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6" r:id="rId3"/>
    <p:sldId id="258" r:id="rId4"/>
    <p:sldId id="259" r:id="rId5"/>
    <p:sldId id="257" r:id="rId6"/>
    <p:sldId id="260" r:id="rId7"/>
    <p:sldId id="262" r:id="rId8"/>
    <p:sldId id="263" r:id="rId9"/>
  </p:sldIdLst>
  <p:sldSz cx="18562638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859" y="-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198" y="3741210"/>
            <a:ext cx="15778242" cy="7958667"/>
          </a:xfrm>
        </p:spPr>
        <p:txBody>
          <a:bodyPr anchor="b"/>
          <a:lstStyle>
            <a:lvl1pPr algn="ctr">
              <a:defRPr sz="12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0330" y="12006793"/>
            <a:ext cx="13921979" cy="5519207"/>
          </a:xfrm>
        </p:spPr>
        <p:txBody>
          <a:bodyPr/>
          <a:lstStyle>
            <a:lvl1pPr marL="0" indent="0" algn="ctr">
              <a:buNone/>
              <a:defRPr sz="4872"/>
            </a:lvl1pPr>
            <a:lvl2pPr marL="928116" indent="0" algn="ctr">
              <a:buNone/>
              <a:defRPr sz="4060"/>
            </a:lvl2pPr>
            <a:lvl3pPr marL="1856232" indent="0" algn="ctr">
              <a:buNone/>
              <a:defRPr sz="3654"/>
            </a:lvl3pPr>
            <a:lvl4pPr marL="2784348" indent="0" algn="ctr">
              <a:buNone/>
              <a:defRPr sz="3248"/>
            </a:lvl4pPr>
            <a:lvl5pPr marL="3712464" indent="0" algn="ctr">
              <a:buNone/>
              <a:defRPr sz="3248"/>
            </a:lvl5pPr>
            <a:lvl6pPr marL="4640580" indent="0" algn="ctr">
              <a:buNone/>
              <a:defRPr sz="3248"/>
            </a:lvl6pPr>
            <a:lvl7pPr marL="5568696" indent="0" algn="ctr">
              <a:buNone/>
              <a:defRPr sz="3248"/>
            </a:lvl7pPr>
            <a:lvl8pPr marL="6496812" indent="0" algn="ctr">
              <a:buNone/>
              <a:defRPr sz="3248"/>
            </a:lvl8pPr>
            <a:lvl9pPr marL="7424928" indent="0" algn="ctr">
              <a:buNone/>
              <a:defRPr sz="32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3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83889" y="1217084"/>
            <a:ext cx="4002569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6183" y="1217084"/>
            <a:ext cx="11775673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8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8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514" y="5699132"/>
            <a:ext cx="16010275" cy="9509123"/>
          </a:xfrm>
        </p:spPr>
        <p:txBody>
          <a:bodyPr anchor="b"/>
          <a:lstStyle>
            <a:lvl1pPr>
              <a:defRPr sz="12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6514" y="15298215"/>
            <a:ext cx="16010275" cy="5000623"/>
          </a:xfrm>
        </p:spPr>
        <p:txBody>
          <a:bodyPr/>
          <a:lstStyle>
            <a:lvl1pPr marL="0" indent="0">
              <a:buNone/>
              <a:defRPr sz="4872">
                <a:solidFill>
                  <a:schemeClr val="tx1"/>
                </a:solidFill>
              </a:defRPr>
            </a:lvl1pPr>
            <a:lvl2pPr marL="928116" indent="0">
              <a:buNone/>
              <a:defRPr sz="4060">
                <a:solidFill>
                  <a:schemeClr val="tx1">
                    <a:tint val="75000"/>
                  </a:schemeClr>
                </a:solidFill>
              </a:defRPr>
            </a:lvl2pPr>
            <a:lvl3pPr marL="1856232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3pPr>
            <a:lvl4pPr marL="2784348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4pPr>
            <a:lvl5pPr marL="3712464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5pPr>
            <a:lvl6pPr marL="4640580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6pPr>
            <a:lvl7pPr marL="5568696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7pPr>
            <a:lvl8pPr marL="6496812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8pPr>
            <a:lvl9pPr marL="7424928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6181" y="6085417"/>
            <a:ext cx="7889121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7336" y="6085417"/>
            <a:ext cx="7889121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0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1217089"/>
            <a:ext cx="16010275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601" y="5603877"/>
            <a:ext cx="7852865" cy="2746373"/>
          </a:xfrm>
        </p:spPr>
        <p:txBody>
          <a:bodyPr anchor="b"/>
          <a:lstStyle>
            <a:lvl1pPr marL="0" indent="0">
              <a:buNone/>
              <a:defRPr sz="4872" b="1"/>
            </a:lvl1pPr>
            <a:lvl2pPr marL="928116" indent="0">
              <a:buNone/>
              <a:defRPr sz="4060" b="1"/>
            </a:lvl2pPr>
            <a:lvl3pPr marL="1856232" indent="0">
              <a:buNone/>
              <a:defRPr sz="3654" b="1"/>
            </a:lvl3pPr>
            <a:lvl4pPr marL="2784348" indent="0">
              <a:buNone/>
              <a:defRPr sz="3248" b="1"/>
            </a:lvl4pPr>
            <a:lvl5pPr marL="3712464" indent="0">
              <a:buNone/>
              <a:defRPr sz="3248" b="1"/>
            </a:lvl5pPr>
            <a:lvl6pPr marL="4640580" indent="0">
              <a:buNone/>
              <a:defRPr sz="3248" b="1"/>
            </a:lvl6pPr>
            <a:lvl7pPr marL="5568696" indent="0">
              <a:buNone/>
              <a:defRPr sz="3248" b="1"/>
            </a:lvl7pPr>
            <a:lvl8pPr marL="6496812" indent="0">
              <a:buNone/>
              <a:defRPr sz="3248" b="1"/>
            </a:lvl8pPr>
            <a:lvl9pPr marL="7424928" indent="0">
              <a:buNone/>
              <a:defRPr sz="3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8601" y="8350250"/>
            <a:ext cx="7852865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97336" y="5603877"/>
            <a:ext cx="7891539" cy="2746373"/>
          </a:xfrm>
        </p:spPr>
        <p:txBody>
          <a:bodyPr anchor="b"/>
          <a:lstStyle>
            <a:lvl1pPr marL="0" indent="0">
              <a:buNone/>
              <a:defRPr sz="4872" b="1"/>
            </a:lvl1pPr>
            <a:lvl2pPr marL="928116" indent="0">
              <a:buNone/>
              <a:defRPr sz="4060" b="1"/>
            </a:lvl2pPr>
            <a:lvl3pPr marL="1856232" indent="0">
              <a:buNone/>
              <a:defRPr sz="3654" b="1"/>
            </a:lvl3pPr>
            <a:lvl4pPr marL="2784348" indent="0">
              <a:buNone/>
              <a:defRPr sz="3248" b="1"/>
            </a:lvl4pPr>
            <a:lvl5pPr marL="3712464" indent="0">
              <a:buNone/>
              <a:defRPr sz="3248" b="1"/>
            </a:lvl5pPr>
            <a:lvl6pPr marL="4640580" indent="0">
              <a:buNone/>
              <a:defRPr sz="3248" b="1"/>
            </a:lvl6pPr>
            <a:lvl7pPr marL="5568696" indent="0">
              <a:buNone/>
              <a:defRPr sz="3248" b="1"/>
            </a:lvl7pPr>
            <a:lvl8pPr marL="6496812" indent="0">
              <a:buNone/>
              <a:defRPr sz="3248" b="1"/>
            </a:lvl8pPr>
            <a:lvl9pPr marL="7424928" indent="0">
              <a:buNone/>
              <a:defRPr sz="3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97336" y="8350250"/>
            <a:ext cx="7891539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0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9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1524000"/>
            <a:ext cx="5986934" cy="5334000"/>
          </a:xfrm>
        </p:spPr>
        <p:txBody>
          <a:bodyPr anchor="b"/>
          <a:lstStyle>
            <a:lvl1pPr>
              <a:defRPr sz="6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539" y="3291422"/>
            <a:ext cx="9397335" cy="16245417"/>
          </a:xfrm>
        </p:spPr>
        <p:txBody>
          <a:bodyPr/>
          <a:lstStyle>
            <a:lvl1pPr>
              <a:defRPr sz="6496"/>
            </a:lvl1pPr>
            <a:lvl2pPr>
              <a:defRPr sz="5684"/>
            </a:lvl2pPr>
            <a:lvl3pPr>
              <a:defRPr sz="4872"/>
            </a:lvl3pPr>
            <a:lvl4pPr>
              <a:defRPr sz="4060"/>
            </a:lvl4pPr>
            <a:lvl5pPr>
              <a:defRPr sz="4060"/>
            </a:lvl5pPr>
            <a:lvl6pPr>
              <a:defRPr sz="4060"/>
            </a:lvl6pPr>
            <a:lvl7pPr>
              <a:defRPr sz="4060"/>
            </a:lvl7pPr>
            <a:lvl8pPr>
              <a:defRPr sz="4060"/>
            </a:lvl8pPr>
            <a:lvl9pPr>
              <a:defRPr sz="40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8599" y="6858000"/>
            <a:ext cx="5986934" cy="12705293"/>
          </a:xfrm>
        </p:spPr>
        <p:txBody>
          <a:bodyPr/>
          <a:lstStyle>
            <a:lvl1pPr marL="0" indent="0">
              <a:buNone/>
              <a:defRPr sz="3248"/>
            </a:lvl1pPr>
            <a:lvl2pPr marL="928116" indent="0">
              <a:buNone/>
              <a:defRPr sz="2842"/>
            </a:lvl2pPr>
            <a:lvl3pPr marL="1856232" indent="0">
              <a:buNone/>
              <a:defRPr sz="2436"/>
            </a:lvl3pPr>
            <a:lvl4pPr marL="2784348" indent="0">
              <a:buNone/>
              <a:defRPr sz="2030"/>
            </a:lvl4pPr>
            <a:lvl5pPr marL="3712464" indent="0">
              <a:buNone/>
              <a:defRPr sz="2030"/>
            </a:lvl5pPr>
            <a:lvl6pPr marL="4640580" indent="0">
              <a:buNone/>
              <a:defRPr sz="2030"/>
            </a:lvl6pPr>
            <a:lvl7pPr marL="5568696" indent="0">
              <a:buNone/>
              <a:defRPr sz="2030"/>
            </a:lvl7pPr>
            <a:lvl8pPr marL="6496812" indent="0">
              <a:buNone/>
              <a:defRPr sz="2030"/>
            </a:lvl8pPr>
            <a:lvl9pPr marL="7424928" indent="0">
              <a:buNone/>
              <a:defRPr sz="20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6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1524000"/>
            <a:ext cx="5986934" cy="5334000"/>
          </a:xfrm>
        </p:spPr>
        <p:txBody>
          <a:bodyPr anchor="b"/>
          <a:lstStyle>
            <a:lvl1pPr>
              <a:defRPr sz="6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91539" y="3291422"/>
            <a:ext cx="9397335" cy="16245417"/>
          </a:xfrm>
        </p:spPr>
        <p:txBody>
          <a:bodyPr anchor="t"/>
          <a:lstStyle>
            <a:lvl1pPr marL="0" indent="0">
              <a:buNone/>
              <a:defRPr sz="6496"/>
            </a:lvl1pPr>
            <a:lvl2pPr marL="928116" indent="0">
              <a:buNone/>
              <a:defRPr sz="5684"/>
            </a:lvl2pPr>
            <a:lvl3pPr marL="1856232" indent="0">
              <a:buNone/>
              <a:defRPr sz="4872"/>
            </a:lvl3pPr>
            <a:lvl4pPr marL="2784348" indent="0">
              <a:buNone/>
              <a:defRPr sz="4060"/>
            </a:lvl4pPr>
            <a:lvl5pPr marL="3712464" indent="0">
              <a:buNone/>
              <a:defRPr sz="4060"/>
            </a:lvl5pPr>
            <a:lvl6pPr marL="4640580" indent="0">
              <a:buNone/>
              <a:defRPr sz="4060"/>
            </a:lvl6pPr>
            <a:lvl7pPr marL="5568696" indent="0">
              <a:buNone/>
              <a:defRPr sz="4060"/>
            </a:lvl7pPr>
            <a:lvl8pPr marL="6496812" indent="0">
              <a:buNone/>
              <a:defRPr sz="4060"/>
            </a:lvl8pPr>
            <a:lvl9pPr marL="7424928" indent="0">
              <a:buNone/>
              <a:defRPr sz="40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8599" y="6858000"/>
            <a:ext cx="5986934" cy="12705293"/>
          </a:xfrm>
        </p:spPr>
        <p:txBody>
          <a:bodyPr/>
          <a:lstStyle>
            <a:lvl1pPr marL="0" indent="0">
              <a:buNone/>
              <a:defRPr sz="3248"/>
            </a:lvl1pPr>
            <a:lvl2pPr marL="928116" indent="0">
              <a:buNone/>
              <a:defRPr sz="2842"/>
            </a:lvl2pPr>
            <a:lvl3pPr marL="1856232" indent="0">
              <a:buNone/>
              <a:defRPr sz="2436"/>
            </a:lvl3pPr>
            <a:lvl4pPr marL="2784348" indent="0">
              <a:buNone/>
              <a:defRPr sz="2030"/>
            </a:lvl4pPr>
            <a:lvl5pPr marL="3712464" indent="0">
              <a:buNone/>
              <a:defRPr sz="2030"/>
            </a:lvl5pPr>
            <a:lvl6pPr marL="4640580" indent="0">
              <a:buNone/>
              <a:defRPr sz="2030"/>
            </a:lvl6pPr>
            <a:lvl7pPr marL="5568696" indent="0">
              <a:buNone/>
              <a:defRPr sz="2030"/>
            </a:lvl7pPr>
            <a:lvl8pPr marL="6496812" indent="0">
              <a:buNone/>
              <a:defRPr sz="2030"/>
            </a:lvl8pPr>
            <a:lvl9pPr marL="7424928" indent="0">
              <a:buNone/>
              <a:defRPr sz="20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6182" y="1217089"/>
            <a:ext cx="16010275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6182" y="6085417"/>
            <a:ext cx="16010275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6181" y="21187839"/>
            <a:ext cx="4176594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C4A40-A4AF-4D07-B5DE-5231CAC44A4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48874" y="21187839"/>
            <a:ext cx="626489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9863" y="21187839"/>
            <a:ext cx="4176594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56232" rtl="0" eaLnBrk="1" latinLnBrk="0" hangingPunct="1">
        <a:lnSpc>
          <a:spcPct val="90000"/>
        </a:lnSpc>
        <a:spcBef>
          <a:spcPct val="0"/>
        </a:spcBef>
        <a:buNone/>
        <a:defRPr sz="89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4058" indent="-464058" algn="l" defTabSz="1856232" rtl="0" eaLnBrk="1" latinLnBrk="0" hangingPunct="1">
        <a:lnSpc>
          <a:spcPct val="90000"/>
        </a:lnSpc>
        <a:spcBef>
          <a:spcPts val="2030"/>
        </a:spcBef>
        <a:buFont typeface="Arial" panose="020B0604020202020204" pitchFamily="34" charset="0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1pPr>
      <a:lvl2pPr marL="1392174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4872" kern="1200">
          <a:solidFill>
            <a:schemeClr val="tx1"/>
          </a:solidFill>
          <a:latin typeface="+mn-lt"/>
          <a:ea typeface="+mn-ea"/>
          <a:cs typeface="+mn-cs"/>
        </a:defRPr>
      </a:lvl2pPr>
      <a:lvl3pPr marL="2320290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4060" kern="1200">
          <a:solidFill>
            <a:schemeClr val="tx1"/>
          </a:solidFill>
          <a:latin typeface="+mn-lt"/>
          <a:ea typeface="+mn-ea"/>
          <a:cs typeface="+mn-cs"/>
        </a:defRPr>
      </a:lvl3pPr>
      <a:lvl4pPr marL="3248406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4pPr>
      <a:lvl5pPr marL="4176522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5pPr>
      <a:lvl6pPr marL="5104638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6pPr>
      <a:lvl7pPr marL="6032754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7pPr>
      <a:lvl8pPr marL="6960870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8pPr>
      <a:lvl9pPr marL="7888986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1pPr>
      <a:lvl2pPr marL="928116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2pPr>
      <a:lvl3pPr marL="1856232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3pPr>
      <a:lvl4pPr marL="2784348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4pPr>
      <a:lvl5pPr marL="3712464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5pPr>
      <a:lvl6pPr marL="4640580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6pPr>
      <a:lvl7pPr marL="5568696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7pPr>
      <a:lvl8pPr marL="6496812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8pPr>
      <a:lvl9pPr marL="7424928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FCABB89-B8A7-4AD7-8AAA-7FB3508BD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84" y="5540418"/>
            <a:ext cx="12334510" cy="5195484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646490E-4083-472D-8AAD-0722B5783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65" y="10912136"/>
            <a:ext cx="4612616" cy="24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2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DCDED8-84F8-4491-887A-E39D37BBD187}"/>
              </a:ext>
            </a:extLst>
          </p:cNvPr>
          <p:cNvSpPr txBox="1"/>
          <p:nvPr/>
        </p:nvSpPr>
        <p:spPr>
          <a:xfrm>
            <a:off x="125667" y="2784388"/>
            <a:ext cx="2265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a</a:t>
            </a:r>
            <a:r>
              <a:rPr lang="en-US" sz="5000" dirty="0"/>
              <a:t>) YI6</a:t>
            </a:r>
            <a:endParaRPr lang="en-US" sz="5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1C99F-AC65-4637-AAB2-F51D9B205E91}"/>
              </a:ext>
            </a:extLst>
          </p:cNvPr>
          <p:cNvSpPr txBox="1"/>
          <p:nvPr/>
        </p:nvSpPr>
        <p:spPr>
          <a:xfrm>
            <a:off x="125668" y="8064504"/>
            <a:ext cx="23079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b</a:t>
            </a:r>
            <a:r>
              <a:rPr lang="en-US" sz="5000" dirty="0"/>
              <a:t>) EF06</a:t>
            </a:r>
            <a:endParaRPr lang="en-US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A034F-C276-4EE3-8D59-9C4BE6A54720}"/>
              </a:ext>
            </a:extLst>
          </p:cNvPr>
          <p:cNvSpPr txBox="1"/>
          <p:nvPr/>
        </p:nvSpPr>
        <p:spPr>
          <a:xfrm>
            <a:off x="6510968" y="8064505"/>
            <a:ext cx="2598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c</a:t>
            </a:r>
            <a:r>
              <a:rPr lang="en-US" sz="5000" dirty="0"/>
              <a:t>) Ef11</a:t>
            </a:r>
            <a:endParaRPr lang="en-US" sz="5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6A57A-23F4-4300-B556-2F988922845A}"/>
              </a:ext>
            </a:extLst>
          </p:cNvPr>
          <p:cNvSpPr txBox="1"/>
          <p:nvPr/>
        </p:nvSpPr>
        <p:spPr>
          <a:xfrm>
            <a:off x="12132328" y="8064504"/>
            <a:ext cx="23077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d</a:t>
            </a:r>
            <a:r>
              <a:rPr lang="en-US" sz="5000" dirty="0"/>
              <a:t>) V587</a:t>
            </a:r>
            <a:endParaRPr lang="en-US" sz="5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03C510-BD56-46DF-A531-EA8606E09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7" y="3787433"/>
            <a:ext cx="104013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CD723C9-BCC5-4410-B573-0CEDDAD7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8" y="8926279"/>
            <a:ext cx="57245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8A9B009-68FC-4717-92A2-9DFB84609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68" y="9018367"/>
            <a:ext cx="48768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79B846D-81BC-4FDC-98BC-75F82843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330" y="8926278"/>
            <a:ext cx="53816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57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A4DBB0-0245-4960-BCB2-E112BF87B22C}"/>
              </a:ext>
            </a:extLst>
          </p:cNvPr>
          <p:cNvSpPr/>
          <p:nvPr/>
        </p:nvSpPr>
        <p:spPr>
          <a:xfrm>
            <a:off x="125668" y="2529784"/>
            <a:ext cx="17976302" cy="11303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3D3B2-A014-406B-AE2A-70CF115301D0}"/>
              </a:ext>
            </a:extLst>
          </p:cNvPr>
          <p:cNvSpPr txBox="1"/>
          <p:nvPr/>
        </p:nvSpPr>
        <p:spPr>
          <a:xfrm>
            <a:off x="125668" y="2529784"/>
            <a:ext cx="786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Yi6-1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Individual phages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clear host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A113FB9-B345-453C-BC44-14FE3B507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74" y="3660969"/>
            <a:ext cx="63627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18F29A3-3A38-4087-B698-108E99B13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065" y="3721102"/>
            <a:ext cx="48768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EB159E-EA83-42E9-AB07-18EB16A1B7C3}"/>
              </a:ext>
            </a:extLst>
          </p:cNvPr>
          <p:cNvSpPr txBox="1"/>
          <p:nvPr/>
        </p:nvSpPr>
        <p:spPr>
          <a:xfrm>
            <a:off x="125668" y="8296915"/>
            <a:ext cx="502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EF06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29911-74C7-475C-83F4-4674B0A05F6B}"/>
              </a:ext>
            </a:extLst>
          </p:cNvPr>
          <p:cNvSpPr txBox="1"/>
          <p:nvPr/>
        </p:nvSpPr>
        <p:spPr>
          <a:xfrm>
            <a:off x="6560017" y="8296916"/>
            <a:ext cx="4584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Ef11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093C-BD00-4A85-AC88-01C4C31DD11B}"/>
              </a:ext>
            </a:extLst>
          </p:cNvPr>
          <p:cNvSpPr txBox="1"/>
          <p:nvPr/>
        </p:nvSpPr>
        <p:spPr>
          <a:xfrm>
            <a:off x="12132328" y="8296916"/>
            <a:ext cx="4584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V587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1B72A8F-3169-4D4F-A3EF-FE7D26318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8" y="9021529"/>
            <a:ext cx="57245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A0B3F7BA-2A43-40B8-8A29-9F3C1905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68" y="9113617"/>
            <a:ext cx="48768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99A1B3D-1EAE-41D9-B404-19CA8C889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330" y="9021528"/>
            <a:ext cx="53816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07CFFF-0A63-4630-B0EB-1D9FF00B6764}"/>
              </a:ext>
            </a:extLst>
          </p:cNvPr>
          <p:cNvSpPr txBox="1"/>
          <p:nvPr/>
        </p:nvSpPr>
        <p:spPr>
          <a:xfrm>
            <a:off x="7547610" y="2529871"/>
            <a:ext cx="531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Yi6-1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Individual phages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clear host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1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AA3F314-F421-44D5-BD1E-86E0FF7BDBE3}"/>
              </a:ext>
            </a:extLst>
          </p:cNvPr>
          <p:cNvSpPr/>
          <p:nvPr/>
        </p:nvSpPr>
        <p:spPr>
          <a:xfrm>
            <a:off x="686095" y="247313"/>
            <a:ext cx="15684616" cy="16506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EDA25D-891B-4308-9776-1EF3CF0F4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6" y="1362382"/>
            <a:ext cx="4352925" cy="71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30E3B0C-1342-489C-8E6B-86B14358E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18" y="1362382"/>
            <a:ext cx="436245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BB48845-AE4A-4CAA-8E18-09441447A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205" y="1250921"/>
            <a:ext cx="43434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32E1D51-1A2C-4EA9-B47B-786966351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1" y="10315576"/>
            <a:ext cx="436245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FF213B1-B22F-4694-800F-0A3536A43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93" y="10315576"/>
            <a:ext cx="4219575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222866-BF30-4EF8-9315-45462C6727FC}"/>
              </a:ext>
            </a:extLst>
          </p:cNvPr>
          <p:cNvSpPr txBox="1"/>
          <p:nvPr/>
        </p:nvSpPr>
        <p:spPr>
          <a:xfrm>
            <a:off x="686094" y="247314"/>
            <a:ext cx="531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Yi6-1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Individual phages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clear host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2E14C-26CF-41D0-A3B8-C548A3DEAE0A}"/>
              </a:ext>
            </a:extLst>
          </p:cNvPr>
          <p:cNvSpPr txBox="1"/>
          <p:nvPr/>
        </p:nvSpPr>
        <p:spPr>
          <a:xfrm>
            <a:off x="11711268" y="235258"/>
            <a:ext cx="502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EF06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D6282-AEB8-46DA-917E-496C3D63F179}"/>
              </a:ext>
            </a:extLst>
          </p:cNvPr>
          <p:cNvSpPr txBox="1"/>
          <p:nvPr/>
        </p:nvSpPr>
        <p:spPr>
          <a:xfrm>
            <a:off x="686094" y="9401176"/>
            <a:ext cx="4584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EF11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DC903-3DAF-4FA7-B1DE-414956DB6228}"/>
              </a:ext>
            </a:extLst>
          </p:cNvPr>
          <p:cNvSpPr txBox="1"/>
          <p:nvPr/>
        </p:nvSpPr>
        <p:spPr>
          <a:xfrm>
            <a:off x="6194745" y="9401176"/>
            <a:ext cx="4584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V587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3FAFD-EBEC-462C-BF0A-6D6C9E42A978}"/>
              </a:ext>
            </a:extLst>
          </p:cNvPr>
          <p:cNvSpPr txBox="1"/>
          <p:nvPr/>
        </p:nvSpPr>
        <p:spPr>
          <a:xfrm>
            <a:off x="6194745" y="235258"/>
            <a:ext cx="531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Yi6-1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Individual phages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clear host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0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BD1B5C-79CB-4489-9126-B399682E77C9}"/>
              </a:ext>
            </a:extLst>
          </p:cNvPr>
          <p:cNvSpPr/>
          <p:nvPr/>
        </p:nvSpPr>
        <p:spPr>
          <a:xfrm>
            <a:off x="0" y="322395"/>
            <a:ext cx="12771120" cy="1948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A423D-5221-41EC-982A-095F6F1B0BCA}"/>
              </a:ext>
            </a:extLst>
          </p:cNvPr>
          <p:cNvSpPr txBox="1"/>
          <p:nvPr/>
        </p:nvSpPr>
        <p:spPr>
          <a:xfrm>
            <a:off x="423244" y="322395"/>
            <a:ext cx="5078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Yi6-1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06143-D5BF-4A46-91BC-5133E33DBB2F}"/>
              </a:ext>
            </a:extLst>
          </p:cNvPr>
          <p:cNvSpPr txBox="1"/>
          <p:nvPr/>
        </p:nvSpPr>
        <p:spPr>
          <a:xfrm>
            <a:off x="423244" y="5365351"/>
            <a:ext cx="5709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EF06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04841-55A7-45C6-A64B-03FA0F2446B6}"/>
              </a:ext>
            </a:extLst>
          </p:cNvPr>
          <p:cNvSpPr txBox="1"/>
          <p:nvPr/>
        </p:nvSpPr>
        <p:spPr>
          <a:xfrm>
            <a:off x="423244" y="10116081"/>
            <a:ext cx="5078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EF11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CF8EA0-48B6-4879-A06C-FE0C57B63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4" y="1073741"/>
            <a:ext cx="1056322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EB1BAE8-17C0-4A16-AAC9-D50A8C45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4" y="6121865"/>
            <a:ext cx="118395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EF59F0C-200E-4D05-B4F7-80FAFAD7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4" y="10870011"/>
            <a:ext cx="101441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9D497AE-E1BE-4762-958D-BA617F7F7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4" y="15637207"/>
            <a:ext cx="722947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52644-4033-405D-AF02-3E56C82E47CC}"/>
              </a:ext>
            </a:extLst>
          </p:cNvPr>
          <p:cNvSpPr txBox="1"/>
          <p:nvPr/>
        </p:nvSpPr>
        <p:spPr>
          <a:xfrm>
            <a:off x="423244" y="14929321"/>
            <a:ext cx="486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V587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DABEDDE-7B78-4EDC-A1B7-4B43AE3FD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413" y="3641222"/>
            <a:ext cx="3630175" cy="2679197"/>
          </a:xfrm>
          <a:prstGeom prst="rect">
            <a:avLst/>
          </a:prstGeom>
        </p:spPr>
      </p:pic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C7114943-1FA1-4300-B4D6-ED9E52325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53" y="3644650"/>
            <a:ext cx="3959360" cy="2679197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C74E4BB-35D1-4A27-B5BD-CFEB5CB95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53" y="534154"/>
            <a:ext cx="5742443" cy="2679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4ABEBF-BAE5-4792-91C5-EA470EA772AF}"/>
              </a:ext>
            </a:extLst>
          </p:cNvPr>
          <p:cNvSpPr txBox="1"/>
          <p:nvPr/>
        </p:nvSpPr>
        <p:spPr>
          <a:xfrm>
            <a:off x="2188639" y="164822"/>
            <a:ext cx="2403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E. faecalis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DP11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AD0CD-7258-4A03-BD8D-1B610350C475}"/>
              </a:ext>
            </a:extLst>
          </p:cNvPr>
          <p:cNvSpPr txBox="1"/>
          <p:nvPr/>
        </p:nvSpPr>
        <p:spPr>
          <a:xfrm>
            <a:off x="2188639" y="3273604"/>
            <a:ext cx="236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E. faecalis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Yi6-1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68FCC8-8B3E-44A1-BB08-93EF1FBE1AC3}"/>
              </a:ext>
            </a:extLst>
          </p:cNvPr>
          <p:cNvSpPr txBox="1"/>
          <p:nvPr/>
        </p:nvSpPr>
        <p:spPr>
          <a:xfrm>
            <a:off x="6190575" y="3275318"/>
            <a:ext cx="2379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E. faecalis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V587</a:t>
            </a:r>
          </a:p>
        </p:txBody>
      </p:sp>
    </p:spTree>
    <p:extLst>
      <p:ext uri="{BB962C8B-B14F-4D97-AF65-F5344CB8AC3E}">
        <p14:creationId xmlns:p14="http://schemas.microsoft.com/office/powerpoint/2010/main" val="218760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B6DB22-7426-437E-9B9E-6C953A757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96644"/>
              </p:ext>
            </p:extLst>
          </p:nvPr>
        </p:nvGraphicFramePr>
        <p:xfrm>
          <a:off x="2331773" y="1247069"/>
          <a:ext cx="12375090" cy="259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010">
                  <a:extLst>
                    <a:ext uri="{9D8B030D-6E8A-4147-A177-3AD203B41FA5}">
                      <a16:colId xmlns:a16="http://schemas.microsoft.com/office/drawing/2014/main" val="2740596858"/>
                    </a:ext>
                  </a:extLst>
                </a:gridCol>
                <a:gridCol w="1375010">
                  <a:extLst>
                    <a:ext uri="{9D8B030D-6E8A-4147-A177-3AD203B41FA5}">
                      <a16:colId xmlns:a16="http://schemas.microsoft.com/office/drawing/2014/main" val="3474025209"/>
                    </a:ext>
                  </a:extLst>
                </a:gridCol>
                <a:gridCol w="1375010">
                  <a:extLst>
                    <a:ext uri="{9D8B030D-6E8A-4147-A177-3AD203B41FA5}">
                      <a16:colId xmlns:a16="http://schemas.microsoft.com/office/drawing/2014/main" val="2782824409"/>
                    </a:ext>
                  </a:extLst>
                </a:gridCol>
                <a:gridCol w="1375010">
                  <a:extLst>
                    <a:ext uri="{9D8B030D-6E8A-4147-A177-3AD203B41FA5}">
                      <a16:colId xmlns:a16="http://schemas.microsoft.com/office/drawing/2014/main" val="3917825343"/>
                    </a:ext>
                  </a:extLst>
                </a:gridCol>
                <a:gridCol w="1375010">
                  <a:extLst>
                    <a:ext uri="{9D8B030D-6E8A-4147-A177-3AD203B41FA5}">
                      <a16:colId xmlns:a16="http://schemas.microsoft.com/office/drawing/2014/main" val="465576723"/>
                    </a:ext>
                  </a:extLst>
                </a:gridCol>
                <a:gridCol w="1375010">
                  <a:extLst>
                    <a:ext uri="{9D8B030D-6E8A-4147-A177-3AD203B41FA5}">
                      <a16:colId xmlns:a16="http://schemas.microsoft.com/office/drawing/2014/main" val="2756573120"/>
                    </a:ext>
                  </a:extLst>
                </a:gridCol>
                <a:gridCol w="1375010">
                  <a:extLst>
                    <a:ext uri="{9D8B030D-6E8A-4147-A177-3AD203B41FA5}">
                      <a16:colId xmlns:a16="http://schemas.microsoft.com/office/drawing/2014/main" val="1899749468"/>
                    </a:ext>
                  </a:extLst>
                </a:gridCol>
                <a:gridCol w="1375010">
                  <a:extLst>
                    <a:ext uri="{9D8B030D-6E8A-4147-A177-3AD203B41FA5}">
                      <a16:colId xmlns:a16="http://schemas.microsoft.com/office/drawing/2014/main" val="575449893"/>
                    </a:ext>
                  </a:extLst>
                </a:gridCol>
                <a:gridCol w="1375010">
                  <a:extLst>
                    <a:ext uri="{9D8B030D-6E8A-4147-A177-3AD203B41FA5}">
                      <a16:colId xmlns:a16="http://schemas.microsoft.com/office/drawing/2014/main" val="1821268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83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6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63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137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116B36-4596-48A1-89A0-DD2C46E5B762}"/>
              </a:ext>
            </a:extLst>
          </p:cNvPr>
          <p:cNvSpPr txBox="1"/>
          <p:nvPr/>
        </p:nvSpPr>
        <p:spPr>
          <a:xfrm>
            <a:off x="1238250" y="539183"/>
            <a:ext cx="636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8F7B5-C3A3-494D-B601-84E7447C6E37}"/>
              </a:ext>
            </a:extLst>
          </p:cNvPr>
          <p:cNvSpPr txBox="1"/>
          <p:nvPr/>
        </p:nvSpPr>
        <p:spPr>
          <a:xfrm>
            <a:off x="1238250" y="4387283"/>
            <a:ext cx="61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6D121-5DDF-4C22-8693-015C7883F24D}"/>
              </a:ext>
            </a:extLst>
          </p:cNvPr>
          <p:cNvSpPr txBox="1"/>
          <p:nvPr/>
        </p:nvSpPr>
        <p:spPr>
          <a:xfrm>
            <a:off x="1874963" y="4692895"/>
            <a:ext cx="3378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Brockvirinae</a:t>
            </a:r>
            <a:r>
              <a:rPr lang="en-US" sz="2400" dirty="0"/>
              <a:t> (</a:t>
            </a:r>
            <a:r>
              <a:rPr lang="en-US" sz="2400" dirty="0" err="1"/>
              <a:t>myoviridae</a:t>
            </a:r>
            <a:r>
              <a:rPr lang="en-US" sz="24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8C8C88-2016-4F46-ADCD-18AD44A51EC6}"/>
              </a:ext>
            </a:extLst>
          </p:cNvPr>
          <p:cNvSpPr/>
          <p:nvPr/>
        </p:nvSpPr>
        <p:spPr>
          <a:xfrm>
            <a:off x="5774393" y="5717893"/>
            <a:ext cx="3048000" cy="2577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95C831A-7005-43BD-89D9-BA4EFB7F9848}"/>
              </a:ext>
            </a:extLst>
          </p:cNvPr>
          <p:cNvSpPr/>
          <p:nvPr/>
        </p:nvSpPr>
        <p:spPr>
          <a:xfrm>
            <a:off x="1874963" y="8919341"/>
            <a:ext cx="99060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B8559BB-FD44-48E1-9B6F-0970DC9FAA72}"/>
              </a:ext>
            </a:extLst>
          </p:cNvPr>
          <p:cNvSpPr/>
          <p:nvPr/>
        </p:nvSpPr>
        <p:spPr>
          <a:xfrm>
            <a:off x="4062009" y="8940623"/>
            <a:ext cx="99060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1E0F409-3A5A-4D9F-A05E-20E6F0BA49C7}"/>
              </a:ext>
            </a:extLst>
          </p:cNvPr>
          <p:cNvSpPr/>
          <p:nvPr/>
        </p:nvSpPr>
        <p:spPr>
          <a:xfrm>
            <a:off x="2865563" y="8940623"/>
            <a:ext cx="99060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E7F137-FE2F-4494-8606-0B14C7517824}"/>
              </a:ext>
            </a:extLst>
          </p:cNvPr>
          <p:cNvSpPr/>
          <p:nvPr/>
        </p:nvSpPr>
        <p:spPr>
          <a:xfrm>
            <a:off x="5217249" y="8948653"/>
            <a:ext cx="99060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9D40463-B237-47F2-BFB8-046E7388EE64}"/>
              </a:ext>
            </a:extLst>
          </p:cNvPr>
          <p:cNvSpPr/>
          <p:nvPr/>
        </p:nvSpPr>
        <p:spPr>
          <a:xfrm>
            <a:off x="6372489" y="8950885"/>
            <a:ext cx="99060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F02485-4DB3-4759-B2AB-41DCD45736EB}"/>
              </a:ext>
            </a:extLst>
          </p:cNvPr>
          <p:cNvSpPr txBox="1"/>
          <p:nvPr/>
        </p:nvSpPr>
        <p:spPr>
          <a:xfrm>
            <a:off x="6360725" y="6903362"/>
            <a:ext cx="1605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Pct Identity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13B780-0849-4BDE-ADC9-A089FEF7615D}"/>
              </a:ext>
            </a:extLst>
          </p:cNvPr>
          <p:cNvSpPr txBox="1"/>
          <p:nvPr/>
        </p:nvSpPr>
        <p:spPr>
          <a:xfrm>
            <a:off x="1047750" y="6478042"/>
            <a:ext cx="17145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Core vs Accessory Genome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CBDE78-DCD1-4EE9-BE8B-B95225CD2588}"/>
              </a:ext>
            </a:extLst>
          </p:cNvPr>
          <p:cNvSpPr txBox="1"/>
          <p:nvPr/>
        </p:nvSpPr>
        <p:spPr>
          <a:xfrm>
            <a:off x="4989639" y="69033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7129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2.png">
            <a:extLst>
              <a:ext uri="{FF2B5EF4-FFF2-40B4-BE49-F238E27FC236}">
                <a16:creationId xmlns:a16="http://schemas.microsoft.com/office/drawing/2014/main" id="{F0AB2B24-E637-487B-A7C0-4E36B6BDC44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05252" y="253447"/>
            <a:ext cx="8465979" cy="3742886"/>
          </a:xfrm>
          <a:prstGeom prst="rect">
            <a:avLst/>
          </a:prstGeom>
          <a:ln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DC3EE2-21B4-4F79-9C7C-909890FD0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28" y="5370367"/>
            <a:ext cx="4128079" cy="31686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7D03DE-3D28-46E7-9C81-1245DB6A6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96" y="10592048"/>
            <a:ext cx="4241344" cy="3184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EE1539-40FE-467D-9006-FA01A61F6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272" y="14353526"/>
            <a:ext cx="12660492" cy="13717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5ABDEF-9482-46C4-A31B-3B8B9A2F0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033" y="15687152"/>
            <a:ext cx="12698597" cy="11050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BC91B40-9384-4BBF-AD3C-2A571636B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531" y="8953590"/>
            <a:ext cx="11107700" cy="12574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3E0D3CA-3581-4B8E-A5B7-4B2D5F3675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7060" y="5832494"/>
            <a:ext cx="5001498" cy="176361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B6201AC-E004-4144-AE45-0FC04769D4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7060" y="11196142"/>
            <a:ext cx="4670763" cy="170687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CE27B27-DE1F-46E8-9CBB-B5FBA1C5B3AB}"/>
              </a:ext>
            </a:extLst>
          </p:cNvPr>
          <p:cNvSpPr txBox="1"/>
          <p:nvPr/>
        </p:nvSpPr>
        <p:spPr>
          <a:xfrm>
            <a:off x="270719" y="5446070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AFFADB-4EBF-4154-B9B0-33D4B9859809}"/>
              </a:ext>
            </a:extLst>
          </p:cNvPr>
          <p:cNvSpPr txBox="1"/>
          <p:nvPr/>
        </p:nvSpPr>
        <p:spPr>
          <a:xfrm>
            <a:off x="5070754" y="5393843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782575-CFE9-4926-8E2A-2EDDB968B304}"/>
              </a:ext>
            </a:extLst>
          </p:cNvPr>
          <p:cNvSpPr txBox="1"/>
          <p:nvPr/>
        </p:nvSpPr>
        <p:spPr>
          <a:xfrm>
            <a:off x="232439" y="8400699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2B121B-B0C8-4FAC-8F4A-964E38C512E3}"/>
              </a:ext>
            </a:extLst>
          </p:cNvPr>
          <p:cNvSpPr txBox="1"/>
          <p:nvPr/>
        </p:nvSpPr>
        <p:spPr>
          <a:xfrm>
            <a:off x="218033" y="10677621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4FDDBE-C7EE-4802-8CF6-DF56F042FF20}"/>
              </a:ext>
            </a:extLst>
          </p:cNvPr>
          <p:cNvSpPr txBox="1"/>
          <p:nvPr/>
        </p:nvSpPr>
        <p:spPr>
          <a:xfrm>
            <a:off x="5070754" y="10677621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46EB30-1F52-4598-B5AD-3F04F66EB3D2}"/>
              </a:ext>
            </a:extLst>
          </p:cNvPr>
          <p:cNvSpPr txBox="1"/>
          <p:nvPr/>
        </p:nvSpPr>
        <p:spPr>
          <a:xfrm>
            <a:off x="218033" y="13643353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B5F290-4A66-419D-99F5-8C66D23337FF}"/>
              </a:ext>
            </a:extLst>
          </p:cNvPr>
          <p:cNvSpPr txBox="1"/>
          <p:nvPr/>
        </p:nvSpPr>
        <p:spPr>
          <a:xfrm>
            <a:off x="8067253" y="8569932"/>
            <a:ext cx="345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phages containing gene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D9DE76C-5013-4767-BC30-9C408952A2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7253" y="8914306"/>
            <a:ext cx="3315163" cy="45726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74521-CC4B-444A-95BD-93BE1C85FD0F}"/>
              </a:ext>
            </a:extLst>
          </p:cNvPr>
          <p:cNvSpPr txBox="1"/>
          <p:nvPr/>
        </p:nvSpPr>
        <p:spPr>
          <a:xfrm>
            <a:off x="9601467" y="13458687"/>
            <a:ext cx="345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phages containing gene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1DA15E4-635E-438E-B2AA-AED73CC10D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1467" y="13803061"/>
            <a:ext cx="3315163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4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4090</TotalTime>
  <Words>175</Words>
  <Application>Microsoft Office PowerPoint</Application>
  <PresentationFormat>Custom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Wandro</dc:creator>
  <cp:lastModifiedBy>Stephen Wandro</cp:lastModifiedBy>
  <cp:revision>34</cp:revision>
  <dcterms:created xsi:type="dcterms:W3CDTF">2020-09-03T22:45:03Z</dcterms:created>
  <dcterms:modified xsi:type="dcterms:W3CDTF">2021-04-30T00:24:38Z</dcterms:modified>
</cp:coreProperties>
</file>