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8562638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5846" y="-4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2992968"/>
            <a:ext cx="15778242" cy="6366933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9605435"/>
            <a:ext cx="13921979" cy="4415365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973667"/>
            <a:ext cx="400256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973667"/>
            <a:ext cx="1177567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4559305"/>
            <a:ext cx="16010275" cy="7607299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2238572"/>
            <a:ext cx="16010275" cy="4000499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4868333"/>
            <a:ext cx="788912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4868333"/>
            <a:ext cx="788912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973671"/>
            <a:ext cx="1601027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4483101"/>
            <a:ext cx="7852865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6680200"/>
            <a:ext cx="785286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4483101"/>
            <a:ext cx="7891539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6680200"/>
            <a:ext cx="789153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2633138"/>
            <a:ext cx="9397335" cy="12996333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2633138"/>
            <a:ext cx="9397335" cy="12996333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973671"/>
            <a:ext cx="1601027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4868333"/>
            <a:ext cx="1601027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16950271"/>
            <a:ext cx="62648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DED8-84F8-4491-887A-E39D37BBD187}"/>
              </a:ext>
            </a:extLst>
          </p:cNvPr>
          <p:cNvSpPr txBox="1"/>
          <p:nvPr/>
        </p:nvSpPr>
        <p:spPr>
          <a:xfrm>
            <a:off x="125667" y="498388"/>
            <a:ext cx="22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1C99F-AC65-4637-AAB2-F51D9B205E91}"/>
              </a:ext>
            </a:extLst>
          </p:cNvPr>
          <p:cNvSpPr txBox="1"/>
          <p:nvPr/>
        </p:nvSpPr>
        <p:spPr>
          <a:xfrm>
            <a:off x="125667" y="5778504"/>
            <a:ext cx="2307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034F-C276-4EE3-8D59-9C4BE6A54720}"/>
              </a:ext>
            </a:extLst>
          </p:cNvPr>
          <p:cNvSpPr txBox="1"/>
          <p:nvPr/>
        </p:nvSpPr>
        <p:spPr>
          <a:xfrm>
            <a:off x="6510968" y="5778504"/>
            <a:ext cx="2598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A57A-23F4-4300-B556-2F988922845A}"/>
              </a:ext>
            </a:extLst>
          </p:cNvPr>
          <p:cNvSpPr txBox="1"/>
          <p:nvPr/>
        </p:nvSpPr>
        <p:spPr>
          <a:xfrm>
            <a:off x="12132328" y="5778504"/>
            <a:ext cx="2307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d</a:t>
            </a:r>
            <a:r>
              <a:rPr lang="en-US" sz="5000" dirty="0"/>
              <a:t>) V587</a:t>
            </a:r>
            <a:endParaRPr lang="en-US" sz="5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C510-BD56-46DF-A531-EA8606E0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1501432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CD723C9-BCC5-4410-B573-0CEDDAD7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6640278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8A9B009-68FC-4717-92A2-9DFB846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6732365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79B846D-81BC-4FDC-98BC-75F82843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28" y="664027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3D3B2-A014-406B-AE2A-70CF115301D0}"/>
              </a:ext>
            </a:extLst>
          </p:cNvPr>
          <p:cNvSpPr txBox="1"/>
          <p:nvPr/>
        </p:nvSpPr>
        <p:spPr>
          <a:xfrm>
            <a:off x="125667" y="243784"/>
            <a:ext cx="7863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YI6</a:t>
            </a:r>
          </a:p>
          <a:p>
            <a:r>
              <a:rPr lang="en-US" sz="2000" dirty="0"/>
              <a:t>	Individual phages </a:t>
            </a:r>
            <a:r>
              <a:rPr lang="en-US" sz="2000" b="1" dirty="0"/>
              <a:t>don’t</a:t>
            </a:r>
            <a:r>
              <a:rPr lang="en-US" sz="2000" dirty="0"/>
              <a:t> clear host</a:t>
            </a:r>
            <a:endParaRPr lang="en-US" sz="20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113FB9-B345-453C-BC44-14FE3B50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4" y="1374968"/>
            <a:ext cx="63627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F29A3-3A38-4087-B698-108E99B1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65" y="1435100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B159E-EA83-42E9-AB07-18EB16A1B7C3}"/>
              </a:ext>
            </a:extLst>
          </p:cNvPr>
          <p:cNvSpPr txBox="1"/>
          <p:nvPr/>
        </p:nvSpPr>
        <p:spPr>
          <a:xfrm>
            <a:off x="125667" y="5873754"/>
            <a:ext cx="4420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EF06</a:t>
            </a:r>
            <a:endParaRPr 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29911-74C7-475C-83F4-4674B0A05F6B}"/>
              </a:ext>
            </a:extLst>
          </p:cNvPr>
          <p:cNvSpPr txBox="1"/>
          <p:nvPr/>
        </p:nvSpPr>
        <p:spPr>
          <a:xfrm>
            <a:off x="6560018" y="5873754"/>
            <a:ext cx="4209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Ef11</a:t>
            </a:r>
            <a:endParaRPr 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093C-BD00-4A85-AC88-01C4C31DD11B}"/>
              </a:ext>
            </a:extLst>
          </p:cNvPr>
          <p:cNvSpPr txBox="1"/>
          <p:nvPr/>
        </p:nvSpPr>
        <p:spPr>
          <a:xfrm>
            <a:off x="12132328" y="5873754"/>
            <a:ext cx="458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V587</a:t>
            </a:r>
            <a:endParaRPr lang="en-US" sz="4400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1B72A8F-3169-4D4F-A3EF-FE7D2631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6735528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0B3F7BA-2A43-40B8-8A29-9F3C190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6827615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9A1B3D-1EAE-41D9-B404-19CA8C8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28" y="673552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7CFFF-0A63-4630-B0EB-1D9FF00B6764}"/>
              </a:ext>
            </a:extLst>
          </p:cNvPr>
          <p:cNvSpPr txBox="1"/>
          <p:nvPr/>
        </p:nvSpPr>
        <p:spPr>
          <a:xfrm>
            <a:off x="7547611" y="243870"/>
            <a:ext cx="428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YI6</a:t>
            </a:r>
          </a:p>
          <a:p>
            <a:r>
              <a:rPr lang="en-US" sz="2000" dirty="0"/>
              <a:t>	Individual phages </a:t>
            </a:r>
            <a:r>
              <a:rPr lang="en-US" sz="2000" b="1" dirty="0"/>
              <a:t>do</a:t>
            </a:r>
            <a:r>
              <a:rPr lang="en-US" sz="2000" dirty="0"/>
              <a:t> clear host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71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A423D-5221-41EC-982A-095F6F1B0BCA}"/>
              </a:ext>
            </a:extLst>
          </p:cNvPr>
          <p:cNvSpPr txBox="1"/>
          <p:nvPr/>
        </p:nvSpPr>
        <p:spPr>
          <a:xfrm>
            <a:off x="325770" y="474795"/>
            <a:ext cx="2226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6143-D5BF-4A46-91BC-5133E33DBB2F}"/>
              </a:ext>
            </a:extLst>
          </p:cNvPr>
          <p:cNvSpPr txBox="1"/>
          <p:nvPr/>
        </p:nvSpPr>
        <p:spPr>
          <a:xfrm>
            <a:off x="390122" y="5043404"/>
            <a:ext cx="2410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4841-55A7-45C6-A64B-03FA0F2446B6}"/>
              </a:ext>
            </a:extLst>
          </p:cNvPr>
          <p:cNvSpPr txBox="1"/>
          <p:nvPr/>
        </p:nvSpPr>
        <p:spPr>
          <a:xfrm>
            <a:off x="390122" y="9506474"/>
            <a:ext cx="2410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CF8EA0-48B6-4879-A06C-FE0C57B6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" y="1226141"/>
            <a:ext cx="10563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B1BAE8-17C0-4A16-AAC9-D50A8C45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" y="5810903"/>
            <a:ext cx="11839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F59F0C-200E-4D05-B4F7-80FAFAD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" y="10443290"/>
            <a:ext cx="10144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4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63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Wandro</dc:creator>
  <cp:lastModifiedBy>Stephen Wandro</cp:lastModifiedBy>
  <cp:revision>11</cp:revision>
  <dcterms:created xsi:type="dcterms:W3CDTF">2020-09-03T22:45:03Z</dcterms:created>
  <dcterms:modified xsi:type="dcterms:W3CDTF">2020-10-30T18:01:07Z</dcterms:modified>
</cp:coreProperties>
</file>