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9" r:id="rId4"/>
    <p:sldId id="275" r:id="rId5"/>
    <p:sldId id="258" r:id="rId6"/>
    <p:sldId id="260" r:id="rId7"/>
    <p:sldId id="263" r:id="rId8"/>
    <p:sldId id="268" r:id="rId9"/>
    <p:sldId id="271" r:id="rId10"/>
    <p:sldId id="262" r:id="rId11"/>
    <p:sldId id="273" r:id="rId12"/>
    <p:sldId id="264" r:id="rId13"/>
    <p:sldId id="261" r:id="rId14"/>
    <p:sldId id="266" r:id="rId15"/>
    <p:sldId id="265" r:id="rId16"/>
    <p:sldId id="269" r:id="rId17"/>
    <p:sldId id="270" r:id="rId18"/>
    <p:sldId id="274" r:id="rId19"/>
    <p:sldId id="267"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2317B-9BBE-4C51-8049-A673CDB07A6F}" v="50" dt="2024-03-26T11:18:11.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9" autoAdjust="0"/>
    <p:restoredTop sz="94660"/>
  </p:normalViewPr>
  <p:slideViewPr>
    <p:cSldViewPr snapToGrid="0">
      <p:cViewPr varScale="1">
        <p:scale>
          <a:sx n="93" d="100"/>
          <a:sy n="93" d="100"/>
        </p:scale>
        <p:origin x="65" y="1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ias, Annu (GE Vernova)" userId="a7bd507d-66c6-4612-ab2a-cd0f56aa58d8" providerId="ADAL" clId="{5C32317B-9BBE-4C51-8049-A673CDB07A6F}"/>
    <pc:docChg chg="undo redo custSel addSld delSld modSld sldOrd modShowInfo">
      <pc:chgData name="Zacharias, Annu (GE Vernova)" userId="a7bd507d-66c6-4612-ab2a-cd0f56aa58d8" providerId="ADAL" clId="{5C32317B-9BBE-4C51-8049-A673CDB07A6F}" dt="2024-04-22T21:42:15.332" v="5591" actId="478"/>
      <pc:docMkLst>
        <pc:docMk/>
      </pc:docMkLst>
      <pc:sldChg chg="addSp modSp mod setBg">
        <pc:chgData name="Zacharias, Annu (GE Vernova)" userId="a7bd507d-66c6-4612-ab2a-cd0f56aa58d8" providerId="ADAL" clId="{5C32317B-9BBE-4C51-8049-A673CDB07A6F}" dt="2024-04-13T06:09:13.968" v="3381" actId="27636"/>
        <pc:sldMkLst>
          <pc:docMk/>
          <pc:sldMk cId="1652132993" sldId="256"/>
        </pc:sldMkLst>
        <pc:spChg chg="mod">
          <ac:chgData name="Zacharias, Annu (GE Vernova)" userId="a7bd507d-66c6-4612-ab2a-cd0f56aa58d8" providerId="ADAL" clId="{5C32317B-9BBE-4C51-8049-A673CDB07A6F}" dt="2024-04-13T06:09:13.968" v="3381" actId="27636"/>
          <ac:spMkLst>
            <pc:docMk/>
            <pc:sldMk cId="1652132993" sldId="256"/>
            <ac:spMk id="2" creationId="{ECB2F900-D753-4D08-DDF8-00C03C9FCA08}"/>
          </ac:spMkLst>
        </pc:spChg>
        <pc:spChg chg="mod">
          <ac:chgData name="Zacharias, Annu (GE Vernova)" userId="a7bd507d-66c6-4612-ab2a-cd0f56aa58d8" providerId="ADAL" clId="{5C32317B-9BBE-4C51-8049-A673CDB07A6F}" dt="2024-03-26T11:20:22.740" v="595" actId="255"/>
          <ac:spMkLst>
            <pc:docMk/>
            <pc:sldMk cId="1652132993" sldId="256"/>
            <ac:spMk id="3" creationId="{23B8A003-2CFF-24F3-A58A-8035B1530231}"/>
          </ac:spMkLst>
        </pc:spChg>
        <pc:spChg chg="add">
          <ac:chgData name="Zacharias, Annu (GE Vernova)" userId="a7bd507d-66c6-4612-ab2a-cd0f56aa58d8" providerId="ADAL" clId="{5C32317B-9BBE-4C51-8049-A673CDB07A6F}" dt="2024-03-26T11:20:05.728" v="593" actId="26606"/>
          <ac:spMkLst>
            <pc:docMk/>
            <pc:sldMk cId="1652132993" sldId="256"/>
            <ac:spMk id="8" creationId="{CE3D4922-3D1C-4679-9A86-15BFC1A252F0}"/>
          </ac:spMkLst>
        </pc:spChg>
        <pc:spChg chg="add">
          <ac:chgData name="Zacharias, Annu (GE Vernova)" userId="a7bd507d-66c6-4612-ab2a-cd0f56aa58d8" providerId="ADAL" clId="{5C32317B-9BBE-4C51-8049-A673CDB07A6F}" dt="2024-03-26T11:20:05.728" v="593" actId="26606"/>
          <ac:spMkLst>
            <pc:docMk/>
            <pc:sldMk cId="1652132993" sldId="256"/>
            <ac:spMk id="10" creationId="{09F52C08-8FCD-4D4F-96B5-F1ED8C65A799}"/>
          </ac:spMkLst>
        </pc:spChg>
        <pc:grpChg chg="add">
          <ac:chgData name="Zacharias, Annu (GE Vernova)" userId="a7bd507d-66c6-4612-ab2a-cd0f56aa58d8" providerId="ADAL" clId="{5C32317B-9BBE-4C51-8049-A673CDB07A6F}" dt="2024-03-26T11:20:05.728" v="593" actId="26606"/>
          <ac:grpSpMkLst>
            <pc:docMk/>
            <pc:sldMk cId="1652132993" sldId="256"/>
            <ac:grpSpMk id="12" creationId="{32238778-9D1D-45F4-BB78-76F208A224B4}"/>
          </ac:grpSpMkLst>
        </pc:grpChg>
      </pc:sldChg>
      <pc:sldChg chg="addSp delSp modSp mod setBg modClrScheme chgLayout">
        <pc:chgData name="Zacharias, Annu (GE Vernova)" userId="a7bd507d-66c6-4612-ab2a-cd0f56aa58d8" providerId="ADAL" clId="{5C32317B-9BBE-4C51-8049-A673CDB07A6F}" dt="2024-04-22T21:13:24.226" v="5529"/>
        <pc:sldMkLst>
          <pc:docMk/>
          <pc:sldMk cId="3355691425" sldId="257"/>
        </pc:sldMkLst>
        <pc:spChg chg="mod ord">
          <ac:chgData name="Zacharias, Annu (GE Vernova)" userId="a7bd507d-66c6-4612-ab2a-cd0f56aa58d8" providerId="ADAL" clId="{5C32317B-9BBE-4C51-8049-A673CDB07A6F}" dt="2024-04-22T21:12:16.943" v="5519" actId="26606"/>
          <ac:spMkLst>
            <pc:docMk/>
            <pc:sldMk cId="3355691425" sldId="257"/>
            <ac:spMk id="2" creationId="{D4F87E80-912E-5860-B6D3-24FA5632AAD4}"/>
          </ac:spMkLst>
        </pc:spChg>
        <pc:spChg chg="del mod">
          <ac:chgData name="Zacharias, Annu (GE Vernova)" userId="a7bd507d-66c6-4612-ab2a-cd0f56aa58d8" providerId="ADAL" clId="{5C32317B-9BBE-4C51-8049-A673CDB07A6F}" dt="2024-03-25T11:56:27.502" v="22" actId="478"/>
          <ac:spMkLst>
            <pc:docMk/>
            <pc:sldMk cId="3355691425" sldId="257"/>
            <ac:spMk id="3" creationId="{BC4E4CA2-1491-6E4D-6C90-D2CABD01C0F4}"/>
          </ac:spMkLst>
        </pc:spChg>
        <pc:spChg chg="add del mod">
          <ac:chgData name="Zacharias, Annu (GE Vernova)" userId="a7bd507d-66c6-4612-ab2a-cd0f56aa58d8" providerId="ADAL" clId="{5C32317B-9BBE-4C51-8049-A673CDB07A6F}" dt="2024-03-26T09:54:36.641" v="264" actId="26606"/>
          <ac:spMkLst>
            <pc:docMk/>
            <pc:sldMk cId="3355691425" sldId="257"/>
            <ac:spMk id="4" creationId="{22B57C17-F499-51CF-30C3-6F806CB0006F}"/>
          </ac:spMkLst>
        </pc:spChg>
        <pc:spChg chg="add del">
          <ac:chgData name="Zacharias, Annu (GE Vernova)" userId="a7bd507d-66c6-4612-ab2a-cd0f56aa58d8" providerId="ADAL" clId="{5C32317B-9BBE-4C51-8049-A673CDB07A6F}" dt="2024-03-26T09:54:54.367" v="269" actId="26606"/>
          <ac:spMkLst>
            <pc:docMk/>
            <pc:sldMk cId="3355691425" sldId="257"/>
            <ac:spMk id="17" creationId="{E03BF673-8C68-4092-BF1B-53C57EFEC21F}"/>
          </ac:spMkLst>
        </pc:spChg>
        <pc:spChg chg="add del">
          <ac:chgData name="Zacharias, Annu (GE Vernova)" userId="a7bd507d-66c6-4612-ab2a-cd0f56aa58d8" providerId="ADAL" clId="{5C32317B-9BBE-4C51-8049-A673CDB07A6F}" dt="2024-03-26T09:54:31.644" v="261" actId="26606"/>
          <ac:spMkLst>
            <pc:docMk/>
            <pc:sldMk cId="3355691425" sldId="257"/>
            <ac:spMk id="18" creationId="{448D661B-BAEA-42B3-BEDB-13E01DBA4A85}"/>
          </ac:spMkLst>
        </pc:spChg>
        <pc:spChg chg="add del">
          <ac:chgData name="Zacharias, Annu (GE Vernova)" userId="a7bd507d-66c6-4612-ab2a-cd0f56aa58d8" providerId="ADAL" clId="{5C32317B-9BBE-4C51-8049-A673CDB07A6F}" dt="2024-03-26T09:54:31.644" v="261" actId="26606"/>
          <ac:spMkLst>
            <pc:docMk/>
            <pc:sldMk cId="3355691425" sldId="257"/>
            <ac:spMk id="20" creationId="{5BD2573B-33EA-4868-BD57-87246A078C35}"/>
          </ac:spMkLst>
        </pc:spChg>
        <pc:spChg chg="add del">
          <ac:chgData name="Zacharias, Annu (GE Vernova)" userId="a7bd507d-66c6-4612-ab2a-cd0f56aa58d8" providerId="ADAL" clId="{5C32317B-9BBE-4C51-8049-A673CDB07A6F}" dt="2024-03-26T09:54:54.367" v="269" actId="26606"/>
          <ac:spMkLst>
            <pc:docMk/>
            <pc:sldMk cId="3355691425" sldId="257"/>
            <ac:spMk id="34" creationId="{B1BDB70B-F0E6-4867-818F-C582494FB6D6}"/>
          </ac:spMkLst>
        </pc:spChg>
        <pc:spChg chg="add del mod">
          <ac:chgData name="Zacharias, Annu (GE Vernova)" userId="a7bd507d-66c6-4612-ab2a-cd0f56aa58d8" providerId="ADAL" clId="{5C32317B-9BBE-4C51-8049-A673CDB07A6F}" dt="2024-03-26T09:58:21.761" v="520" actId="26606"/>
          <ac:spMkLst>
            <pc:docMk/>
            <pc:sldMk cId="3355691425" sldId="257"/>
            <ac:spMk id="37" creationId="{22B57C17-F499-51CF-30C3-6F806CB0006F}"/>
          </ac:spMkLst>
        </pc:spChg>
        <pc:spChg chg="add del">
          <ac:chgData name="Zacharias, Annu (GE Vernova)" userId="a7bd507d-66c6-4612-ab2a-cd0f56aa58d8" providerId="ADAL" clId="{5C32317B-9BBE-4C51-8049-A673CDB07A6F}" dt="2024-03-26T09:54:54.335" v="268" actId="26606"/>
          <ac:spMkLst>
            <pc:docMk/>
            <pc:sldMk cId="3355691425" sldId="257"/>
            <ac:spMk id="50" creationId="{E03BF673-8C68-4092-BF1B-53C57EFEC21F}"/>
          </ac:spMkLst>
        </pc:spChg>
        <pc:spChg chg="add del">
          <ac:chgData name="Zacharias, Annu (GE Vernova)" userId="a7bd507d-66c6-4612-ab2a-cd0f56aa58d8" providerId="ADAL" clId="{5C32317B-9BBE-4C51-8049-A673CDB07A6F}" dt="2024-03-26T11:18:57.404" v="580" actId="26606"/>
          <ac:spMkLst>
            <pc:docMk/>
            <pc:sldMk cId="3355691425" sldId="257"/>
            <ac:spMk id="51" creationId="{14971F3D-D875-4DF1-B80E-037D43474097}"/>
          </ac:spMkLst>
        </pc:spChg>
        <pc:spChg chg="add del">
          <ac:chgData name="Zacharias, Annu (GE Vernova)" userId="a7bd507d-66c6-4612-ab2a-cd0f56aa58d8" providerId="ADAL" clId="{5C32317B-9BBE-4C51-8049-A673CDB07A6F}" dt="2024-03-26T09:54:54.335" v="268" actId="26606"/>
          <ac:spMkLst>
            <pc:docMk/>
            <pc:sldMk cId="3355691425" sldId="257"/>
            <ac:spMk id="52" creationId="{B1BDB70B-F0E6-4867-818F-C582494FB6D6}"/>
          </ac:spMkLst>
        </pc:spChg>
        <pc:spChg chg="add del">
          <ac:chgData name="Zacharias, Annu (GE Vernova)" userId="a7bd507d-66c6-4612-ab2a-cd0f56aa58d8" providerId="ADAL" clId="{5C32317B-9BBE-4C51-8049-A673CDB07A6F}" dt="2024-03-26T11:19:47.608" v="592" actId="26606"/>
          <ac:spMkLst>
            <pc:docMk/>
            <pc:sldMk cId="3355691425" sldId="257"/>
            <ac:spMk id="83" creationId="{6AD30037-67ED-4367-9BE0-45787510BF13}"/>
          </ac:spMkLst>
        </pc:spChg>
        <pc:spChg chg="add del">
          <ac:chgData name="Zacharias, Annu (GE Vernova)" userId="a7bd507d-66c6-4612-ab2a-cd0f56aa58d8" providerId="ADAL" clId="{5C32317B-9BBE-4C51-8049-A673CDB07A6F}" dt="2024-03-26T11:19:47.536" v="590" actId="26606"/>
          <ac:spMkLst>
            <pc:docMk/>
            <pc:sldMk cId="3355691425" sldId="257"/>
            <ac:spMk id="114" creationId="{6AD30037-67ED-4367-9BE0-45787510BF13}"/>
          </ac:spMkLst>
        </pc:spChg>
        <pc:spChg chg="add del">
          <ac:chgData name="Zacharias, Annu (GE Vernova)" userId="a7bd507d-66c6-4612-ab2a-cd0f56aa58d8" providerId="ADAL" clId="{5C32317B-9BBE-4C51-8049-A673CDB07A6F}" dt="2024-04-22T21:12:16.943" v="5519" actId="26606"/>
          <ac:spMkLst>
            <pc:docMk/>
            <pc:sldMk cId="3355691425" sldId="257"/>
            <ac:spMk id="117" creationId="{6AD30037-67ED-4367-9BE0-45787510BF13}"/>
          </ac:spMkLst>
        </pc:spChg>
        <pc:spChg chg="mod replId">
          <ac:chgData name="Zacharias, Annu (GE Vernova)" userId="a7bd507d-66c6-4612-ab2a-cd0f56aa58d8" providerId="ADAL" clId="{5C32317B-9BBE-4C51-8049-A673CDB07A6F}" dt="2024-03-26T11:19:47.550" v="591" actId="26606"/>
          <ac:spMkLst>
            <pc:docMk/>
            <pc:sldMk cId="3355691425" sldId="257"/>
            <ac:spMk id="119" creationId="{46E7B92E-FB6D-4765-A540-82AAD758DB58}"/>
          </ac:spMkLst>
        </pc:spChg>
        <pc:spChg chg="mod replId">
          <ac:chgData name="Zacharias, Annu (GE Vernova)" userId="a7bd507d-66c6-4612-ab2a-cd0f56aa58d8" providerId="ADAL" clId="{5C32317B-9BBE-4C51-8049-A673CDB07A6F}" dt="2024-03-26T11:19:47.550" v="591" actId="26606"/>
          <ac:spMkLst>
            <pc:docMk/>
            <pc:sldMk cId="3355691425" sldId="257"/>
            <ac:spMk id="120" creationId="{CEB21F2F-3090-404A-BE01-409CE8C9AF9E}"/>
          </ac:spMkLst>
        </pc:spChg>
        <pc:spChg chg="mod replId">
          <ac:chgData name="Zacharias, Annu (GE Vernova)" userId="a7bd507d-66c6-4612-ab2a-cd0f56aa58d8" providerId="ADAL" clId="{5C32317B-9BBE-4C51-8049-A673CDB07A6F}" dt="2024-03-26T11:19:47.550" v="591" actId="26606"/>
          <ac:spMkLst>
            <pc:docMk/>
            <pc:sldMk cId="3355691425" sldId="257"/>
            <ac:spMk id="121" creationId="{554188E7-A3D5-4449-B420-F1B631A0ABA1}"/>
          </ac:spMkLst>
        </pc:spChg>
        <pc:spChg chg="mod replId">
          <ac:chgData name="Zacharias, Annu (GE Vernova)" userId="a7bd507d-66c6-4612-ab2a-cd0f56aa58d8" providerId="ADAL" clId="{5C32317B-9BBE-4C51-8049-A673CDB07A6F}" dt="2024-03-26T11:19:47.550" v="591" actId="26606"/>
          <ac:spMkLst>
            <pc:docMk/>
            <pc:sldMk cId="3355691425" sldId="257"/>
            <ac:spMk id="122" creationId="{EC9DADB9-54AA-433B-BA7D-D9BF671AC2C1}"/>
          </ac:spMkLst>
        </pc:spChg>
        <pc:spChg chg="mod replId">
          <ac:chgData name="Zacharias, Annu (GE Vernova)" userId="a7bd507d-66c6-4612-ab2a-cd0f56aa58d8" providerId="ADAL" clId="{5C32317B-9BBE-4C51-8049-A673CDB07A6F}" dt="2024-03-26T11:19:47.550" v="591" actId="26606"/>
          <ac:spMkLst>
            <pc:docMk/>
            <pc:sldMk cId="3355691425" sldId="257"/>
            <ac:spMk id="123" creationId="{758D25BD-1F46-48AC-AEF0-E028E9A6ECF4}"/>
          </ac:spMkLst>
        </pc:spChg>
        <pc:spChg chg="mod replId">
          <ac:chgData name="Zacharias, Annu (GE Vernova)" userId="a7bd507d-66c6-4612-ab2a-cd0f56aa58d8" providerId="ADAL" clId="{5C32317B-9BBE-4C51-8049-A673CDB07A6F}" dt="2024-03-26T11:19:47.550" v="591" actId="26606"/>
          <ac:spMkLst>
            <pc:docMk/>
            <pc:sldMk cId="3355691425" sldId="257"/>
            <ac:spMk id="124" creationId="{D00225BD-5488-44DE-B0C3-B5186DC78538}"/>
          </ac:spMkLst>
        </pc:spChg>
        <pc:spChg chg="mod replId">
          <ac:chgData name="Zacharias, Annu (GE Vernova)" userId="a7bd507d-66c6-4612-ab2a-cd0f56aa58d8" providerId="ADAL" clId="{5C32317B-9BBE-4C51-8049-A673CDB07A6F}" dt="2024-03-26T11:19:47.550" v="591" actId="26606"/>
          <ac:spMkLst>
            <pc:docMk/>
            <pc:sldMk cId="3355691425" sldId="257"/>
            <ac:spMk id="125" creationId="{20A090B2-5344-43CD-BC70-A6D44F15E800}"/>
          </ac:spMkLst>
        </pc:spChg>
        <pc:spChg chg="mod replId">
          <ac:chgData name="Zacharias, Annu (GE Vernova)" userId="a7bd507d-66c6-4612-ab2a-cd0f56aa58d8" providerId="ADAL" clId="{5C32317B-9BBE-4C51-8049-A673CDB07A6F}" dt="2024-03-26T11:19:47.550" v="591" actId="26606"/>
          <ac:spMkLst>
            <pc:docMk/>
            <pc:sldMk cId="3355691425" sldId="257"/>
            <ac:spMk id="126" creationId="{BF371BCC-8954-44E2-8C4F-29DC188727AC}"/>
          </ac:spMkLst>
        </pc:spChg>
        <pc:spChg chg="mod replId">
          <ac:chgData name="Zacharias, Annu (GE Vernova)" userId="a7bd507d-66c6-4612-ab2a-cd0f56aa58d8" providerId="ADAL" clId="{5C32317B-9BBE-4C51-8049-A673CDB07A6F}" dt="2024-03-26T11:19:47.550" v="591" actId="26606"/>
          <ac:spMkLst>
            <pc:docMk/>
            <pc:sldMk cId="3355691425" sldId="257"/>
            <ac:spMk id="127" creationId="{CD3505BE-B420-41C5-BE34-3E7652D37A5F}"/>
          </ac:spMkLst>
        </pc:spChg>
        <pc:spChg chg="mod replId">
          <ac:chgData name="Zacharias, Annu (GE Vernova)" userId="a7bd507d-66c6-4612-ab2a-cd0f56aa58d8" providerId="ADAL" clId="{5C32317B-9BBE-4C51-8049-A673CDB07A6F}" dt="2024-03-26T11:19:47.550" v="591" actId="26606"/>
          <ac:spMkLst>
            <pc:docMk/>
            <pc:sldMk cId="3355691425" sldId="257"/>
            <ac:spMk id="128" creationId="{4B68A05B-A78B-4D59-8CF9-1900731A2188}"/>
          </ac:spMkLst>
        </pc:spChg>
        <pc:spChg chg="mod replId">
          <ac:chgData name="Zacharias, Annu (GE Vernova)" userId="a7bd507d-66c6-4612-ab2a-cd0f56aa58d8" providerId="ADAL" clId="{5C32317B-9BBE-4C51-8049-A673CDB07A6F}" dt="2024-03-26T11:19:47.550" v="591" actId="26606"/>
          <ac:spMkLst>
            <pc:docMk/>
            <pc:sldMk cId="3355691425" sldId="257"/>
            <ac:spMk id="129" creationId="{84D57A01-C112-4FF2-B5ED-0B762AAD9CE2}"/>
          </ac:spMkLst>
        </pc:spChg>
        <pc:spChg chg="mod replId">
          <ac:chgData name="Zacharias, Annu (GE Vernova)" userId="a7bd507d-66c6-4612-ab2a-cd0f56aa58d8" providerId="ADAL" clId="{5C32317B-9BBE-4C51-8049-A673CDB07A6F}" dt="2024-03-26T11:19:47.550" v="591" actId="26606"/>
          <ac:spMkLst>
            <pc:docMk/>
            <pc:sldMk cId="3355691425" sldId="257"/>
            <ac:spMk id="130" creationId="{6CCCCDF1-5D4F-4CA1-8400-DFBB96BB011D}"/>
          </ac:spMkLst>
        </pc:spChg>
        <pc:spChg chg="add del">
          <ac:chgData name="Zacharias, Annu (GE Vernova)" userId="a7bd507d-66c6-4612-ab2a-cd0f56aa58d8" providerId="ADAL" clId="{5C32317B-9BBE-4C51-8049-A673CDB07A6F}" dt="2024-04-20T11:17:46.621" v="4458" actId="26606"/>
          <ac:spMkLst>
            <pc:docMk/>
            <pc:sldMk cId="3355691425" sldId="257"/>
            <ac:spMk id="146" creationId="{6AD30037-67ED-4367-9BE0-45787510BF13}"/>
          </ac:spMkLst>
        </pc:spChg>
        <pc:spChg chg="add del">
          <ac:chgData name="Zacharias, Annu (GE Vernova)" userId="a7bd507d-66c6-4612-ab2a-cd0f56aa58d8" providerId="ADAL" clId="{5C32317B-9BBE-4C51-8049-A673CDB07A6F}" dt="2024-04-20T11:15:40.461" v="4428" actId="26606"/>
          <ac:spMkLst>
            <pc:docMk/>
            <pc:sldMk cId="3355691425" sldId="257"/>
            <ac:spMk id="160" creationId="{6AD30037-67ED-4367-9BE0-45787510BF13}"/>
          </ac:spMkLst>
        </pc:spChg>
        <pc:grpChg chg="add del">
          <ac:chgData name="Zacharias, Annu (GE Vernova)" userId="a7bd507d-66c6-4612-ab2a-cd0f56aa58d8" providerId="ADAL" clId="{5C32317B-9BBE-4C51-8049-A673CDB07A6F}" dt="2024-03-26T09:54:54.367" v="269" actId="26606"/>
          <ac:grpSpMkLst>
            <pc:docMk/>
            <pc:sldMk cId="3355691425" sldId="257"/>
            <ac:grpSpMk id="9" creationId="{3F1527C3-06F4-4F4D-B364-8E97266450C5}"/>
          </ac:grpSpMkLst>
        </pc:grpChg>
        <pc:grpChg chg="add del">
          <ac:chgData name="Zacharias, Annu (GE Vernova)" userId="a7bd507d-66c6-4612-ab2a-cd0f56aa58d8" providerId="ADAL" clId="{5C32317B-9BBE-4C51-8049-A673CDB07A6F}" dt="2024-03-26T09:54:26.686" v="259" actId="26606"/>
          <ac:grpSpMkLst>
            <pc:docMk/>
            <pc:sldMk cId="3355691425" sldId="257"/>
            <ac:grpSpMk id="10" creationId="{71092D16-14DA-4606-831F-0DB3EEECB91C}"/>
          </ac:grpSpMkLst>
        </pc:grpChg>
        <pc:grpChg chg="add del">
          <ac:chgData name="Zacharias, Annu (GE Vernova)" userId="a7bd507d-66c6-4612-ab2a-cd0f56aa58d8" providerId="ADAL" clId="{5C32317B-9BBE-4C51-8049-A673CDB07A6F}" dt="2024-03-26T09:54:31.644" v="261" actId="26606"/>
          <ac:grpSpMkLst>
            <pc:docMk/>
            <pc:sldMk cId="3355691425" sldId="257"/>
            <ac:grpSpMk id="19" creationId="{312C0452-6062-42D9-A0C6-9DBFE67C0897}"/>
          </ac:grpSpMkLst>
        </pc:grpChg>
        <pc:grpChg chg="add del">
          <ac:chgData name="Zacharias, Annu (GE Vernova)" userId="a7bd507d-66c6-4612-ab2a-cd0f56aa58d8" providerId="ADAL" clId="{5C32317B-9BBE-4C51-8049-A673CDB07A6F}" dt="2024-03-26T09:54:31.644" v="261" actId="26606"/>
          <ac:grpSpMkLst>
            <pc:docMk/>
            <pc:sldMk cId="3355691425" sldId="257"/>
            <ac:grpSpMk id="22" creationId="{2262EED4-6AA0-4E32-99BF-EC6023E862D3}"/>
          </ac:grpSpMkLst>
        </pc:grpChg>
        <pc:grpChg chg="add del">
          <ac:chgData name="Zacharias, Annu (GE Vernova)" userId="a7bd507d-66c6-4612-ab2a-cd0f56aa58d8" providerId="ADAL" clId="{5C32317B-9BBE-4C51-8049-A673CDB07A6F}" dt="2024-03-26T09:54:36.636" v="263" actId="26606"/>
          <ac:grpSpMkLst>
            <pc:docMk/>
            <pc:sldMk cId="3355691425" sldId="257"/>
            <ac:grpSpMk id="30" creationId="{71092D16-14DA-4606-831F-0DB3EEECB91C}"/>
          </ac:grpSpMkLst>
        </pc:grpChg>
        <pc:grpChg chg="add del">
          <ac:chgData name="Zacharias, Annu (GE Vernova)" userId="a7bd507d-66c6-4612-ab2a-cd0f56aa58d8" providerId="ADAL" clId="{5C32317B-9BBE-4C51-8049-A673CDB07A6F}" dt="2024-03-26T09:54:54.367" v="269" actId="26606"/>
          <ac:grpSpMkLst>
            <pc:docMk/>
            <pc:sldMk cId="3355691425" sldId="257"/>
            <ac:grpSpMk id="35" creationId="{1E52C707-F508-47B5-8864-8CC3EE0F030B}"/>
          </ac:grpSpMkLst>
        </pc:grpChg>
        <pc:grpChg chg="add del">
          <ac:chgData name="Zacharias, Annu (GE Vernova)" userId="a7bd507d-66c6-4612-ab2a-cd0f56aa58d8" providerId="ADAL" clId="{5C32317B-9BBE-4C51-8049-A673CDB07A6F}" dt="2024-03-26T09:54:54.335" v="268" actId="26606"/>
          <ac:grpSpMkLst>
            <pc:docMk/>
            <pc:sldMk cId="3355691425" sldId="257"/>
            <ac:grpSpMk id="42" creationId="{3F1527C3-06F4-4F4D-B364-8E97266450C5}"/>
          </ac:grpSpMkLst>
        </pc:grpChg>
        <pc:grpChg chg="add del">
          <ac:chgData name="Zacharias, Annu (GE Vernova)" userId="a7bd507d-66c6-4612-ab2a-cd0f56aa58d8" providerId="ADAL" clId="{5C32317B-9BBE-4C51-8049-A673CDB07A6F}" dt="2024-03-26T11:18:57.404" v="580" actId="26606"/>
          <ac:grpSpMkLst>
            <pc:docMk/>
            <pc:sldMk cId="3355691425" sldId="257"/>
            <ac:grpSpMk id="43" creationId="{24E65122-640E-4268-A0F2-8D155EC80DAF}"/>
          </ac:grpSpMkLst>
        </pc:grpChg>
        <pc:grpChg chg="add del">
          <ac:chgData name="Zacharias, Annu (GE Vernova)" userId="a7bd507d-66c6-4612-ab2a-cd0f56aa58d8" providerId="ADAL" clId="{5C32317B-9BBE-4C51-8049-A673CDB07A6F}" dt="2024-03-26T11:18:57.404" v="580" actId="26606"/>
          <ac:grpSpMkLst>
            <pc:docMk/>
            <pc:sldMk cId="3355691425" sldId="257"/>
            <ac:grpSpMk id="53" creationId="{544C8833-366C-4933-A794-34047F663BFE}"/>
          </ac:grpSpMkLst>
        </pc:grpChg>
        <pc:grpChg chg="add del">
          <ac:chgData name="Zacharias, Annu (GE Vernova)" userId="a7bd507d-66c6-4612-ab2a-cd0f56aa58d8" providerId="ADAL" clId="{5C32317B-9BBE-4C51-8049-A673CDB07A6F}" dt="2024-03-26T09:54:54.335" v="268" actId="26606"/>
          <ac:grpSpMkLst>
            <pc:docMk/>
            <pc:sldMk cId="3355691425" sldId="257"/>
            <ac:grpSpMk id="54" creationId="{1E52C707-F508-47B5-8864-8CC3EE0F030B}"/>
          </ac:grpSpMkLst>
        </pc:grpChg>
        <pc:grpChg chg="add del">
          <ac:chgData name="Zacharias, Annu (GE Vernova)" userId="a7bd507d-66c6-4612-ab2a-cd0f56aa58d8" providerId="ADAL" clId="{5C32317B-9BBE-4C51-8049-A673CDB07A6F}" dt="2024-03-26T11:18:57.404" v="580" actId="26606"/>
          <ac:grpSpMkLst>
            <pc:docMk/>
            <pc:sldMk cId="3355691425" sldId="257"/>
            <ac:grpSpMk id="57" creationId="{4ABE1724-B239-4507-9060-905C208BE8F7}"/>
          </ac:grpSpMkLst>
        </pc:grpChg>
        <pc:grpChg chg="add del">
          <ac:chgData name="Zacharias, Annu (GE Vernova)" userId="a7bd507d-66c6-4612-ab2a-cd0f56aa58d8" providerId="ADAL" clId="{5C32317B-9BBE-4C51-8049-A673CDB07A6F}" dt="2024-03-26T11:19:47.608" v="592" actId="26606"/>
          <ac:grpSpMkLst>
            <pc:docMk/>
            <pc:sldMk cId="3355691425" sldId="257"/>
            <ac:grpSpMk id="75" creationId="{24E65122-640E-4268-A0F2-8D155EC80DAF}"/>
          </ac:grpSpMkLst>
        </pc:grpChg>
        <pc:grpChg chg="add del">
          <ac:chgData name="Zacharias, Annu (GE Vernova)" userId="a7bd507d-66c6-4612-ab2a-cd0f56aa58d8" providerId="ADAL" clId="{5C32317B-9BBE-4C51-8049-A673CDB07A6F}" dt="2024-03-26T11:19:47.608" v="592" actId="26606"/>
          <ac:grpSpMkLst>
            <pc:docMk/>
            <pc:sldMk cId="3355691425" sldId="257"/>
            <ac:grpSpMk id="85" creationId="{50841A4E-5BC1-44B4-83CF-D524E8AEAD64}"/>
          </ac:grpSpMkLst>
        </pc:grpChg>
        <pc:grpChg chg="add del">
          <ac:chgData name="Zacharias, Annu (GE Vernova)" userId="a7bd507d-66c6-4612-ab2a-cd0f56aa58d8" providerId="ADAL" clId="{5C32317B-9BBE-4C51-8049-A673CDB07A6F}" dt="2024-03-26T11:19:39.269" v="588" actId="26606"/>
          <ac:grpSpMkLst>
            <pc:docMk/>
            <pc:sldMk cId="3355691425" sldId="257"/>
            <ac:grpSpMk id="96" creationId="{D6BA167A-D3C3-4EE8-8B5E-13679208725E}"/>
          </ac:grpSpMkLst>
        </pc:grpChg>
        <pc:grpChg chg="add del">
          <ac:chgData name="Zacharias, Annu (GE Vernova)" userId="a7bd507d-66c6-4612-ab2a-cd0f56aa58d8" providerId="ADAL" clId="{5C32317B-9BBE-4C51-8049-A673CDB07A6F}" dt="2024-03-26T11:19:39.269" v="588" actId="26606"/>
          <ac:grpSpMkLst>
            <pc:docMk/>
            <pc:sldMk cId="3355691425" sldId="257"/>
            <ac:grpSpMk id="104" creationId="{D3DFD041-6A5D-480B-B4B3-668615C50021}"/>
          </ac:grpSpMkLst>
        </pc:grpChg>
        <pc:grpChg chg="add del">
          <ac:chgData name="Zacharias, Annu (GE Vernova)" userId="a7bd507d-66c6-4612-ab2a-cd0f56aa58d8" providerId="ADAL" clId="{5C32317B-9BBE-4C51-8049-A673CDB07A6F}" dt="2024-03-26T11:19:47.536" v="590" actId="26606"/>
          <ac:grpSpMkLst>
            <pc:docMk/>
            <pc:sldMk cId="3355691425" sldId="257"/>
            <ac:grpSpMk id="106" creationId="{50841A4E-5BC1-44B4-83CF-D524E8AEAD64}"/>
          </ac:grpSpMkLst>
        </pc:grpChg>
        <pc:grpChg chg="add del">
          <ac:chgData name="Zacharias, Annu (GE Vernova)" userId="a7bd507d-66c6-4612-ab2a-cd0f56aa58d8" providerId="ADAL" clId="{5C32317B-9BBE-4C51-8049-A673CDB07A6F}" dt="2024-03-26T11:19:47.536" v="590" actId="26606"/>
          <ac:grpSpMkLst>
            <pc:docMk/>
            <pc:sldMk cId="3355691425" sldId="257"/>
            <ac:grpSpMk id="113" creationId="{24E65122-640E-4268-A0F2-8D155EC80DAF}"/>
          </ac:grpSpMkLst>
        </pc:grpChg>
        <pc:grpChg chg="add del">
          <ac:chgData name="Zacharias, Annu (GE Vernova)" userId="a7bd507d-66c6-4612-ab2a-cd0f56aa58d8" providerId="ADAL" clId="{5C32317B-9BBE-4C51-8049-A673CDB07A6F}" dt="2024-04-22T21:12:16.943" v="5519" actId="26606"/>
          <ac:grpSpMkLst>
            <pc:docMk/>
            <pc:sldMk cId="3355691425" sldId="257"/>
            <ac:grpSpMk id="116" creationId="{24E65122-640E-4268-A0F2-8D155EC80DAF}"/>
          </ac:grpSpMkLst>
        </pc:grpChg>
        <pc:grpChg chg="add del">
          <ac:chgData name="Zacharias, Annu (GE Vernova)" userId="a7bd507d-66c6-4612-ab2a-cd0f56aa58d8" providerId="ADAL" clId="{5C32317B-9BBE-4C51-8049-A673CDB07A6F}" dt="2024-04-22T21:12:16.943" v="5519" actId="26606"/>
          <ac:grpSpMkLst>
            <pc:docMk/>
            <pc:sldMk cId="3355691425" sldId="257"/>
            <ac:grpSpMk id="118" creationId="{50841A4E-5BC1-44B4-83CF-D524E8AEAD64}"/>
          </ac:grpSpMkLst>
        </pc:grpChg>
        <pc:grpChg chg="add del">
          <ac:chgData name="Zacharias, Annu (GE Vernova)" userId="a7bd507d-66c6-4612-ab2a-cd0f56aa58d8" providerId="ADAL" clId="{5C32317B-9BBE-4C51-8049-A673CDB07A6F}" dt="2024-03-26T11:21:05.411" v="597" actId="26606"/>
          <ac:grpSpMkLst>
            <pc:docMk/>
            <pc:sldMk cId="3355691425" sldId="257"/>
            <ac:grpSpMk id="131" creationId="{D3DFD041-6A5D-480B-B4B3-668615C50021}"/>
          </ac:grpSpMkLst>
        </pc:grpChg>
        <pc:grpChg chg="add del">
          <ac:chgData name="Zacharias, Annu (GE Vernova)" userId="a7bd507d-66c6-4612-ab2a-cd0f56aa58d8" providerId="ADAL" clId="{5C32317B-9BBE-4C51-8049-A673CDB07A6F}" dt="2024-04-20T11:17:46.621" v="4458" actId="26606"/>
          <ac:grpSpMkLst>
            <pc:docMk/>
            <pc:sldMk cId="3355691425" sldId="257"/>
            <ac:grpSpMk id="132" creationId="{24E65122-640E-4268-A0F2-8D155EC80DAF}"/>
          </ac:grpSpMkLst>
        </pc:grpChg>
        <pc:grpChg chg="add del">
          <ac:chgData name="Zacharias, Annu (GE Vernova)" userId="a7bd507d-66c6-4612-ab2a-cd0f56aa58d8" providerId="ADAL" clId="{5C32317B-9BBE-4C51-8049-A673CDB07A6F}" dt="2024-04-20T11:17:46.621" v="4458" actId="26606"/>
          <ac:grpSpMkLst>
            <pc:docMk/>
            <pc:sldMk cId="3355691425" sldId="257"/>
            <ac:grpSpMk id="133" creationId="{50841A4E-5BC1-44B4-83CF-D524E8AEAD64}"/>
          </ac:grpSpMkLst>
        </pc:grpChg>
        <pc:grpChg chg="add del">
          <ac:chgData name="Zacharias, Annu (GE Vernova)" userId="a7bd507d-66c6-4612-ab2a-cd0f56aa58d8" providerId="ADAL" clId="{5C32317B-9BBE-4C51-8049-A673CDB07A6F}" dt="2024-03-26T11:21:05.411" v="597" actId="26606"/>
          <ac:grpSpMkLst>
            <pc:docMk/>
            <pc:sldMk cId="3355691425" sldId="257"/>
            <ac:grpSpMk id="138" creationId="{D6BA167A-D3C3-4EE8-8B5E-13679208725E}"/>
          </ac:grpSpMkLst>
        </pc:grpChg>
        <pc:grpChg chg="add del">
          <ac:chgData name="Zacharias, Annu (GE Vernova)" userId="a7bd507d-66c6-4612-ab2a-cd0f56aa58d8" providerId="ADAL" clId="{5C32317B-9BBE-4C51-8049-A673CDB07A6F}" dt="2024-04-22T21:12:16.943" v="5519" actId="26606"/>
          <ac:grpSpMkLst>
            <pc:docMk/>
            <pc:sldMk cId="3355691425" sldId="257"/>
            <ac:grpSpMk id="139" creationId="{D6BA167A-D3C3-4EE8-8B5E-13679208725E}"/>
          </ac:grpSpMkLst>
        </pc:grpChg>
        <pc:grpChg chg="add del">
          <ac:chgData name="Zacharias, Annu (GE Vernova)" userId="a7bd507d-66c6-4612-ab2a-cd0f56aa58d8" providerId="ADAL" clId="{5C32317B-9BBE-4C51-8049-A673CDB07A6F}" dt="2024-04-22T21:12:16.943" v="5519" actId="26606"/>
          <ac:grpSpMkLst>
            <pc:docMk/>
            <pc:sldMk cId="3355691425" sldId="257"/>
            <ac:grpSpMk id="147" creationId="{D3DFD041-6A5D-480B-B4B3-668615C50021}"/>
          </ac:grpSpMkLst>
        </pc:grpChg>
        <pc:grpChg chg="add del">
          <ac:chgData name="Zacharias, Annu (GE Vernova)" userId="a7bd507d-66c6-4612-ab2a-cd0f56aa58d8" providerId="ADAL" clId="{5C32317B-9BBE-4C51-8049-A673CDB07A6F}" dt="2024-04-20T11:15:40.461" v="4428" actId="26606"/>
          <ac:grpSpMkLst>
            <pc:docMk/>
            <pc:sldMk cId="3355691425" sldId="257"/>
            <ac:grpSpMk id="152" creationId="{24E65122-640E-4268-A0F2-8D155EC80DAF}"/>
          </ac:grpSpMkLst>
        </pc:grpChg>
        <pc:grpChg chg="add del">
          <ac:chgData name="Zacharias, Annu (GE Vernova)" userId="a7bd507d-66c6-4612-ab2a-cd0f56aa58d8" providerId="ADAL" clId="{5C32317B-9BBE-4C51-8049-A673CDB07A6F}" dt="2024-04-20T11:15:40.461" v="4428" actId="26606"/>
          <ac:grpSpMkLst>
            <pc:docMk/>
            <pc:sldMk cId="3355691425" sldId="257"/>
            <ac:grpSpMk id="162" creationId="{50841A4E-5BC1-44B4-83CF-D524E8AEAD64}"/>
          </ac:grpSpMkLst>
        </pc:grpChg>
        <pc:graphicFrameChg chg="add del">
          <ac:chgData name="Zacharias, Annu (GE Vernova)" userId="a7bd507d-66c6-4612-ab2a-cd0f56aa58d8" providerId="ADAL" clId="{5C32317B-9BBE-4C51-8049-A673CDB07A6F}" dt="2024-03-26T09:54:26.686" v="259" actId="26606"/>
          <ac:graphicFrameMkLst>
            <pc:docMk/>
            <pc:sldMk cId="3355691425" sldId="257"/>
            <ac:graphicFrameMk id="6" creationId="{DE494D20-696A-8CB6-5ED9-FA92D39BA002}"/>
          </ac:graphicFrameMkLst>
        </pc:graphicFrameChg>
        <pc:graphicFrameChg chg="add del">
          <ac:chgData name="Zacharias, Annu (GE Vernova)" userId="a7bd507d-66c6-4612-ab2a-cd0f56aa58d8" providerId="ADAL" clId="{5C32317B-9BBE-4C51-8049-A673CDB07A6F}" dt="2024-03-26T09:54:31.644" v="261" actId="26606"/>
          <ac:graphicFrameMkLst>
            <pc:docMk/>
            <pc:sldMk cId="3355691425" sldId="257"/>
            <ac:graphicFrameMk id="21" creationId="{849FDED8-5966-2F1C-1BD3-843F3164498E}"/>
          </ac:graphicFrameMkLst>
        </pc:graphicFrameChg>
        <pc:graphicFrameChg chg="add del">
          <ac:chgData name="Zacharias, Annu (GE Vernova)" userId="a7bd507d-66c6-4612-ab2a-cd0f56aa58d8" providerId="ADAL" clId="{5C32317B-9BBE-4C51-8049-A673CDB07A6F}" dt="2024-03-26T09:54:36.636" v="263" actId="26606"/>
          <ac:graphicFrameMkLst>
            <pc:docMk/>
            <pc:sldMk cId="3355691425" sldId="257"/>
            <ac:graphicFrameMk id="31" creationId="{DE494D20-696A-8CB6-5ED9-FA92D39BA002}"/>
          </ac:graphicFrameMkLst>
        </pc:graphicFrameChg>
        <pc:graphicFrameChg chg="add del">
          <ac:chgData name="Zacharias, Annu (GE Vernova)" userId="a7bd507d-66c6-4612-ab2a-cd0f56aa58d8" providerId="ADAL" clId="{5C32317B-9BBE-4C51-8049-A673CDB07A6F}" dt="2024-03-26T09:58:09.857" v="517" actId="26606"/>
          <ac:graphicFrameMkLst>
            <pc:docMk/>
            <pc:sldMk cId="3355691425" sldId="257"/>
            <ac:graphicFrameMk id="66" creationId="{BB9DF19E-4F17-EB65-146B-702E1CAF377B}"/>
          </ac:graphicFrameMkLst>
        </pc:graphicFrameChg>
        <pc:graphicFrameChg chg="add del">
          <ac:chgData name="Zacharias, Annu (GE Vernova)" userId="a7bd507d-66c6-4612-ab2a-cd0f56aa58d8" providerId="ADAL" clId="{5C32317B-9BBE-4C51-8049-A673CDB07A6F}" dt="2024-03-26T09:58:21.739" v="519" actId="26606"/>
          <ac:graphicFrameMkLst>
            <pc:docMk/>
            <pc:sldMk cId="3355691425" sldId="257"/>
            <ac:graphicFrameMk id="68" creationId="{71850158-3609-D39B-21FC-C37699A9816D}"/>
          </ac:graphicFrameMkLst>
        </pc:graphicFrameChg>
        <pc:graphicFrameChg chg="add mod modGraphic">
          <ac:chgData name="Zacharias, Annu (GE Vernova)" userId="a7bd507d-66c6-4612-ab2a-cd0f56aa58d8" providerId="ADAL" clId="{5C32317B-9BBE-4C51-8049-A673CDB07A6F}" dt="2024-04-22T21:13:24.226" v="5529"/>
          <ac:graphicFrameMkLst>
            <pc:docMk/>
            <pc:sldMk cId="3355691425" sldId="257"/>
            <ac:graphicFrameMk id="70" creationId="{C980F03A-DF4C-F00C-885E-08FC6AAD5A22}"/>
          </ac:graphicFrameMkLst>
        </pc:graphicFrameChg>
        <pc:picChg chg="add mod">
          <ac:chgData name="Zacharias, Annu (GE Vernova)" userId="a7bd507d-66c6-4612-ab2a-cd0f56aa58d8" providerId="ADAL" clId="{5C32317B-9BBE-4C51-8049-A673CDB07A6F}" dt="2024-04-22T21:12:16.943" v="5519" actId="26606"/>
          <ac:picMkLst>
            <pc:docMk/>
            <pc:sldMk cId="3355691425" sldId="257"/>
            <ac:picMk id="39" creationId="{4A1D4E96-237E-5703-6021-60F76B2BEEC8}"/>
          </ac:picMkLst>
        </pc:picChg>
      </pc:sldChg>
      <pc:sldChg chg="addSp delSp modSp new mod setBg">
        <pc:chgData name="Zacharias, Annu (GE Vernova)" userId="a7bd507d-66c6-4612-ab2a-cd0f56aa58d8" providerId="ADAL" clId="{5C32317B-9BBE-4C51-8049-A673CDB07A6F}" dt="2024-04-20T14:16:31.575" v="4762" actId="20577"/>
        <pc:sldMkLst>
          <pc:docMk/>
          <pc:sldMk cId="1961241562" sldId="258"/>
        </pc:sldMkLst>
        <pc:spChg chg="mod">
          <ac:chgData name="Zacharias, Annu (GE Vernova)" userId="a7bd507d-66c6-4612-ab2a-cd0f56aa58d8" providerId="ADAL" clId="{5C32317B-9BBE-4C51-8049-A673CDB07A6F}" dt="2024-03-28T08:46:34.986" v="976" actId="1076"/>
          <ac:spMkLst>
            <pc:docMk/>
            <pc:sldMk cId="1961241562" sldId="258"/>
            <ac:spMk id="2" creationId="{A07FB0CB-FF3D-748D-1604-8AECD1A896FE}"/>
          </ac:spMkLst>
        </pc:spChg>
        <pc:spChg chg="add del mod">
          <ac:chgData name="Zacharias, Annu (GE Vernova)" userId="a7bd507d-66c6-4612-ab2a-cd0f56aa58d8" providerId="ADAL" clId="{5C32317B-9BBE-4C51-8049-A673CDB07A6F}" dt="2024-03-28T08:46:24.766" v="975" actId="1076"/>
          <ac:spMkLst>
            <pc:docMk/>
            <pc:sldMk cId="1961241562" sldId="258"/>
            <ac:spMk id="3" creationId="{4C5B11AA-6267-808A-A2CC-A38091C2D321}"/>
          </ac:spMkLst>
        </pc:spChg>
        <pc:spChg chg="add del mod">
          <ac:chgData name="Zacharias, Annu (GE Vernova)" userId="a7bd507d-66c6-4612-ab2a-cd0f56aa58d8" providerId="ADAL" clId="{5C32317B-9BBE-4C51-8049-A673CDB07A6F}" dt="2024-03-27T23:40:23.329" v="793"/>
          <ac:spMkLst>
            <pc:docMk/>
            <pc:sldMk cId="1961241562" sldId="258"/>
            <ac:spMk id="4" creationId="{EA471DBA-B20A-E2ED-BAB0-B08C4D3FF12C}"/>
          </ac:spMkLst>
        </pc:spChg>
        <pc:spChg chg="add mod">
          <ac:chgData name="Zacharias, Annu (GE Vernova)" userId="a7bd507d-66c6-4612-ab2a-cd0f56aa58d8" providerId="ADAL" clId="{5C32317B-9BBE-4C51-8049-A673CDB07A6F}" dt="2024-03-28T08:47:23.382" v="977" actId="1076"/>
          <ac:spMkLst>
            <pc:docMk/>
            <pc:sldMk cId="1961241562" sldId="258"/>
            <ac:spMk id="5" creationId="{7D60CA0A-CFD9-B624-8690-D849CA1BB9DC}"/>
          </ac:spMkLst>
        </pc:spChg>
        <pc:spChg chg="add mod">
          <ac:chgData name="Zacharias, Annu (GE Vernova)" userId="a7bd507d-66c6-4612-ab2a-cd0f56aa58d8" providerId="ADAL" clId="{5C32317B-9BBE-4C51-8049-A673CDB07A6F}" dt="2024-04-20T14:16:31.575" v="4762" actId="20577"/>
          <ac:spMkLst>
            <pc:docMk/>
            <pc:sldMk cId="1961241562" sldId="258"/>
            <ac:spMk id="6" creationId="{18784E40-106A-C2A8-64F0-DDB41DCCAA07}"/>
          </ac:spMkLst>
        </pc:spChg>
        <pc:grpChg chg="add del">
          <ac:chgData name="Zacharias, Annu (GE Vernova)" userId="a7bd507d-66c6-4612-ab2a-cd0f56aa58d8" providerId="ADAL" clId="{5C32317B-9BBE-4C51-8049-A673CDB07A6F}" dt="2024-03-28T08:46:08.812" v="972" actId="26606"/>
          <ac:grpSpMkLst>
            <pc:docMk/>
            <pc:sldMk cId="1961241562" sldId="258"/>
            <ac:grpSpMk id="12" creationId="{71092D16-14DA-4606-831F-0DB3EEECB91C}"/>
          </ac:grpSpMkLst>
        </pc:grpChg>
        <pc:graphicFrameChg chg="add del">
          <ac:chgData name="Zacharias, Annu (GE Vernova)" userId="a7bd507d-66c6-4612-ab2a-cd0f56aa58d8" providerId="ADAL" clId="{5C32317B-9BBE-4C51-8049-A673CDB07A6F}" dt="2024-03-28T08:45:48.029" v="968" actId="26606"/>
          <ac:graphicFrameMkLst>
            <pc:docMk/>
            <pc:sldMk cId="1961241562" sldId="258"/>
            <ac:graphicFrameMk id="8" creationId="{51D32CB5-6AEF-D4A9-E5C5-83B7069CE285}"/>
          </ac:graphicFrameMkLst>
        </pc:graphicFrameChg>
        <pc:graphicFrameChg chg="add del">
          <ac:chgData name="Zacharias, Annu (GE Vernova)" userId="a7bd507d-66c6-4612-ab2a-cd0f56aa58d8" providerId="ADAL" clId="{5C32317B-9BBE-4C51-8049-A673CDB07A6F}" dt="2024-03-28T08:46:02.158" v="970" actId="26606"/>
          <ac:graphicFrameMkLst>
            <pc:docMk/>
            <pc:sldMk cId="1961241562" sldId="258"/>
            <ac:graphicFrameMk id="10" creationId="{4DB9C213-CB95-4222-26D5-9D58D281D5F2}"/>
          </ac:graphicFrameMkLst>
        </pc:graphicFrameChg>
        <pc:graphicFrameChg chg="add del">
          <ac:chgData name="Zacharias, Annu (GE Vernova)" userId="a7bd507d-66c6-4612-ab2a-cd0f56aa58d8" providerId="ADAL" clId="{5C32317B-9BBE-4C51-8049-A673CDB07A6F}" dt="2024-03-28T08:46:08.812" v="972" actId="26606"/>
          <ac:graphicFrameMkLst>
            <pc:docMk/>
            <pc:sldMk cId="1961241562" sldId="258"/>
            <ac:graphicFrameMk id="19" creationId="{0CD4C6DD-7A5F-4A73-BB64-678130F7DB7C}"/>
          </ac:graphicFrameMkLst>
        </pc:graphicFrameChg>
      </pc:sldChg>
      <pc:sldChg chg="addSp delSp modSp new mod ord setBg">
        <pc:chgData name="Zacharias, Annu (GE Vernova)" userId="a7bd507d-66c6-4612-ab2a-cd0f56aa58d8" providerId="ADAL" clId="{5C32317B-9BBE-4C51-8049-A673CDB07A6F}" dt="2024-03-29T07:16:21.383" v="1783" actId="20577"/>
        <pc:sldMkLst>
          <pc:docMk/>
          <pc:sldMk cId="4165816428" sldId="259"/>
        </pc:sldMkLst>
        <pc:spChg chg="mod">
          <ac:chgData name="Zacharias, Annu (GE Vernova)" userId="a7bd507d-66c6-4612-ab2a-cd0f56aa58d8" providerId="ADAL" clId="{5C32317B-9BBE-4C51-8049-A673CDB07A6F}" dt="2024-03-29T07:15:32.897" v="1719" actId="20577"/>
          <ac:spMkLst>
            <pc:docMk/>
            <pc:sldMk cId="4165816428" sldId="259"/>
            <ac:spMk id="2" creationId="{26310C8D-9902-8302-D29A-1917803F962B}"/>
          </ac:spMkLst>
        </pc:spChg>
        <pc:spChg chg="add del mod">
          <ac:chgData name="Zacharias, Annu (GE Vernova)" userId="a7bd507d-66c6-4612-ab2a-cd0f56aa58d8" providerId="ADAL" clId="{5C32317B-9BBE-4C51-8049-A673CDB07A6F}" dt="2024-03-28T13:38:56.620" v="1066" actId="22"/>
          <ac:spMkLst>
            <pc:docMk/>
            <pc:sldMk cId="4165816428" sldId="259"/>
            <ac:spMk id="5" creationId="{4179403D-34B3-D6E5-A53C-F6D14F62FC31}"/>
          </ac:spMkLst>
        </pc:spChg>
        <pc:spChg chg="add del mod">
          <ac:chgData name="Zacharias, Annu (GE Vernova)" userId="a7bd507d-66c6-4612-ab2a-cd0f56aa58d8" providerId="ADAL" clId="{5C32317B-9BBE-4C51-8049-A673CDB07A6F}" dt="2024-03-28T13:39:48.226" v="1072" actId="478"/>
          <ac:spMkLst>
            <pc:docMk/>
            <pc:sldMk cId="4165816428" sldId="259"/>
            <ac:spMk id="7" creationId="{342BDB52-377D-D9BB-3D4E-BAB13CE4D2AF}"/>
          </ac:spMkLst>
        </pc:spChg>
        <pc:spChg chg="add del">
          <ac:chgData name="Zacharias, Annu (GE Vernova)" userId="a7bd507d-66c6-4612-ab2a-cd0f56aa58d8" providerId="ADAL" clId="{5C32317B-9BBE-4C51-8049-A673CDB07A6F}" dt="2024-03-28T08:52:21.104" v="1022" actId="26606"/>
          <ac:spMkLst>
            <pc:docMk/>
            <pc:sldMk cId="4165816428" sldId="259"/>
            <ac:spMk id="7" creationId="{6C686317-9C96-4A02-88CE-7319FF590580}"/>
          </ac:spMkLst>
        </pc:spChg>
        <pc:spChg chg="add mod">
          <ac:chgData name="Zacharias, Annu (GE Vernova)" userId="a7bd507d-66c6-4612-ab2a-cd0f56aa58d8" providerId="ADAL" clId="{5C32317B-9BBE-4C51-8049-A673CDB07A6F}" dt="2024-03-29T07:14:31.903" v="1663" actId="27636"/>
          <ac:spMkLst>
            <pc:docMk/>
            <pc:sldMk cId="4165816428" sldId="259"/>
            <ac:spMk id="8" creationId="{A069628B-5F3B-C76F-5BE4-178EEAC27FCF}"/>
          </ac:spMkLst>
        </pc:spChg>
        <pc:spChg chg="add mod">
          <ac:chgData name="Zacharias, Annu (GE Vernova)" userId="a7bd507d-66c6-4612-ab2a-cd0f56aa58d8" providerId="ADAL" clId="{5C32317B-9BBE-4C51-8049-A673CDB07A6F}" dt="2024-03-29T07:16:21.383" v="1783" actId="20577"/>
          <ac:spMkLst>
            <pc:docMk/>
            <pc:sldMk cId="4165816428" sldId="259"/>
            <ac:spMk id="9" creationId="{AB73A1BA-9829-0D4E-D607-C742108BA4FE}"/>
          </ac:spMkLst>
        </pc:spChg>
        <pc:spChg chg="add del">
          <ac:chgData name="Zacharias, Annu (GE Vernova)" userId="a7bd507d-66c6-4612-ab2a-cd0f56aa58d8" providerId="ADAL" clId="{5C32317B-9BBE-4C51-8049-A673CDB07A6F}" dt="2024-03-28T08:52:21.104" v="1022" actId="26606"/>
          <ac:spMkLst>
            <pc:docMk/>
            <pc:sldMk cId="4165816428" sldId="259"/>
            <ac:spMk id="16" creationId="{EB9A9756-A5DB-460E-A867-A2AE77834D3A}"/>
          </ac:spMkLst>
        </pc:spChg>
        <pc:spChg chg="add del">
          <ac:chgData name="Zacharias, Annu (GE Vernova)" userId="a7bd507d-66c6-4612-ab2a-cd0f56aa58d8" providerId="ADAL" clId="{5C32317B-9BBE-4C51-8049-A673CDB07A6F}" dt="2024-03-28T08:51:23.557" v="1010" actId="26606"/>
          <ac:spMkLst>
            <pc:docMk/>
            <pc:sldMk cId="4165816428" sldId="259"/>
            <ac:spMk id="17" creationId="{6C686317-9C96-4A02-88CE-7319FF590580}"/>
          </ac:spMkLst>
        </pc:spChg>
        <pc:spChg chg="add del">
          <ac:chgData name="Zacharias, Annu (GE Vernova)" userId="a7bd507d-66c6-4612-ab2a-cd0f56aa58d8" providerId="ADAL" clId="{5C32317B-9BBE-4C51-8049-A673CDB07A6F}" dt="2024-03-28T08:51:23.557" v="1010" actId="26606"/>
          <ac:spMkLst>
            <pc:docMk/>
            <pc:sldMk cId="4165816428" sldId="259"/>
            <ac:spMk id="27" creationId="{EB9A9756-A5DB-460E-A867-A2AE77834D3A}"/>
          </ac:spMkLst>
        </pc:spChg>
        <pc:spChg chg="add del">
          <ac:chgData name="Zacharias, Annu (GE Vernova)" userId="a7bd507d-66c6-4612-ab2a-cd0f56aa58d8" providerId="ADAL" clId="{5C32317B-9BBE-4C51-8049-A673CDB07A6F}" dt="2024-03-28T08:54:22.731" v="1061" actId="26606"/>
          <ac:spMkLst>
            <pc:docMk/>
            <pc:sldMk cId="4165816428" sldId="259"/>
            <ac:spMk id="38" creationId="{260615AE-7DBC-4FF7-9107-9FE957695B02}"/>
          </ac:spMkLst>
        </pc:spChg>
        <pc:spChg chg="add del">
          <ac:chgData name="Zacharias, Annu (GE Vernova)" userId="a7bd507d-66c6-4612-ab2a-cd0f56aa58d8" providerId="ADAL" clId="{5C32317B-9BBE-4C51-8049-A673CDB07A6F}" dt="2024-03-28T08:54:14.125" v="1056" actId="26606"/>
          <ac:spMkLst>
            <pc:docMk/>
            <pc:sldMk cId="4165816428" sldId="259"/>
            <ac:spMk id="51" creationId="{EF263B76-D6AC-40A4-BA2E-CC8B89190ED9}"/>
          </ac:spMkLst>
        </pc:spChg>
        <pc:spChg chg="add del">
          <ac:chgData name="Zacharias, Annu (GE Vernova)" userId="a7bd507d-66c6-4612-ab2a-cd0f56aa58d8" providerId="ADAL" clId="{5C32317B-9BBE-4C51-8049-A673CDB07A6F}" dt="2024-03-28T08:54:20.311" v="1058" actId="26606"/>
          <ac:spMkLst>
            <pc:docMk/>
            <pc:sldMk cId="4165816428" sldId="259"/>
            <ac:spMk id="61" creationId="{EB9A9756-A5DB-460E-A867-A2AE77834D3A}"/>
          </ac:spMkLst>
        </pc:spChg>
        <pc:spChg chg="add del">
          <ac:chgData name="Zacharias, Annu (GE Vernova)" userId="a7bd507d-66c6-4612-ab2a-cd0f56aa58d8" providerId="ADAL" clId="{5C32317B-9BBE-4C51-8049-A673CDB07A6F}" dt="2024-03-28T08:54:20.311" v="1058" actId="26606"/>
          <ac:spMkLst>
            <pc:docMk/>
            <pc:sldMk cId="4165816428" sldId="259"/>
            <ac:spMk id="62" creationId="{6C686317-9C96-4A02-88CE-7319FF590580}"/>
          </ac:spMkLst>
        </pc:spChg>
        <pc:spChg chg="add del">
          <ac:chgData name="Zacharias, Annu (GE Vernova)" userId="a7bd507d-66c6-4612-ab2a-cd0f56aa58d8" providerId="ADAL" clId="{5C32317B-9BBE-4C51-8049-A673CDB07A6F}" dt="2024-03-28T08:54:22.714" v="1060" actId="26606"/>
          <ac:spMkLst>
            <pc:docMk/>
            <pc:sldMk cId="4165816428" sldId="259"/>
            <ac:spMk id="65" creationId="{260615AE-7DBC-4FF7-9107-9FE957695B02}"/>
          </ac:spMkLst>
        </pc:spChg>
        <pc:spChg chg="add del">
          <ac:chgData name="Zacharias, Annu (GE Vernova)" userId="a7bd507d-66c6-4612-ab2a-cd0f56aa58d8" providerId="ADAL" clId="{5C32317B-9BBE-4C51-8049-A673CDB07A6F}" dt="2024-03-28T13:44:43.550" v="1321" actId="26606"/>
          <ac:spMkLst>
            <pc:docMk/>
            <pc:sldMk cId="4165816428" sldId="259"/>
            <ac:spMk id="68" creationId="{1D4477A3-7936-4C6B-B46C-52E99531272A}"/>
          </ac:spMkLst>
        </pc:spChg>
        <pc:spChg chg="add del">
          <ac:chgData name="Zacharias, Annu (GE Vernova)" userId="a7bd507d-66c6-4612-ab2a-cd0f56aa58d8" providerId="ADAL" clId="{5C32317B-9BBE-4C51-8049-A673CDB07A6F}" dt="2024-03-28T13:44:43.550" v="1321" actId="26606"/>
          <ac:spMkLst>
            <pc:docMk/>
            <pc:sldMk cId="4165816428" sldId="259"/>
            <ac:spMk id="70" creationId="{C29A1D40-470D-401E-8548-6FF3CF37797D}"/>
          </ac:spMkLst>
        </pc:spChg>
        <pc:grpChg chg="add del">
          <ac:chgData name="Zacharias, Annu (GE Vernova)" userId="a7bd507d-66c6-4612-ab2a-cd0f56aa58d8" providerId="ADAL" clId="{5C32317B-9BBE-4C51-8049-A673CDB07A6F}" dt="2024-03-28T08:52:21.104" v="1022" actId="26606"/>
          <ac:grpSpMkLst>
            <pc:docMk/>
            <pc:sldMk cId="4165816428" sldId="259"/>
            <ac:grpSpMk id="6" creationId="{C616B3DC-C165-433D-9187-62DCC0E317D3}"/>
          </ac:grpSpMkLst>
        </pc:grpChg>
        <pc:grpChg chg="add del">
          <ac:chgData name="Zacharias, Annu (GE Vernova)" userId="a7bd507d-66c6-4612-ab2a-cd0f56aa58d8" providerId="ADAL" clId="{5C32317B-9BBE-4C51-8049-A673CDB07A6F}" dt="2024-03-28T08:52:21.104" v="1022" actId="26606"/>
          <ac:grpSpMkLst>
            <pc:docMk/>
            <pc:sldMk cId="4165816428" sldId="259"/>
            <ac:grpSpMk id="8" creationId="{E0E25B5C-98A3-47D8-A4D7-10C2E1758981}"/>
          </ac:grpSpMkLst>
        </pc:grpChg>
        <pc:grpChg chg="add del">
          <ac:chgData name="Zacharias, Annu (GE Vernova)" userId="a7bd507d-66c6-4612-ab2a-cd0f56aa58d8" providerId="ADAL" clId="{5C32317B-9BBE-4C51-8049-A673CDB07A6F}" dt="2024-03-28T08:51:23.557" v="1010" actId="26606"/>
          <ac:grpSpMkLst>
            <pc:docMk/>
            <pc:sldMk cId="4165816428" sldId="259"/>
            <ac:grpSpMk id="9" creationId="{C616B3DC-C165-433D-9187-62DCC0E317D3}"/>
          </ac:grpSpMkLst>
        </pc:grpChg>
        <pc:grpChg chg="add del">
          <ac:chgData name="Zacharias, Annu (GE Vernova)" userId="a7bd507d-66c6-4612-ab2a-cd0f56aa58d8" providerId="ADAL" clId="{5C32317B-9BBE-4C51-8049-A673CDB07A6F}" dt="2024-03-28T08:51:23.557" v="1010" actId="26606"/>
          <ac:grpSpMkLst>
            <pc:docMk/>
            <pc:sldMk cId="4165816428" sldId="259"/>
            <ac:grpSpMk id="19" creationId="{E0E25B5C-98A3-47D8-A4D7-10C2E1758981}"/>
          </ac:grpSpMkLst>
        </pc:grpChg>
        <pc:grpChg chg="add del">
          <ac:chgData name="Zacharias, Annu (GE Vernova)" userId="a7bd507d-66c6-4612-ab2a-cd0f56aa58d8" providerId="ADAL" clId="{5C32317B-9BBE-4C51-8049-A673CDB07A6F}" dt="2024-03-28T08:54:22.731" v="1061" actId="26606"/>
          <ac:grpSpMkLst>
            <pc:docMk/>
            <pc:sldMk cId="4165816428" sldId="259"/>
            <ac:grpSpMk id="30" creationId="{C616B3DC-C165-433D-9187-62DCC0E317D3}"/>
          </ac:grpSpMkLst>
        </pc:grpChg>
        <pc:grpChg chg="add del">
          <ac:chgData name="Zacharias, Annu (GE Vernova)" userId="a7bd507d-66c6-4612-ab2a-cd0f56aa58d8" providerId="ADAL" clId="{5C32317B-9BBE-4C51-8049-A673CDB07A6F}" dt="2024-03-28T08:54:14.125" v="1056" actId="26606"/>
          <ac:grpSpMkLst>
            <pc:docMk/>
            <pc:sldMk cId="4165816428" sldId="259"/>
            <ac:grpSpMk id="43" creationId="{C616B3DC-C165-433D-9187-62DCC0E317D3}"/>
          </ac:grpSpMkLst>
        </pc:grpChg>
        <pc:grpChg chg="add del">
          <ac:chgData name="Zacharias, Annu (GE Vernova)" userId="a7bd507d-66c6-4612-ab2a-cd0f56aa58d8" providerId="ADAL" clId="{5C32317B-9BBE-4C51-8049-A673CDB07A6F}" dt="2024-03-28T08:54:20.311" v="1058" actId="26606"/>
          <ac:grpSpMkLst>
            <pc:docMk/>
            <pc:sldMk cId="4165816428" sldId="259"/>
            <ac:grpSpMk id="53" creationId="{E0E25B5C-98A3-47D8-A4D7-10C2E1758981}"/>
          </ac:grpSpMkLst>
        </pc:grpChg>
        <pc:grpChg chg="add del">
          <ac:chgData name="Zacharias, Annu (GE Vernova)" userId="a7bd507d-66c6-4612-ab2a-cd0f56aa58d8" providerId="ADAL" clId="{5C32317B-9BBE-4C51-8049-A673CDB07A6F}" dt="2024-03-28T08:54:20.311" v="1058" actId="26606"/>
          <ac:grpSpMkLst>
            <pc:docMk/>
            <pc:sldMk cId="4165816428" sldId="259"/>
            <ac:grpSpMk id="60" creationId="{C616B3DC-C165-433D-9187-62DCC0E317D3}"/>
          </ac:grpSpMkLst>
        </pc:grpChg>
        <pc:grpChg chg="add del">
          <ac:chgData name="Zacharias, Annu (GE Vernova)" userId="a7bd507d-66c6-4612-ab2a-cd0f56aa58d8" providerId="ADAL" clId="{5C32317B-9BBE-4C51-8049-A673CDB07A6F}" dt="2024-03-28T08:54:22.714" v="1060" actId="26606"/>
          <ac:grpSpMkLst>
            <pc:docMk/>
            <pc:sldMk cId="4165816428" sldId="259"/>
            <ac:grpSpMk id="64" creationId="{C616B3DC-C165-433D-9187-62DCC0E317D3}"/>
          </ac:grpSpMkLst>
        </pc:grpChg>
        <pc:grpChg chg="add del">
          <ac:chgData name="Zacharias, Annu (GE Vernova)" userId="a7bd507d-66c6-4612-ab2a-cd0f56aa58d8" providerId="ADAL" clId="{5C32317B-9BBE-4C51-8049-A673CDB07A6F}" dt="2024-03-28T13:44:43.550" v="1321" actId="26606"/>
          <ac:grpSpMkLst>
            <pc:docMk/>
            <pc:sldMk cId="4165816428" sldId="259"/>
            <ac:grpSpMk id="67" creationId="{C616B3DC-C165-433D-9187-62DCC0E317D3}"/>
          </ac:grpSpMkLst>
        </pc:grpChg>
        <pc:grpChg chg="add del">
          <ac:chgData name="Zacharias, Annu (GE Vernova)" userId="a7bd507d-66c6-4612-ab2a-cd0f56aa58d8" providerId="ADAL" clId="{5C32317B-9BBE-4C51-8049-A673CDB07A6F}" dt="2024-03-28T13:44:43.550" v="1321" actId="26606"/>
          <ac:grpSpMkLst>
            <pc:docMk/>
            <pc:sldMk cId="4165816428" sldId="259"/>
            <ac:grpSpMk id="69" creationId="{F44DEACC-B2E6-413E-B2B5-320225952713}"/>
          </ac:grpSpMkLst>
        </pc:grpChg>
        <pc:grpChg chg="add">
          <ac:chgData name="Zacharias, Annu (GE Vernova)" userId="a7bd507d-66c6-4612-ab2a-cd0f56aa58d8" providerId="ADAL" clId="{5C32317B-9BBE-4C51-8049-A673CDB07A6F}" dt="2024-03-28T13:44:43.550" v="1321" actId="26606"/>
          <ac:grpSpMkLst>
            <pc:docMk/>
            <pc:sldMk cId="4165816428" sldId="259"/>
            <ac:grpSpMk id="75" creationId="{1BE13223-D3D1-42C5-B4C3-6ECA53585068}"/>
          </ac:grpSpMkLst>
        </pc:grpChg>
        <pc:picChg chg="add del mod ord">
          <ac:chgData name="Zacharias, Annu (GE Vernova)" userId="a7bd507d-66c6-4612-ab2a-cd0f56aa58d8" providerId="ADAL" clId="{5C32317B-9BBE-4C51-8049-A673CDB07A6F}" dt="2024-03-29T07:12:13.807" v="1624" actId="478"/>
          <ac:picMkLst>
            <pc:docMk/>
            <pc:sldMk cId="4165816428" sldId="259"/>
            <ac:picMk id="4" creationId="{E2DB68D1-B393-AD90-54F4-ADE784FE99FF}"/>
          </ac:picMkLst>
        </pc:picChg>
      </pc:sldChg>
      <pc:sldChg chg="addSp delSp modSp new mod setBg">
        <pc:chgData name="Zacharias, Annu (GE Vernova)" userId="a7bd507d-66c6-4612-ab2a-cd0f56aa58d8" providerId="ADAL" clId="{5C32317B-9BBE-4C51-8049-A673CDB07A6F}" dt="2024-04-22T13:49:56.766" v="5505" actId="26606"/>
        <pc:sldMkLst>
          <pc:docMk/>
          <pc:sldMk cId="604053933" sldId="260"/>
        </pc:sldMkLst>
        <pc:spChg chg="mod">
          <ac:chgData name="Zacharias, Annu (GE Vernova)" userId="a7bd507d-66c6-4612-ab2a-cd0f56aa58d8" providerId="ADAL" clId="{5C32317B-9BBE-4C51-8049-A673CDB07A6F}" dt="2024-04-22T13:49:56.766" v="5505" actId="26606"/>
          <ac:spMkLst>
            <pc:docMk/>
            <pc:sldMk cId="604053933" sldId="260"/>
            <ac:spMk id="2" creationId="{B515A5B9-991B-7662-F2F2-73D4C5F8E7EE}"/>
          </ac:spMkLst>
        </pc:spChg>
        <pc:spChg chg="add mod">
          <ac:chgData name="Zacharias, Annu (GE Vernova)" userId="a7bd507d-66c6-4612-ab2a-cd0f56aa58d8" providerId="ADAL" clId="{5C32317B-9BBE-4C51-8049-A673CDB07A6F}" dt="2024-04-22T13:49:56.766" v="5505" actId="26606"/>
          <ac:spMkLst>
            <pc:docMk/>
            <pc:sldMk cId="604053933" sldId="260"/>
            <ac:spMk id="3" creationId="{363E084F-C509-9CB9-C24A-CFB5D87FEBEE}"/>
          </ac:spMkLst>
        </pc:spChg>
        <pc:spChg chg="add del">
          <ac:chgData name="Zacharias, Annu (GE Vernova)" userId="a7bd507d-66c6-4612-ab2a-cd0f56aa58d8" providerId="ADAL" clId="{5C32317B-9BBE-4C51-8049-A673CDB07A6F}" dt="2024-04-03T07:41:05.985" v="2427" actId="26606"/>
          <ac:spMkLst>
            <pc:docMk/>
            <pc:sldMk cId="604053933" sldId="260"/>
            <ac:spMk id="16" creationId="{99CAC3B1-4879-424D-8F15-206277196159}"/>
          </ac:spMkLst>
        </pc:spChg>
        <pc:spChg chg="add del">
          <ac:chgData name="Zacharias, Annu (GE Vernova)" userId="a7bd507d-66c6-4612-ab2a-cd0f56aa58d8" providerId="ADAL" clId="{5C32317B-9BBE-4C51-8049-A673CDB07A6F}" dt="2024-04-03T07:41:05.985" v="2427" actId="26606"/>
          <ac:spMkLst>
            <pc:docMk/>
            <pc:sldMk cId="604053933" sldId="260"/>
            <ac:spMk id="18" creationId="{E34CC1C8-EBDD-4AEA-83E6-B27575B62E2E}"/>
          </ac:spMkLst>
        </pc:spChg>
        <pc:spChg chg="add del">
          <ac:chgData name="Zacharias, Annu (GE Vernova)" userId="a7bd507d-66c6-4612-ab2a-cd0f56aa58d8" providerId="ADAL" clId="{5C32317B-9BBE-4C51-8049-A673CDB07A6F}" dt="2024-04-03T07:41:05.985" v="2427" actId="26606"/>
          <ac:spMkLst>
            <pc:docMk/>
            <pc:sldMk cId="604053933" sldId="260"/>
            <ac:spMk id="20" creationId="{D6B38644-B85D-4211-9526-5B4C2A662BF7}"/>
          </ac:spMkLst>
        </pc:spChg>
        <pc:spChg chg="add del">
          <ac:chgData name="Zacharias, Annu (GE Vernova)" userId="a7bd507d-66c6-4612-ab2a-cd0f56aa58d8" providerId="ADAL" clId="{5C32317B-9BBE-4C51-8049-A673CDB07A6F}" dt="2024-04-03T07:41:05.985" v="2427" actId="26606"/>
          <ac:spMkLst>
            <pc:docMk/>
            <pc:sldMk cId="604053933" sldId="260"/>
            <ac:spMk id="22" creationId="{8A8B2820-6B8F-4C19-BFC5-D28EE44E54CB}"/>
          </ac:spMkLst>
        </pc:spChg>
        <pc:spChg chg="add del">
          <ac:chgData name="Zacharias, Annu (GE Vernova)" userId="a7bd507d-66c6-4612-ab2a-cd0f56aa58d8" providerId="ADAL" clId="{5C32317B-9BBE-4C51-8049-A673CDB07A6F}" dt="2024-04-03T07:41:05.985" v="2427" actId="26606"/>
          <ac:spMkLst>
            <pc:docMk/>
            <pc:sldMk cId="604053933" sldId="260"/>
            <ac:spMk id="24" creationId="{DCA45AB7-441E-40A8-A98B-557D68F48A48}"/>
          </ac:spMkLst>
        </pc:spChg>
        <pc:spChg chg="add del">
          <ac:chgData name="Zacharias, Annu (GE Vernova)" userId="a7bd507d-66c6-4612-ab2a-cd0f56aa58d8" providerId="ADAL" clId="{5C32317B-9BBE-4C51-8049-A673CDB07A6F}" dt="2024-04-03T07:41:05.985" v="2427" actId="26606"/>
          <ac:spMkLst>
            <pc:docMk/>
            <pc:sldMk cId="604053933" sldId="260"/>
            <ac:spMk id="26" creationId="{5F516030-4F00-4C48-AD93-91EFA17A1AC3}"/>
          </ac:spMkLst>
        </pc:spChg>
        <pc:spChg chg="add del">
          <ac:chgData name="Zacharias, Annu (GE Vernova)" userId="a7bd507d-66c6-4612-ab2a-cd0f56aa58d8" providerId="ADAL" clId="{5C32317B-9BBE-4C51-8049-A673CDB07A6F}" dt="2024-04-03T07:41:05.985" v="2427" actId="26606"/>
          <ac:spMkLst>
            <pc:docMk/>
            <pc:sldMk cId="604053933" sldId="260"/>
            <ac:spMk id="28" creationId="{5820085E-2582-4A95-98EE-45DFFD5C017C}"/>
          </ac:spMkLst>
        </pc:spChg>
        <pc:spChg chg="add del">
          <ac:chgData name="Zacharias, Annu (GE Vernova)" userId="a7bd507d-66c6-4612-ab2a-cd0f56aa58d8" providerId="ADAL" clId="{5C32317B-9BBE-4C51-8049-A673CDB07A6F}" dt="2024-04-03T07:41:14.741" v="2429" actId="26606"/>
          <ac:spMkLst>
            <pc:docMk/>
            <pc:sldMk cId="604053933" sldId="260"/>
            <ac:spMk id="30" creationId="{22A94CDB-5D63-4C75-9CB6-6C18CDF372F0}"/>
          </ac:spMkLst>
        </pc:spChg>
        <pc:spChg chg="add del">
          <ac:chgData name="Zacharias, Annu (GE Vernova)" userId="a7bd507d-66c6-4612-ab2a-cd0f56aa58d8" providerId="ADAL" clId="{5C32317B-9BBE-4C51-8049-A673CDB07A6F}" dt="2024-04-03T07:41:14.741" v="2429" actId="26606"/>
          <ac:spMkLst>
            <pc:docMk/>
            <pc:sldMk cId="604053933" sldId="260"/>
            <ac:spMk id="32" creationId="{24DFAAE7-061D-4086-99EC-872CB305082A}"/>
          </ac:spMkLst>
        </pc:spChg>
        <pc:spChg chg="add del">
          <ac:chgData name="Zacharias, Annu (GE Vernova)" userId="a7bd507d-66c6-4612-ab2a-cd0f56aa58d8" providerId="ADAL" clId="{5C32317B-9BBE-4C51-8049-A673CDB07A6F}" dt="2024-04-03T07:41:14.741" v="2429" actId="26606"/>
          <ac:spMkLst>
            <pc:docMk/>
            <pc:sldMk cId="604053933" sldId="260"/>
            <ac:spMk id="33" creationId="{E7570099-A243-48DD-9EAE-36F4AC095B94}"/>
          </ac:spMkLst>
        </pc:spChg>
        <pc:spChg chg="add del">
          <ac:chgData name="Zacharias, Annu (GE Vernova)" userId="a7bd507d-66c6-4612-ab2a-cd0f56aa58d8" providerId="ADAL" clId="{5C32317B-9BBE-4C51-8049-A673CDB07A6F}" dt="2024-04-03T07:41:14.741" v="2429" actId="26606"/>
          <ac:spMkLst>
            <pc:docMk/>
            <pc:sldMk cId="604053933" sldId="260"/>
            <ac:spMk id="34" creationId="{45E4A74B-6514-424A-ADFA-C232FA6B9018}"/>
          </ac:spMkLst>
        </pc:spChg>
        <pc:spChg chg="add del">
          <ac:chgData name="Zacharias, Annu (GE Vernova)" userId="a7bd507d-66c6-4612-ab2a-cd0f56aa58d8" providerId="ADAL" clId="{5C32317B-9BBE-4C51-8049-A673CDB07A6F}" dt="2024-04-03T07:41:14.741" v="2429" actId="26606"/>
          <ac:spMkLst>
            <pc:docMk/>
            <pc:sldMk cId="604053933" sldId="260"/>
            <ac:spMk id="35" creationId="{F61C5C86-C785-4B92-9F2D-133B8B8C24F5}"/>
          </ac:spMkLst>
        </pc:spChg>
        <pc:spChg chg="add del">
          <ac:chgData name="Zacharias, Annu (GE Vernova)" userId="a7bd507d-66c6-4612-ab2a-cd0f56aa58d8" providerId="ADAL" clId="{5C32317B-9BBE-4C51-8049-A673CDB07A6F}" dt="2024-04-03T07:41:14.741" v="2429" actId="26606"/>
          <ac:spMkLst>
            <pc:docMk/>
            <pc:sldMk cId="604053933" sldId="260"/>
            <ac:spMk id="36" creationId="{954D0BF9-002C-4D3A-A222-C166094A5D1D}"/>
          </ac:spMkLst>
        </pc:spChg>
        <pc:spChg chg="add del">
          <ac:chgData name="Zacharias, Annu (GE Vernova)" userId="a7bd507d-66c6-4612-ab2a-cd0f56aa58d8" providerId="ADAL" clId="{5C32317B-9BBE-4C51-8049-A673CDB07A6F}" dt="2024-04-03T07:41:14.741" v="2429" actId="26606"/>
          <ac:spMkLst>
            <pc:docMk/>
            <pc:sldMk cId="604053933" sldId="260"/>
            <ac:spMk id="37" creationId="{6080EB6E-D69F-43B1-91EC-75C303342580}"/>
          </ac:spMkLst>
        </pc:spChg>
        <pc:spChg chg="add del">
          <ac:chgData name="Zacharias, Annu (GE Vernova)" userId="a7bd507d-66c6-4612-ab2a-cd0f56aa58d8" providerId="ADAL" clId="{5C32317B-9BBE-4C51-8049-A673CDB07A6F}" dt="2024-04-03T07:41:14.741" v="2429" actId="26606"/>
          <ac:spMkLst>
            <pc:docMk/>
            <pc:sldMk cId="604053933" sldId="260"/>
            <ac:spMk id="38" creationId="{21BA816A-EE68-4A96-BA05-73303B2F4FE7}"/>
          </ac:spMkLst>
        </pc:spChg>
        <pc:spChg chg="add del">
          <ac:chgData name="Zacharias, Annu (GE Vernova)" userId="a7bd507d-66c6-4612-ab2a-cd0f56aa58d8" providerId="ADAL" clId="{5C32317B-9BBE-4C51-8049-A673CDB07A6F}" dt="2024-04-03T07:41:34.845" v="2433" actId="26606"/>
          <ac:spMkLst>
            <pc:docMk/>
            <pc:sldMk cId="604053933" sldId="260"/>
            <ac:spMk id="41" creationId="{DE47280D-9DF4-4EC0-870E-F5799F7AD3CE}"/>
          </ac:spMkLst>
        </pc:spChg>
        <pc:spChg chg="add del">
          <ac:chgData name="Zacharias, Annu (GE Vernova)" userId="a7bd507d-66c6-4612-ab2a-cd0f56aa58d8" providerId="ADAL" clId="{5C32317B-9BBE-4C51-8049-A673CDB07A6F}" dt="2024-04-03T07:41:34.845" v="2433" actId="26606"/>
          <ac:spMkLst>
            <pc:docMk/>
            <pc:sldMk cId="604053933" sldId="260"/>
            <ac:spMk id="42" creationId="{7ED3A13C-2CCC-4715-A54F-87795E0CED50}"/>
          </ac:spMkLst>
        </pc:spChg>
        <pc:spChg chg="add del">
          <ac:chgData name="Zacharias, Annu (GE Vernova)" userId="a7bd507d-66c6-4612-ab2a-cd0f56aa58d8" providerId="ADAL" clId="{5C32317B-9BBE-4C51-8049-A673CDB07A6F}" dt="2024-04-22T13:49:56.766" v="5505" actId="26606"/>
          <ac:spMkLst>
            <pc:docMk/>
            <pc:sldMk cId="604053933" sldId="260"/>
            <ac:spMk id="59" creationId="{C8643778-7F6C-4E8D-84D1-D5CDB9928191}"/>
          </ac:spMkLst>
        </pc:spChg>
        <pc:spChg chg="add del">
          <ac:chgData name="Zacharias, Annu (GE Vernova)" userId="a7bd507d-66c6-4612-ab2a-cd0f56aa58d8" providerId="ADAL" clId="{5C32317B-9BBE-4C51-8049-A673CDB07A6F}" dt="2024-04-22T13:49:56.766" v="5505" actId="26606"/>
          <ac:spMkLst>
            <pc:docMk/>
            <pc:sldMk cId="604053933" sldId="260"/>
            <ac:spMk id="61" creationId="{1D22F88D-6907-48AF-B024-346E855E0D96}"/>
          </ac:spMkLst>
        </pc:spChg>
        <pc:spChg chg="add del">
          <ac:chgData name="Zacharias, Annu (GE Vernova)" userId="a7bd507d-66c6-4612-ab2a-cd0f56aa58d8" providerId="ADAL" clId="{5C32317B-9BBE-4C51-8049-A673CDB07A6F}" dt="2024-04-22T13:49:50.430" v="5503" actId="26606"/>
          <ac:spMkLst>
            <pc:docMk/>
            <pc:sldMk cId="604053933" sldId="260"/>
            <ac:spMk id="83" creationId="{14971F3D-D875-4DF1-B80E-037D43474097}"/>
          </ac:spMkLst>
        </pc:spChg>
        <pc:spChg chg="add del">
          <ac:chgData name="Zacharias, Annu (GE Vernova)" userId="a7bd507d-66c6-4612-ab2a-cd0f56aa58d8" providerId="ADAL" clId="{5C32317B-9BBE-4C51-8049-A673CDB07A6F}" dt="2024-04-22T13:49:56.766" v="5505" actId="26606"/>
          <ac:spMkLst>
            <pc:docMk/>
            <pc:sldMk cId="604053933" sldId="260"/>
            <ac:spMk id="98" creationId="{6AD30037-67ED-4367-9BE0-45787510BF13}"/>
          </ac:spMkLst>
        </pc:spChg>
        <pc:grpChg chg="add del">
          <ac:chgData name="Zacharias, Annu (GE Vernova)" userId="a7bd507d-66c6-4612-ab2a-cd0f56aa58d8" providerId="ADAL" clId="{5C32317B-9BBE-4C51-8049-A673CDB07A6F}" dt="2024-04-03T07:41:05.985" v="2427" actId="26606"/>
          <ac:grpSpMkLst>
            <pc:docMk/>
            <pc:sldMk cId="604053933" sldId="260"/>
            <ac:grpSpMk id="8" creationId="{3F1527C3-06F4-4F4D-B364-8E97266450C5}"/>
          </ac:grpSpMkLst>
        </pc:grpChg>
        <pc:grpChg chg="add del">
          <ac:chgData name="Zacharias, Annu (GE Vernova)" userId="a7bd507d-66c6-4612-ab2a-cd0f56aa58d8" providerId="ADAL" clId="{5C32317B-9BBE-4C51-8049-A673CDB07A6F}" dt="2024-04-03T07:41:14.741" v="2429" actId="26606"/>
          <ac:grpSpMkLst>
            <pc:docMk/>
            <pc:sldMk cId="604053933" sldId="260"/>
            <ac:grpSpMk id="31" creationId="{3F1527C3-06F4-4F4D-B364-8E97266450C5}"/>
          </ac:grpSpMkLst>
        </pc:grpChg>
        <pc:grpChg chg="add del">
          <ac:chgData name="Zacharias, Annu (GE Vernova)" userId="a7bd507d-66c6-4612-ab2a-cd0f56aa58d8" providerId="ADAL" clId="{5C32317B-9BBE-4C51-8049-A673CDB07A6F}" dt="2024-04-03T07:41:34.845" v="2433" actId="26606"/>
          <ac:grpSpMkLst>
            <pc:docMk/>
            <pc:sldMk cId="604053933" sldId="260"/>
            <ac:grpSpMk id="40" creationId="{3F1527C3-06F4-4F4D-B364-8E97266450C5}"/>
          </ac:grpSpMkLst>
        </pc:grpChg>
        <pc:grpChg chg="add del">
          <ac:chgData name="Zacharias, Annu (GE Vernova)" userId="a7bd507d-66c6-4612-ab2a-cd0f56aa58d8" providerId="ADAL" clId="{5C32317B-9BBE-4C51-8049-A673CDB07A6F}" dt="2024-04-03T07:41:34.845" v="2433" actId="26606"/>
          <ac:grpSpMkLst>
            <pc:docMk/>
            <pc:sldMk cId="604053933" sldId="260"/>
            <ac:grpSpMk id="43" creationId="{FB6C0892-83F6-4C98-B806-06627C732547}"/>
          </ac:grpSpMkLst>
        </pc:grpChg>
        <pc:grpChg chg="add del">
          <ac:chgData name="Zacharias, Annu (GE Vernova)" userId="a7bd507d-66c6-4612-ab2a-cd0f56aa58d8" providerId="ADAL" clId="{5C32317B-9BBE-4C51-8049-A673CDB07A6F}" dt="2024-04-22T13:49:56.766" v="5505" actId="26606"/>
          <ac:grpSpMkLst>
            <pc:docMk/>
            <pc:sldMk cId="604053933" sldId="260"/>
            <ac:grpSpMk id="51" creationId="{3F1527C3-06F4-4F4D-B364-8E97266450C5}"/>
          </ac:grpSpMkLst>
        </pc:grpChg>
        <pc:grpChg chg="add del">
          <ac:chgData name="Zacharias, Annu (GE Vernova)" userId="a7bd507d-66c6-4612-ab2a-cd0f56aa58d8" providerId="ADAL" clId="{5C32317B-9BBE-4C51-8049-A673CDB07A6F}" dt="2024-04-22T13:49:56.766" v="5505" actId="26606"/>
          <ac:grpSpMkLst>
            <pc:docMk/>
            <pc:sldMk cId="604053933" sldId="260"/>
            <ac:grpSpMk id="63" creationId="{F3842748-48B5-4DD0-A06A-A31C74024A99}"/>
          </ac:grpSpMkLst>
        </pc:grpChg>
        <pc:grpChg chg="add del">
          <ac:chgData name="Zacharias, Annu (GE Vernova)" userId="a7bd507d-66c6-4612-ab2a-cd0f56aa58d8" providerId="ADAL" clId="{5C32317B-9BBE-4C51-8049-A673CDB07A6F}" dt="2024-04-22T13:49:50.430" v="5503" actId="26606"/>
          <ac:grpSpMkLst>
            <pc:docMk/>
            <pc:sldMk cId="604053933" sldId="260"/>
            <ac:grpSpMk id="75" creationId="{24E65122-640E-4268-A0F2-8D155EC80DAF}"/>
          </ac:grpSpMkLst>
        </pc:grpChg>
        <pc:grpChg chg="add del">
          <ac:chgData name="Zacharias, Annu (GE Vernova)" userId="a7bd507d-66c6-4612-ab2a-cd0f56aa58d8" providerId="ADAL" clId="{5C32317B-9BBE-4C51-8049-A673CDB07A6F}" dt="2024-04-22T13:49:50.430" v="5503" actId="26606"/>
          <ac:grpSpMkLst>
            <pc:docMk/>
            <pc:sldMk cId="604053933" sldId="260"/>
            <ac:grpSpMk id="85" creationId="{544C8833-366C-4933-A794-34047F663BFE}"/>
          </ac:grpSpMkLst>
        </pc:grpChg>
        <pc:grpChg chg="add del">
          <ac:chgData name="Zacharias, Annu (GE Vernova)" userId="a7bd507d-66c6-4612-ab2a-cd0f56aa58d8" providerId="ADAL" clId="{5C32317B-9BBE-4C51-8049-A673CDB07A6F}" dt="2024-04-22T13:49:50.430" v="5503" actId="26606"/>
          <ac:grpSpMkLst>
            <pc:docMk/>
            <pc:sldMk cId="604053933" sldId="260"/>
            <ac:grpSpMk id="89" creationId="{4ABE1724-B239-4507-9060-905C208BE8F7}"/>
          </ac:grpSpMkLst>
        </pc:grpChg>
        <pc:grpChg chg="add del">
          <ac:chgData name="Zacharias, Annu (GE Vernova)" userId="a7bd507d-66c6-4612-ab2a-cd0f56aa58d8" providerId="ADAL" clId="{5C32317B-9BBE-4C51-8049-A673CDB07A6F}" dt="2024-04-22T13:49:56.766" v="5505" actId="26606"/>
          <ac:grpSpMkLst>
            <pc:docMk/>
            <pc:sldMk cId="604053933" sldId="260"/>
            <ac:grpSpMk id="97" creationId="{24E65122-640E-4268-A0F2-8D155EC80DAF}"/>
          </ac:grpSpMkLst>
        </pc:grpChg>
        <pc:grpChg chg="add del">
          <ac:chgData name="Zacharias, Annu (GE Vernova)" userId="a7bd507d-66c6-4612-ab2a-cd0f56aa58d8" providerId="ADAL" clId="{5C32317B-9BBE-4C51-8049-A673CDB07A6F}" dt="2024-04-22T13:49:56.766" v="5505" actId="26606"/>
          <ac:grpSpMkLst>
            <pc:docMk/>
            <pc:sldMk cId="604053933" sldId="260"/>
            <ac:grpSpMk id="100" creationId="{50841A4E-5BC1-44B4-83CF-D524E8AEAD64}"/>
          </ac:grpSpMkLst>
        </pc:grpChg>
        <pc:picChg chg="add del">
          <ac:chgData name="Zacharias, Annu (GE Vernova)" userId="a7bd507d-66c6-4612-ab2a-cd0f56aa58d8" providerId="ADAL" clId="{5C32317B-9BBE-4C51-8049-A673CDB07A6F}" dt="2024-04-22T13:49:50.430" v="5503" actId="26606"/>
          <ac:picMkLst>
            <pc:docMk/>
            <pc:sldMk cId="604053933" sldId="260"/>
            <ac:picMk id="71" creationId="{C0858155-6040-B99C-519D-99F38210D69C}"/>
          </ac:picMkLst>
        </pc:picChg>
        <pc:picChg chg="add del">
          <ac:chgData name="Zacharias, Annu (GE Vernova)" userId="a7bd507d-66c6-4612-ab2a-cd0f56aa58d8" providerId="ADAL" clId="{5C32317B-9BBE-4C51-8049-A673CDB07A6F}" dt="2024-04-22T13:49:56.766" v="5505" actId="26606"/>
          <ac:picMkLst>
            <pc:docMk/>
            <pc:sldMk cId="604053933" sldId="260"/>
            <ac:picMk id="99" creationId="{57B1EBB8-E4AD-50F5-A7AD-58860DDBA0DC}"/>
          </ac:picMkLst>
        </pc:picChg>
      </pc:sldChg>
      <pc:sldChg chg="addSp delSp modSp new mod ord setBg">
        <pc:chgData name="Zacharias, Annu (GE Vernova)" userId="a7bd507d-66c6-4612-ab2a-cd0f56aa58d8" providerId="ADAL" clId="{5C32317B-9BBE-4C51-8049-A673CDB07A6F}" dt="2024-04-22T15:07:45.544" v="5509"/>
        <pc:sldMkLst>
          <pc:docMk/>
          <pc:sldMk cId="3626095171" sldId="261"/>
        </pc:sldMkLst>
        <pc:spChg chg="del mod">
          <ac:chgData name="Zacharias, Annu (GE Vernova)" userId="a7bd507d-66c6-4612-ab2a-cd0f56aa58d8" providerId="ADAL" clId="{5C32317B-9BBE-4C51-8049-A673CDB07A6F}" dt="2024-04-03T07:43:36.330" v="2449" actId="478"/>
          <ac:spMkLst>
            <pc:docMk/>
            <pc:sldMk cId="3626095171" sldId="261"/>
            <ac:spMk id="2" creationId="{9FC2AA80-3579-98A6-8BA1-0160B9B8BDDA}"/>
          </ac:spMkLst>
        </pc:spChg>
        <pc:spChg chg="add del">
          <ac:chgData name="Zacharias, Annu (GE Vernova)" userId="a7bd507d-66c6-4612-ab2a-cd0f56aa58d8" providerId="ADAL" clId="{5C32317B-9BBE-4C51-8049-A673CDB07A6F}" dt="2024-04-03T07:39:37.612" v="2421" actId="26606"/>
          <ac:spMkLst>
            <pc:docMk/>
            <pc:sldMk cId="3626095171" sldId="261"/>
            <ac:spMk id="17" creationId="{1D4477A3-7936-4C6B-B46C-52E99531272A}"/>
          </ac:spMkLst>
        </pc:spChg>
        <pc:spChg chg="add del">
          <ac:chgData name="Zacharias, Annu (GE Vernova)" userId="a7bd507d-66c6-4612-ab2a-cd0f56aa58d8" providerId="ADAL" clId="{5C32317B-9BBE-4C51-8049-A673CDB07A6F}" dt="2024-04-03T07:39:37.612" v="2421" actId="26606"/>
          <ac:spMkLst>
            <pc:docMk/>
            <pc:sldMk cId="3626095171" sldId="261"/>
            <ac:spMk id="27" creationId="{C29A1D40-470D-401E-8548-6FF3CF37797D}"/>
          </ac:spMkLst>
        </pc:spChg>
        <pc:spChg chg="add del">
          <ac:chgData name="Zacharias, Annu (GE Vernova)" userId="a7bd507d-66c6-4612-ab2a-cd0f56aa58d8" providerId="ADAL" clId="{5C32317B-9BBE-4C51-8049-A673CDB07A6F}" dt="2024-04-03T07:41:56.104" v="2439" actId="26606"/>
          <ac:spMkLst>
            <pc:docMk/>
            <pc:sldMk cId="3626095171" sldId="261"/>
            <ac:spMk id="30" creationId="{6C686317-9C96-4A02-88CE-7319FF590580}"/>
          </ac:spMkLst>
        </pc:spChg>
        <pc:spChg chg="add del">
          <ac:chgData name="Zacharias, Annu (GE Vernova)" userId="a7bd507d-66c6-4612-ab2a-cd0f56aa58d8" providerId="ADAL" clId="{5C32317B-9BBE-4C51-8049-A673CDB07A6F}" dt="2024-04-03T07:41:56.104" v="2439" actId="26606"/>
          <ac:spMkLst>
            <pc:docMk/>
            <pc:sldMk cId="3626095171" sldId="261"/>
            <ac:spMk id="32" creationId="{EB9A9756-A5DB-460E-A867-A2AE77834D3A}"/>
          </ac:spMkLst>
        </pc:spChg>
        <pc:spChg chg="add del">
          <ac:chgData name="Zacharias, Annu (GE Vernova)" userId="a7bd507d-66c6-4612-ab2a-cd0f56aa58d8" providerId="ADAL" clId="{5C32317B-9BBE-4C51-8049-A673CDB07A6F}" dt="2024-04-03T07:41:49.772" v="2436" actId="26606"/>
          <ac:spMkLst>
            <pc:docMk/>
            <pc:sldMk cId="3626095171" sldId="261"/>
            <ac:spMk id="45" creationId="{260615AE-7DBC-4FF7-9107-9FE957695B02}"/>
          </ac:spMkLst>
        </pc:spChg>
        <pc:spChg chg="add del">
          <ac:chgData name="Zacharias, Annu (GE Vernova)" userId="a7bd507d-66c6-4612-ab2a-cd0f56aa58d8" providerId="ADAL" clId="{5C32317B-9BBE-4C51-8049-A673CDB07A6F}" dt="2024-04-03T07:41:56.088" v="2438" actId="26606"/>
          <ac:spMkLst>
            <pc:docMk/>
            <pc:sldMk cId="3626095171" sldId="261"/>
            <ac:spMk id="48" creationId="{EF263B76-D6AC-40A4-BA2E-CC8B89190ED9}"/>
          </ac:spMkLst>
        </pc:spChg>
        <pc:spChg chg="add del">
          <ac:chgData name="Zacharias, Annu (GE Vernova)" userId="a7bd507d-66c6-4612-ab2a-cd0f56aa58d8" providerId="ADAL" clId="{5C32317B-9BBE-4C51-8049-A673CDB07A6F}" dt="2024-04-03T10:04:50.231" v="2465" actId="26606"/>
          <ac:spMkLst>
            <pc:docMk/>
            <pc:sldMk cId="3626095171" sldId="261"/>
            <ac:spMk id="55" creationId="{C29A1D40-470D-401E-8548-6FF3CF37797D}"/>
          </ac:spMkLst>
        </pc:spChg>
        <pc:spChg chg="add del">
          <ac:chgData name="Zacharias, Annu (GE Vernova)" userId="a7bd507d-66c6-4612-ab2a-cd0f56aa58d8" providerId="ADAL" clId="{5C32317B-9BBE-4C51-8049-A673CDB07A6F}" dt="2024-04-03T10:04:50.231" v="2465" actId="26606"/>
          <ac:spMkLst>
            <pc:docMk/>
            <pc:sldMk cId="3626095171" sldId="261"/>
            <ac:spMk id="56" creationId="{1D4477A3-7936-4C6B-B46C-52E99531272A}"/>
          </ac:spMkLst>
        </pc:spChg>
        <pc:spChg chg="add del">
          <ac:chgData name="Zacharias, Annu (GE Vernova)" userId="a7bd507d-66c6-4612-ab2a-cd0f56aa58d8" providerId="ADAL" clId="{5C32317B-9BBE-4C51-8049-A673CDB07A6F}" dt="2024-04-03T10:04:37.927" v="2462" actId="26606"/>
          <ac:spMkLst>
            <pc:docMk/>
            <pc:sldMk cId="3626095171" sldId="261"/>
            <ac:spMk id="73" creationId="{7F6590A3-E5CA-40AC-8C43-C2CD773F3448}"/>
          </ac:spMkLst>
        </pc:spChg>
        <pc:spChg chg="add del">
          <ac:chgData name="Zacharias, Annu (GE Vernova)" userId="a7bd507d-66c6-4612-ab2a-cd0f56aa58d8" providerId="ADAL" clId="{5C32317B-9BBE-4C51-8049-A673CDB07A6F}" dt="2024-04-03T10:04:37.927" v="2462" actId="26606"/>
          <ac:spMkLst>
            <pc:docMk/>
            <pc:sldMk cId="3626095171" sldId="261"/>
            <ac:spMk id="75" creationId="{3E2E4FF1-D476-4976-8DBF-5BC75A409DF6}"/>
          </ac:spMkLst>
        </pc:spChg>
        <pc:spChg chg="add del">
          <ac:chgData name="Zacharias, Annu (GE Vernova)" userId="a7bd507d-66c6-4612-ab2a-cd0f56aa58d8" providerId="ADAL" clId="{5C32317B-9BBE-4C51-8049-A673CDB07A6F}" dt="2024-04-03T10:04:35.429" v="2460" actId="26606"/>
          <ac:spMkLst>
            <pc:docMk/>
            <pc:sldMk cId="3626095171" sldId="261"/>
            <ac:spMk id="79" creationId="{12BF4AB5-4AFA-4CE1-835A-A52B25B637A8}"/>
          </ac:spMkLst>
        </pc:spChg>
        <pc:spChg chg="add del">
          <ac:chgData name="Zacharias, Annu (GE Vernova)" userId="a7bd507d-66c6-4612-ab2a-cd0f56aa58d8" providerId="ADAL" clId="{5C32317B-9BBE-4C51-8049-A673CDB07A6F}" dt="2024-04-03T10:04:37.927" v="2462" actId="26606"/>
          <ac:spMkLst>
            <pc:docMk/>
            <pc:sldMk cId="3626095171" sldId="261"/>
            <ac:spMk id="82" creationId="{FAEA7324-F923-4B13-B76B-5ADE4E5F16B2}"/>
          </ac:spMkLst>
        </pc:spChg>
        <pc:spChg chg="add del">
          <ac:chgData name="Zacharias, Annu (GE Vernova)" userId="a7bd507d-66c6-4612-ab2a-cd0f56aa58d8" providerId="ADAL" clId="{5C32317B-9BBE-4C51-8049-A673CDB07A6F}" dt="2024-04-03T10:04:50.226" v="2464" actId="26606"/>
          <ac:spMkLst>
            <pc:docMk/>
            <pc:sldMk cId="3626095171" sldId="261"/>
            <ac:spMk id="88" creationId="{DADCEC0B-C4E5-43D6-9C25-53BA2F56D40E}"/>
          </ac:spMkLst>
        </pc:spChg>
        <pc:spChg chg="add">
          <ac:chgData name="Zacharias, Annu (GE Vernova)" userId="a7bd507d-66c6-4612-ab2a-cd0f56aa58d8" providerId="ADAL" clId="{5C32317B-9BBE-4C51-8049-A673CDB07A6F}" dt="2024-04-03T10:04:50.231" v="2465" actId="26606"/>
          <ac:spMkLst>
            <pc:docMk/>
            <pc:sldMk cId="3626095171" sldId="261"/>
            <ac:spMk id="94" creationId="{12BF4AB5-4AFA-4CE1-835A-A52B25B637A8}"/>
          </ac:spMkLst>
        </pc:spChg>
        <pc:grpChg chg="add del">
          <ac:chgData name="Zacharias, Annu (GE Vernova)" userId="a7bd507d-66c6-4612-ab2a-cd0f56aa58d8" providerId="ADAL" clId="{5C32317B-9BBE-4C51-8049-A673CDB07A6F}" dt="2024-04-03T07:39:37.612" v="2421" actId="26606"/>
          <ac:grpSpMkLst>
            <pc:docMk/>
            <pc:sldMk cId="3626095171" sldId="261"/>
            <ac:grpSpMk id="9" creationId="{C616B3DC-C165-433D-9187-62DCC0E317D3}"/>
          </ac:grpSpMkLst>
        </pc:grpChg>
        <pc:grpChg chg="add del">
          <ac:chgData name="Zacharias, Annu (GE Vernova)" userId="a7bd507d-66c6-4612-ab2a-cd0f56aa58d8" providerId="ADAL" clId="{5C32317B-9BBE-4C51-8049-A673CDB07A6F}" dt="2024-04-03T07:39:37.612" v="2421" actId="26606"/>
          <ac:grpSpMkLst>
            <pc:docMk/>
            <pc:sldMk cId="3626095171" sldId="261"/>
            <ac:grpSpMk id="19" creationId="{F44DEACC-B2E6-413E-B2B5-320225952713}"/>
          </ac:grpSpMkLst>
        </pc:grpChg>
        <pc:grpChg chg="add del">
          <ac:chgData name="Zacharias, Annu (GE Vernova)" userId="a7bd507d-66c6-4612-ab2a-cd0f56aa58d8" providerId="ADAL" clId="{5C32317B-9BBE-4C51-8049-A673CDB07A6F}" dt="2024-04-03T07:41:56.104" v="2439" actId="26606"/>
          <ac:grpSpMkLst>
            <pc:docMk/>
            <pc:sldMk cId="3626095171" sldId="261"/>
            <ac:grpSpMk id="29" creationId="{C616B3DC-C165-433D-9187-62DCC0E317D3}"/>
          </ac:grpSpMkLst>
        </pc:grpChg>
        <pc:grpChg chg="add del">
          <ac:chgData name="Zacharias, Annu (GE Vernova)" userId="a7bd507d-66c6-4612-ab2a-cd0f56aa58d8" providerId="ADAL" clId="{5C32317B-9BBE-4C51-8049-A673CDB07A6F}" dt="2024-04-03T07:41:56.104" v="2439" actId="26606"/>
          <ac:grpSpMkLst>
            <pc:docMk/>
            <pc:sldMk cId="3626095171" sldId="261"/>
            <ac:grpSpMk id="31" creationId="{E0E25B5C-98A3-47D8-A4D7-10C2E1758981}"/>
          </ac:grpSpMkLst>
        </pc:grpChg>
        <pc:grpChg chg="add del">
          <ac:chgData name="Zacharias, Annu (GE Vernova)" userId="a7bd507d-66c6-4612-ab2a-cd0f56aa58d8" providerId="ADAL" clId="{5C32317B-9BBE-4C51-8049-A673CDB07A6F}" dt="2024-04-03T07:41:49.772" v="2436" actId="26606"/>
          <ac:grpSpMkLst>
            <pc:docMk/>
            <pc:sldMk cId="3626095171" sldId="261"/>
            <ac:grpSpMk id="37" creationId="{C616B3DC-C165-433D-9187-62DCC0E317D3}"/>
          </ac:grpSpMkLst>
        </pc:grpChg>
        <pc:grpChg chg="add del">
          <ac:chgData name="Zacharias, Annu (GE Vernova)" userId="a7bd507d-66c6-4612-ab2a-cd0f56aa58d8" providerId="ADAL" clId="{5C32317B-9BBE-4C51-8049-A673CDB07A6F}" dt="2024-04-03T07:41:56.088" v="2438" actId="26606"/>
          <ac:grpSpMkLst>
            <pc:docMk/>
            <pc:sldMk cId="3626095171" sldId="261"/>
            <ac:grpSpMk id="47" creationId="{C616B3DC-C165-433D-9187-62DCC0E317D3}"/>
          </ac:grpSpMkLst>
        </pc:grpChg>
        <pc:grpChg chg="add del">
          <ac:chgData name="Zacharias, Annu (GE Vernova)" userId="a7bd507d-66c6-4612-ab2a-cd0f56aa58d8" providerId="ADAL" clId="{5C32317B-9BBE-4C51-8049-A673CDB07A6F}" dt="2024-04-03T10:04:50.231" v="2465" actId="26606"/>
          <ac:grpSpMkLst>
            <pc:docMk/>
            <pc:sldMk cId="3626095171" sldId="261"/>
            <ac:grpSpMk id="54" creationId="{C616B3DC-C165-433D-9187-62DCC0E317D3}"/>
          </ac:grpSpMkLst>
        </pc:grpChg>
        <pc:grpChg chg="add del">
          <ac:chgData name="Zacharias, Annu (GE Vernova)" userId="a7bd507d-66c6-4612-ab2a-cd0f56aa58d8" providerId="ADAL" clId="{5C32317B-9BBE-4C51-8049-A673CDB07A6F}" dt="2024-04-03T10:04:50.231" v="2465" actId="26606"/>
          <ac:grpSpMkLst>
            <pc:docMk/>
            <pc:sldMk cId="3626095171" sldId="261"/>
            <ac:grpSpMk id="57" creationId="{F44DEACC-B2E6-413E-B2B5-320225952713}"/>
          </ac:grpSpMkLst>
        </pc:grpChg>
        <pc:grpChg chg="add del">
          <ac:chgData name="Zacharias, Annu (GE Vernova)" userId="a7bd507d-66c6-4612-ab2a-cd0f56aa58d8" providerId="ADAL" clId="{5C32317B-9BBE-4C51-8049-A673CDB07A6F}" dt="2024-04-03T10:04:35.429" v="2460" actId="26606"/>
          <ac:grpSpMkLst>
            <pc:docMk/>
            <pc:sldMk cId="3626095171" sldId="261"/>
            <ac:grpSpMk id="63" creationId="{3C97D866-0F77-45DF-8EB7-C3D116B328CD}"/>
          </ac:grpSpMkLst>
        </pc:grpChg>
        <pc:grpChg chg="add del">
          <ac:chgData name="Zacharias, Annu (GE Vernova)" userId="a7bd507d-66c6-4612-ab2a-cd0f56aa58d8" providerId="ADAL" clId="{5C32317B-9BBE-4C51-8049-A673CDB07A6F}" dt="2024-04-03T10:04:35.429" v="2460" actId="26606"/>
          <ac:grpSpMkLst>
            <pc:docMk/>
            <pc:sldMk cId="3626095171" sldId="261"/>
            <ac:grpSpMk id="71" creationId="{A61B1D17-4193-4A7A-A456-16B3E6E52D00}"/>
          </ac:grpSpMkLst>
        </pc:grpChg>
        <pc:grpChg chg="add del">
          <ac:chgData name="Zacharias, Annu (GE Vernova)" userId="a7bd507d-66c6-4612-ab2a-cd0f56aa58d8" providerId="ADAL" clId="{5C32317B-9BBE-4C51-8049-A673CDB07A6F}" dt="2024-04-03T10:04:37.927" v="2462" actId="26606"/>
          <ac:grpSpMkLst>
            <pc:docMk/>
            <pc:sldMk cId="3626095171" sldId="261"/>
            <ac:grpSpMk id="81" creationId="{3C97D866-0F77-45DF-8EB7-C3D116B328CD}"/>
          </ac:grpSpMkLst>
        </pc:grpChg>
        <pc:grpChg chg="add del">
          <ac:chgData name="Zacharias, Annu (GE Vernova)" userId="a7bd507d-66c6-4612-ab2a-cd0f56aa58d8" providerId="ADAL" clId="{5C32317B-9BBE-4C51-8049-A673CDB07A6F}" dt="2024-04-03T10:04:50.226" v="2464" actId="26606"/>
          <ac:grpSpMkLst>
            <pc:docMk/>
            <pc:sldMk cId="3626095171" sldId="261"/>
            <ac:grpSpMk id="84" creationId="{3C97D866-0F77-45DF-8EB7-C3D116B328CD}"/>
          </ac:grpSpMkLst>
        </pc:grpChg>
        <pc:grpChg chg="add del">
          <ac:chgData name="Zacharias, Annu (GE Vernova)" userId="a7bd507d-66c6-4612-ab2a-cd0f56aa58d8" providerId="ADAL" clId="{5C32317B-9BBE-4C51-8049-A673CDB07A6F}" dt="2024-04-03T10:04:50.226" v="2464" actId="26606"/>
          <ac:grpSpMkLst>
            <pc:docMk/>
            <pc:sldMk cId="3626095171" sldId="261"/>
            <ac:grpSpMk id="85" creationId="{DCDBEA0F-A108-4353-90A7-BF17D0B8D225}"/>
          </ac:grpSpMkLst>
        </pc:grpChg>
        <pc:grpChg chg="add">
          <ac:chgData name="Zacharias, Annu (GE Vernova)" userId="a7bd507d-66c6-4612-ab2a-cd0f56aa58d8" providerId="ADAL" clId="{5C32317B-9BBE-4C51-8049-A673CDB07A6F}" dt="2024-04-03T10:04:50.231" v="2465" actId="26606"/>
          <ac:grpSpMkLst>
            <pc:docMk/>
            <pc:sldMk cId="3626095171" sldId="261"/>
            <ac:grpSpMk id="90" creationId="{3C97D866-0F77-45DF-8EB7-C3D116B328CD}"/>
          </ac:grpSpMkLst>
        </pc:grpChg>
        <pc:grpChg chg="add">
          <ac:chgData name="Zacharias, Annu (GE Vernova)" userId="a7bd507d-66c6-4612-ab2a-cd0f56aa58d8" providerId="ADAL" clId="{5C32317B-9BBE-4C51-8049-A673CDB07A6F}" dt="2024-04-03T10:04:50.231" v="2465" actId="26606"/>
          <ac:grpSpMkLst>
            <pc:docMk/>
            <pc:sldMk cId="3626095171" sldId="261"/>
            <ac:grpSpMk id="91" creationId="{A61B1D17-4193-4A7A-A456-16B3E6E52D00}"/>
          </ac:grpSpMkLst>
        </pc:grpChg>
        <pc:picChg chg="add mod">
          <ac:chgData name="Zacharias, Annu (GE Vernova)" userId="a7bd507d-66c6-4612-ab2a-cd0f56aa58d8" providerId="ADAL" clId="{5C32317B-9BBE-4C51-8049-A673CDB07A6F}" dt="2024-04-03T10:04:50.231" v="2465" actId="26606"/>
          <ac:picMkLst>
            <pc:docMk/>
            <pc:sldMk cId="3626095171" sldId="261"/>
            <ac:picMk id="3" creationId="{8C00EB5D-9219-3E3D-C57D-624F17C71EF5}"/>
          </ac:picMkLst>
        </pc:picChg>
        <pc:picChg chg="add mod">
          <ac:chgData name="Zacharias, Annu (GE Vernova)" userId="a7bd507d-66c6-4612-ab2a-cd0f56aa58d8" providerId="ADAL" clId="{5C32317B-9BBE-4C51-8049-A673CDB07A6F}" dt="2024-04-03T10:04:50.231" v="2465" actId="26606"/>
          <ac:picMkLst>
            <pc:docMk/>
            <pc:sldMk cId="3626095171" sldId="261"/>
            <ac:picMk id="4" creationId="{82093397-0B4A-3960-4D61-3BA7FAE29520}"/>
          </ac:picMkLst>
        </pc:picChg>
      </pc:sldChg>
      <pc:sldChg chg="addSp delSp modSp new mod setBg">
        <pc:chgData name="Zacharias, Annu (GE Vernova)" userId="a7bd507d-66c6-4612-ab2a-cd0f56aa58d8" providerId="ADAL" clId="{5C32317B-9BBE-4C51-8049-A673CDB07A6F}" dt="2024-04-03T10:48:54.709" v="2534" actId="14100"/>
        <pc:sldMkLst>
          <pc:docMk/>
          <pc:sldMk cId="913267058" sldId="262"/>
        </pc:sldMkLst>
        <pc:spChg chg="mod">
          <ac:chgData name="Zacharias, Annu (GE Vernova)" userId="a7bd507d-66c6-4612-ab2a-cd0f56aa58d8" providerId="ADAL" clId="{5C32317B-9BBE-4C51-8049-A673CDB07A6F}" dt="2024-04-03T10:48:54.709" v="2534" actId="14100"/>
          <ac:spMkLst>
            <pc:docMk/>
            <pc:sldMk cId="913267058" sldId="262"/>
            <ac:spMk id="2" creationId="{DA71EC6E-D7F9-CC16-326A-C82127B8ADAB}"/>
          </ac:spMkLst>
        </pc:spChg>
        <pc:spChg chg="add del">
          <ac:chgData name="Zacharias, Annu (GE Vernova)" userId="a7bd507d-66c6-4612-ab2a-cd0f56aa58d8" providerId="ADAL" clId="{5C32317B-9BBE-4C51-8049-A673CDB07A6F}" dt="2024-04-03T10:45:15.846" v="2477" actId="26606"/>
          <ac:spMkLst>
            <pc:docMk/>
            <pc:sldMk cId="913267058" sldId="262"/>
            <ac:spMk id="23" creationId="{A6073935-E043-4801-AF06-06093A9145F7}"/>
          </ac:spMkLst>
        </pc:spChg>
        <pc:spChg chg="add del">
          <ac:chgData name="Zacharias, Annu (GE Vernova)" userId="a7bd507d-66c6-4612-ab2a-cd0f56aa58d8" providerId="ADAL" clId="{5C32317B-9BBE-4C51-8049-A673CDB07A6F}" dt="2024-04-03T10:45:15.846" v="2477" actId="26606"/>
          <ac:spMkLst>
            <pc:docMk/>
            <pc:sldMk cId="913267058" sldId="262"/>
            <ac:spMk id="33" creationId="{8D6B9972-4A81-4223-9901-0E559A1D5E59}"/>
          </ac:spMkLst>
        </pc:spChg>
        <pc:spChg chg="add del">
          <ac:chgData name="Zacharias, Annu (GE Vernova)" userId="a7bd507d-66c6-4612-ab2a-cd0f56aa58d8" providerId="ADAL" clId="{5C32317B-9BBE-4C51-8049-A673CDB07A6F}" dt="2024-04-03T10:45:18.596" v="2479" actId="26606"/>
          <ac:spMkLst>
            <pc:docMk/>
            <pc:sldMk cId="913267058" sldId="262"/>
            <ac:spMk id="36" creationId="{EF3E1F0C-BCD9-491F-A435-D4A48FB439B9}"/>
          </ac:spMkLst>
        </pc:spChg>
        <pc:spChg chg="add del">
          <ac:chgData name="Zacharias, Annu (GE Vernova)" userId="a7bd507d-66c6-4612-ab2a-cd0f56aa58d8" providerId="ADAL" clId="{5C32317B-9BBE-4C51-8049-A673CDB07A6F}" dt="2024-04-03T10:46:00.064" v="2485" actId="26606"/>
          <ac:spMkLst>
            <pc:docMk/>
            <pc:sldMk cId="913267058" sldId="262"/>
            <ac:spMk id="39" creationId="{6C686317-9C96-4A02-88CE-7319FF590580}"/>
          </ac:spMkLst>
        </pc:spChg>
        <pc:spChg chg="add del">
          <ac:chgData name="Zacharias, Annu (GE Vernova)" userId="a7bd507d-66c6-4612-ab2a-cd0f56aa58d8" providerId="ADAL" clId="{5C32317B-9BBE-4C51-8049-A673CDB07A6F}" dt="2024-04-03T10:46:00.064" v="2485" actId="26606"/>
          <ac:spMkLst>
            <pc:docMk/>
            <pc:sldMk cId="913267058" sldId="262"/>
            <ac:spMk id="41" creationId="{EB9A9756-A5DB-460E-A867-A2AE77834D3A}"/>
          </ac:spMkLst>
        </pc:spChg>
        <pc:spChg chg="add del">
          <ac:chgData name="Zacharias, Annu (GE Vernova)" userId="a7bd507d-66c6-4612-ab2a-cd0f56aa58d8" providerId="ADAL" clId="{5C32317B-9BBE-4C51-8049-A673CDB07A6F}" dt="2024-04-03T10:46:00.060" v="2484" actId="26606"/>
          <ac:spMkLst>
            <pc:docMk/>
            <pc:sldMk cId="913267058" sldId="262"/>
            <ac:spMk id="54" creationId="{6C686317-9C96-4A02-88CE-7319FF590580}"/>
          </ac:spMkLst>
        </pc:spChg>
        <pc:spChg chg="add del">
          <ac:chgData name="Zacharias, Annu (GE Vernova)" userId="a7bd507d-66c6-4612-ab2a-cd0f56aa58d8" providerId="ADAL" clId="{5C32317B-9BBE-4C51-8049-A673CDB07A6F}" dt="2024-04-03T10:46:00.060" v="2484" actId="26606"/>
          <ac:spMkLst>
            <pc:docMk/>
            <pc:sldMk cId="913267058" sldId="262"/>
            <ac:spMk id="64" creationId="{EB9A9756-A5DB-460E-A867-A2AE77834D3A}"/>
          </ac:spMkLst>
        </pc:spChg>
        <pc:spChg chg="add del">
          <ac:chgData name="Zacharias, Annu (GE Vernova)" userId="a7bd507d-66c6-4612-ab2a-cd0f56aa58d8" providerId="ADAL" clId="{5C32317B-9BBE-4C51-8049-A673CDB07A6F}" dt="2024-04-03T10:47:00.743" v="2494" actId="26606"/>
          <ac:spMkLst>
            <pc:docMk/>
            <pc:sldMk cId="913267058" sldId="262"/>
            <ac:spMk id="67" creationId="{EF263B76-D6AC-40A4-BA2E-CC8B89190ED9}"/>
          </ac:spMkLst>
        </pc:spChg>
        <pc:spChg chg="add del">
          <ac:chgData name="Zacharias, Annu (GE Vernova)" userId="a7bd507d-66c6-4612-ab2a-cd0f56aa58d8" providerId="ADAL" clId="{5C32317B-9BBE-4C51-8049-A673CDB07A6F}" dt="2024-04-03T10:46:56.455" v="2491" actId="26606"/>
          <ac:spMkLst>
            <pc:docMk/>
            <pc:sldMk cId="913267058" sldId="262"/>
            <ac:spMk id="80" creationId="{A6073935-E043-4801-AF06-06093A9145F7}"/>
          </ac:spMkLst>
        </pc:spChg>
        <pc:spChg chg="add del">
          <ac:chgData name="Zacharias, Annu (GE Vernova)" userId="a7bd507d-66c6-4612-ab2a-cd0f56aa58d8" providerId="ADAL" clId="{5C32317B-9BBE-4C51-8049-A673CDB07A6F}" dt="2024-04-03T10:46:56.455" v="2491" actId="26606"/>
          <ac:spMkLst>
            <pc:docMk/>
            <pc:sldMk cId="913267058" sldId="262"/>
            <ac:spMk id="90" creationId="{8D6B9972-4A81-4223-9901-0E559A1D5E59}"/>
          </ac:spMkLst>
        </pc:spChg>
        <pc:spChg chg="add del">
          <ac:chgData name="Zacharias, Annu (GE Vernova)" userId="a7bd507d-66c6-4612-ab2a-cd0f56aa58d8" providerId="ADAL" clId="{5C32317B-9BBE-4C51-8049-A673CDB07A6F}" dt="2024-04-03T10:47:00.739" v="2493" actId="26606"/>
          <ac:spMkLst>
            <pc:docMk/>
            <pc:sldMk cId="913267058" sldId="262"/>
            <ac:spMk id="93" creationId="{6C686317-9C96-4A02-88CE-7319FF590580}"/>
          </ac:spMkLst>
        </pc:spChg>
        <pc:spChg chg="add del">
          <ac:chgData name="Zacharias, Annu (GE Vernova)" userId="a7bd507d-66c6-4612-ab2a-cd0f56aa58d8" providerId="ADAL" clId="{5C32317B-9BBE-4C51-8049-A673CDB07A6F}" dt="2024-04-03T10:47:00.739" v="2493" actId="26606"/>
          <ac:spMkLst>
            <pc:docMk/>
            <pc:sldMk cId="913267058" sldId="262"/>
            <ac:spMk id="95" creationId="{EB9A9756-A5DB-460E-A867-A2AE77834D3A}"/>
          </ac:spMkLst>
        </pc:spChg>
        <pc:spChg chg="add del">
          <ac:chgData name="Zacharias, Annu (GE Vernova)" userId="a7bd507d-66c6-4612-ab2a-cd0f56aa58d8" providerId="ADAL" clId="{5C32317B-9BBE-4C51-8049-A673CDB07A6F}" dt="2024-04-03T10:47:32.785" v="2520" actId="26606"/>
          <ac:spMkLst>
            <pc:docMk/>
            <pc:sldMk cId="913267058" sldId="262"/>
            <ac:spMk id="98" creationId="{EF3E1F0C-BCD9-491F-A435-D4A48FB439B9}"/>
          </ac:spMkLst>
        </pc:spChg>
        <pc:spChg chg="add del">
          <ac:chgData name="Zacharias, Annu (GE Vernova)" userId="a7bd507d-66c6-4612-ab2a-cd0f56aa58d8" providerId="ADAL" clId="{5C32317B-9BBE-4C51-8049-A673CDB07A6F}" dt="2024-04-03T10:48:11.807" v="2529" actId="26606"/>
          <ac:spMkLst>
            <pc:docMk/>
            <pc:sldMk cId="913267058" sldId="262"/>
            <ac:spMk id="111" creationId="{A6073935-E043-4801-AF06-06093A9145F7}"/>
          </ac:spMkLst>
        </pc:spChg>
        <pc:spChg chg="add del">
          <ac:chgData name="Zacharias, Annu (GE Vernova)" userId="a7bd507d-66c6-4612-ab2a-cd0f56aa58d8" providerId="ADAL" clId="{5C32317B-9BBE-4C51-8049-A673CDB07A6F}" dt="2024-04-03T10:48:11.807" v="2529" actId="26606"/>
          <ac:spMkLst>
            <pc:docMk/>
            <pc:sldMk cId="913267058" sldId="262"/>
            <ac:spMk id="121" creationId="{8D6B9972-4A81-4223-9901-0E559A1D5E59}"/>
          </ac:spMkLst>
        </pc:spChg>
        <pc:spChg chg="add del">
          <ac:chgData name="Zacharias, Annu (GE Vernova)" userId="a7bd507d-66c6-4612-ab2a-cd0f56aa58d8" providerId="ADAL" clId="{5C32317B-9BBE-4C51-8049-A673CDB07A6F}" dt="2024-04-03T10:48:08.248" v="2526" actId="26606"/>
          <ac:spMkLst>
            <pc:docMk/>
            <pc:sldMk cId="913267058" sldId="262"/>
            <ac:spMk id="134" creationId="{EF3E1F0C-BCD9-491F-A435-D4A48FB439B9}"/>
          </ac:spMkLst>
        </pc:spChg>
        <pc:spChg chg="add del">
          <ac:chgData name="Zacharias, Annu (GE Vernova)" userId="a7bd507d-66c6-4612-ab2a-cd0f56aa58d8" providerId="ADAL" clId="{5C32317B-9BBE-4C51-8049-A673CDB07A6F}" dt="2024-04-03T10:48:11.788" v="2528" actId="26606"/>
          <ac:spMkLst>
            <pc:docMk/>
            <pc:sldMk cId="913267058" sldId="262"/>
            <ac:spMk id="144" creationId="{EB9A9756-A5DB-460E-A867-A2AE77834D3A}"/>
          </ac:spMkLst>
        </pc:spChg>
        <pc:spChg chg="add del">
          <ac:chgData name="Zacharias, Annu (GE Vernova)" userId="a7bd507d-66c6-4612-ab2a-cd0f56aa58d8" providerId="ADAL" clId="{5C32317B-9BBE-4C51-8049-A673CDB07A6F}" dt="2024-04-03T10:48:11.788" v="2528" actId="26606"/>
          <ac:spMkLst>
            <pc:docMk/>
            <pc:sldMk cId="913267058" sldId="262"/>
            <ac:spMk id="145" creationId="{6C686317-9C96-4A02-88CE-7319FF590580}"/>
          </ac:spMkLst>
        </pc:spChg>
        <pc:spChg chg="add">
          <ac:chgData name="Zacharias, Annu (GE Vernova)" userId="a7bd507d-66c6-4612-ab2a-cd0f56aa58d8" providerId="ADAL" clId="{5C32317B-9BBE-4C51-8049-A673CDB07A6F}" dt="2024-04-03T10:48:11.807" v="2529" actId="26606"/>
          <ac:spMkLst>
            <pc:docMk/>
            <pc:sldMk cId="913267058" sldId="262"/>
            <ac:spMk id="148" creationId="{A6073935-E043-4801-AF06-06093A9145F7}"/>
          </ac:spMkLst>
        </pc:spChg>
        <pc:spChg chg="add">
          <ac:chgData name="Zacharias, Annu (GE Vernova)" userId="a7bd507d-66c6-4612-ab2a-cd0f56aa58d8" providerId="ADAL" clId="{5C32317B-9BBE-4C51-8049-A673CDB07A6F}" dt="2024-04-03T10:48:11.807" v="2529" actId="26606"/>
          <ac:spMkLst>
            <pc:docMk/>
            <pc:sldMk cId="913267058" sldId="262"/>
            <ac:spMk id="150" creationId="{8D6B9972-4A81-4223-9901-0E559A1D5E59}"/>
          </ac:spMkLst>
        </pc:spChg>
        <pc:grpChg chg="add del">
          <ac:chgData name="Zacharias, Annu (GE Vernova)" userId="a7bd507d-66c6-4612-ab2a-cd0f56aa58d8" providerId="ADAL" clId="{5C32317B-9BBE-4C51-8049-A673CDB07A6F}" dt="2024-04-03T10:45:15.846" v="2477" actId="26606"/>
          <ac:grpSpMkLst>
            <pc:docMk/>
            <pc:sldMk cId="913267058" sldId="262"/>
            <ac:grpSpMk id="15" creationId="{C616B3DC-C165-433D-9187-62DCC0E317D3}"/>
          </ac:grpSpMkLst>
        </pc:grpChg>
        <pc:grpChg chg="add del">
          <ac:chgData name="Zacharias, Annu (GE Vernova)" userId="a7bd507d-66c6-4612-ab2a-cd0f56aa58d8" providerId="ADAL" clId="{5C32317B-9BBE-4C51-8049-A673CDB07A6F}" dt="2024-04-03T10:45:15.846" v="2477" actId="26606"/>
          <ac:grpSpMkLst>
            <pc:docMk/>
            <pc:sldMk cId="913267058" sldId="262"/>
            <ac:grpSpMk id="25" creationId="{8AC26FF4-D6F9-4A94-A837-D051A101EDD3}"/>
          </ac:grpSpMkLst>
        </pc:grpChg>
        <pc:grpChg chg="add del">
          <ac:chgData name="Zacharias, Annu (GE Vernova)" userId="a7bd507d-66c6-4612-ab2a-cd0f56aa58d8" providerId="ADAL" clId="{5C32317B-9BBE-4C51-8049-A673CDB07A6F}" dt="2024-04-03T10:45:18.596" v="2479" actId="26606"/>
          <ac:grpSpMkLst>
            <pc:docMk/>
            <pc:sldMk cId="913267058" sldId="262"/>
            <ac:grpSpMk id="35" creationId="{C616B3DC-C165-433D-9187-62DCC0E317D3}"/>
          </ac:grpSpMkLst>
        </pc:grpChg>
        <pc:grpChg chg="add del">
          <ac:chgData name="Zacharias, Annu (GE Vernova)" userId="a7bd507d-66c6-4612-ab2a-cd0f56aa58d8" providerId="ADAL" clId="{5C32317B-9BBE-4C51-8049-A673CDB07A6F}" dt="2024-04-03T10:46:00.064" v="2485" actId="26606"/>
          <ac:grpSpMkLst>
            <pc:docMk/>
            <pc:sldMk cId="913267058" sldId="262"/>
            <ac:grpSpMk id="38" creationId="{C616B3DC-C165-433D-9187-62DCC0E317D3}"/>
          </ac:grpSpMkLst>
        </pc:grpChg>
        <pc:grpChg chg="add del">
          <ac:chgData name="Zacharias, Annu (GE Vernova)" userId="a7bd507d-66c6-4612-ab2a-cd0f56aa58d8" providerId="ADAL" clId="{5C32317B-9BBE-4C51-8049-A673CDB07A6F}" dt="2024-04-03T10:46:00.064" v="2485" actId="26606"/>
          <ac:grpSpMkLst>
            <pc:docMk/>
            <pc:sldMk cId="913267058" sldId="262"/>
            <ac:grpSpMk id="40" creationId="{E0E25B5C-98A3-47D8-A4D7-10C2E1758981}"/>
          </ac:grpSpMkLst>
        </pc:grpChg>
        <pc:grpChg chg="add del">
          <ac:chgData name="Zacharias, Annu (GE Vernova)" userId="a7bd507d-66c6-4612-ab2a-cd0f56aa58d8" providerId="ADAL" clId="{5C32317B-9BBE-4C51-8049-A673CDB07A6F}" dt="2024-04-03T10:46:00.060" v="2484" actId="26606"/>
          <ac:grpSpMkLst>
            <pc:docMk/>
            <pc:sldMk cId="913267058" sldId="262"/>
            <ac:grpSpMk id="46" creationId="{C616B3DC-C165-433D-9187-62DCC0E317D3}"/>
          </ac:grpSpMkLst>
        </pc:grpChg>
        <pc:grpChg chg="add del">
          <ac:chgData name="Zacharias, Annu (GE Vernova)" userId="a7bd507d-66c6-4612-ab2a-cd0f56aa58d8" providerId="ADAL" clId="{5C32317B-9BBE-4C51-8049-A673CDB07A6F}" dt="2024-04-03T10:46:00.060" v="2484" actId="26606"/>
          <ac:grpSpMkLst>
            <pc:docMk/>
            <pc:sldMk cId="913267058" sldId="262"/>
            <ac:grpSpMk id="56" creationId="{E0E25B5C-98A3-47D8-A4D7-10C2E1758981}"/>
          </ac:grpSpMkLst>
        </pc:grpChg>
        <pc:grpChg chg="add del">
          <ac:chgData name="Zacharias, Annu (GE Vernova)" userId="a7bd507d-66c6-4612-ab2a-cd0f56aa58d8" providerId="ADAL" clId="{5C32317B-9BBE-4C51-8049-A673CDB07A6F}" dt="2024-04-03T10:47:00.743" v="2494" actId="26606"/>
          <ac:grpSpMkLst>
            <pc:docMk/>
            <pc:sldMk cId="913267058" sldId="262"/>
            <ac:grpSpMk id="66" creationId="{C616B3DC-C165-433D-9187-62DCC0E317D3}"/>
          </ac:grpSpMkLst>
        </pc:grpChg>
        <pc:grpChg chg="add del">
          <ac:chgData name="Zacharias, Annu (GE Vernova)" userId="a7bd507d-66c6-4612-ab2a-cd0f56aa58d8" providerId="ADAL" clId="{5C32317B-9BBE-4C51-8049-A673CDB07A6F}" dt="2024-04-03T10:46:56.455" v="2491" actId="26606"/>
          <ac:grpSpMkLst>
            <pc:docMk/>
            <pc:sldMk cId="913267058" sldId="262"/>
            <ac:grpSpMk id="72" creationId="{C616B3DC-C165-433D-9187-62DCC0E317D3}"/>
          </ac:grpSpMkLst>
        </pc:grpChg>
        <pc:grpChg chg="add del">
          <ac:chgData name="Zacharias, Annu (GE Vernova)" userId="a7bd507d-66c6-4612-ab2a-cd0f56aa58d8" providerId="ADAL" clId="{5C32317B-9BBE-4C51-8049-A673CDB07A6F}" dt="2024-04-03T10:46:56.455" v="2491" actId="26606"/>
          <ac:grpSpMkLst>
            <pc:docMk/>
            <pc:sldMk cId="913267058" sldId="262"/>
            <ac:grpSpMk id="82" creationId="{8AC26FF4-D6F9-4A94-A837-D051A101EDD3}"/>
          </ac:grpSpMkLst>
        </pc:grpChg>
        <pc:grpChg chg="add del">
          <ac:chgData name="Zacharias, Annu (GE Vernova)" userId="a7bd507d-66c6-4612-ab2a-cd0f56aa58d8" providerId="ADAL" clId="{5C32317B-9BBE-4C51-8049-A673CDB07A6F}" dt="2024-04-03T10:47:00.739" v="2493" actId="26606"/>
          <ac:grpSpMkLst>
            <pc:docMk/>
            <pc:sldMk cId="913267058" sldId="262"/>
            <ac:grpSpMk id="92" creationId="{C616B3DC-C165-433D-9187-62DCC0E317D3}"/>
          </ac:grpSpMkLst>
        </pc:grpChg>
        <pc:grpChg chg="add del">
          <ac:chgData name="Zacharias, Annu (GE Vernova)" userId="a7bd507d-66c6-4612-ab2a-cd0f56aa58d8" providerId="ADAL" clId="{5C32317B-9BBE-4C51-8049-A673CDB07A6F}" dt="2024-04-03T10:47:00.739" v="2493" actId="26606"/>
          <ac:grpSpMkLst>
            <pc:docMk/>
            <pc:sldMk cId="913267058" sldId="262"/>
            <ac:grpSpMk id="94" creationId="{E0E25B5C-98A3-47D8-A4D7-10C2E1758981}"/>
          </ac:grpSpMkLst>
        </pc:grpChg>
        <pc:grpChg chg="add del">
          <ac:chgData name="Zacharias, Annu (GE Vernova)" userId="a7bd507d-66c6-4612-ab2a-cd0f56aa58d8" providerId="ADAL" clId="{5C32317B-9BBE-4C51-8049-A673CDB07A6F}" dt="2024-04-03T10:47:32.785" v="2520" actId="26606"/>
          <ac:grpSpMkLst>
            <pc:docMk/>
            <pc:sldMk cId="913267058" sldId="262"/>
            <ac:grpSpMk id="97" creationId="{C616B3DC-C165-433D-9187-62DCC0E317D3}"/>
          </ac:grpSpMkLst>
        </pc:grpChg>
        <pc:grpChg chg="add del">
          <ac:chgData name="Zacharias, Annu (GE Vernova)" userId="a7bd507d-66c6-4612-ab2a-cd0f56aa58d8" providerId="ADAL" clId="{5C32317B-9BBE-4C51-8049-A673CDB07A6F}" dt="2024-04-03T10:48:11.807" v="2529" actId="26606"/>
          <ac:grpSpMkLst>
            <pc:docMk/>
            <pc:sldMk cId="913267058" sldId="262"/>
            <ac:grpSpMk id="103" creationId="{C616B3DC-C165-433D-9187-62DCC0E317D3}"/>
          </ac:grpSpMkLst>
        </pc:grpChg>
        <pc:grpChg chg="add del">
          <ac:chgData name="Zacharias, Annu (GE Vernova)" userId="a7bd507d-66c6-4612-ab2a-cd0f56aa58d8" providerId="ADAL" clId="{5C32317B-9BBE-4C51-8049-A673CDB07A6F}" dt="2024-04-03T10:48:11.807" v="2529" actId="26606"/>
          <ac:grpSpMkLst>
            <pc:docMk/>
            <pc:sldMk cId="913267058" sldId="262"/>
            <ac:grpSpMk id="113" creationId="{8AC26FF4-D6F9-4A94-A837-D051A101EDD3}"/>
          </ac:grpSpMkLst>
        </pc:grpChg>
        <pc:grpChg chg="add del">
          <ac:chgData name="Zacharias, Annu (GE Vernova)" userId="a7bd507d-66c6-4612-ab2a-cd0f56aa58d8" providerId="ADAL" clId="{5C32317B-9BBE-4C51-8049-A673CDB07A6F}" dt="2024-04-03T10:48:08.248" v="2526" actId="26606"/>
          <ac:grpSpMkLst>
            <pc:docMk/>
            <pc:sldMk cId="913267058" sldId="262"/>
            <ac:grpSpMk id="126" creationId="{C616B3DC-C165-433D-9187-62DCC0E317D3}"/>
          </ac:grpSpMkLst>
        </pc:grpChg>
        <pc:grpChg chg="add del">
          <ac:chgData name="Zacharias, Annu (GE Vernova)" userId="a7bd507d-66c6-4612-ab2a-cd0f56aa58d8" providerId="ADAL" clId="{5C32317B-9BBE-4C51-8049-A673CDB07A6F}" dt="2024-04-03T10:48:11.788" v="2528" actId="26606"/>
          <ac:grpSpMkLst>
            <pc:docMk/>
            <pc:sldMk cId="913267058" sldId="262"/>
            <ac:grpSpMk id="136" creationId="{E0E25B5C-98A3-47D8-A4D7-10C2E1758981}"/>
          </ac:grpSpMkLst>
        </pc:grpChg>
        <pc:grpChg chg="add del">
          <ac:chgData name="Zacharias, Annu (GE Vernova)" userId="a7bd507d-66c6-4612-ab2a-cd0f56aa58d8" providerId="ADAL" clId="{5C32317B-9BBE-4C51-8049-A673CDB07A6F}" dt="2024-04-03T10:48:11.788" v="2528" actId="26606"/>
          <ac:grpSpMkLst>
            <pc:docMk/>
            <pc:sldMk cId="913267058" sldId="262"/>
            <ac:grpSpMk id="143" creationId="{C616B3DC-C165-433D-9187-62DCC0E317D3}"/>
          </ac:grpSpMkLst>
        </pc:grpChg>
        <pc:grpChg chg="add">
          <ac:chgData name="Zacharias, Annu (GE Vernova)" userId="a7bd507d-66c6-4612-ab2a-cd0f56aa58d8" providerId="ADAL" clId="{5C32317B-9BBE-4C51-8049-A673CDB07A6F}" dt="2024-04-03T10:48:11.807" v="2529" actId="26606"/>
          <ac:grpSpMkLst>
            <pc:docMk/>
            <pc:sldMk cId="913267058" sldId="262"/>
            <ac:grpSpMk id="147" creationId="{C616B3DC-C165-433D-9187-62DCC0E317D3}"/>
          </ac:grpSpMkLst>
        </pc:grpChg>
        <pc:grpChg chg="add">
          <ac:chgData name="Zacharias, Annu (GE Vernova)" userId="a7bd507d-66c6-4612-ab2a-cd0f56aa58d8" providerId="ADAL" clId="{5C32317B-9BBE-4C51-8049-A673CDB07A6F}" dt="2024-04-03T10:48:11.807" v="2529" actId="26606"/>
          <ac:grpSpMkLst>
            <pc:docMk/>
            <pc:sldMk cId="913267058" sldId="262"/>
            <ac:grpSpMk id="149" creationId="{8AC26FF4-D6F9-4A94-A837-D051A101EDD3}"/>
          </ac:grpSpMkLst>
        </pc:grpChg>
        <pc:picChg chg="add del">
          <ac:chgData name="Zacharias, Annu (GE Vernova)" userId="a7bd507d-66c6-4612-ab2a-cd0f56aa58d8" providerId="ADAL" clId="{5C32317B-9BBE-4C51-8049-A673CDB07A6F}" dt="2024-04-03T10:25:04.205" v="2472" actId="478"/>
          <ac:picMkLst>
            <pc:docMk/>
            <pc:sldMk cId="913267058" sldId="262"/>
            <ac:picMk id="4" creationId="{4D6E08FC-86EB-5033-2E47-F727A43FC820}"/>
          </ac:picMkLst>
        </pc:picChg>
        <pc:picChg chg="add del">
          <ac:chgData name="Zacharias, Annu (GE Vernova)" userId="a7bd507d-66c6-4612-ab2a-cd0f56aa58d8" providerId="ADAL" clId="{5C32317B-9BBE-4C51-8049-A673CDB07A6F}" dt="2024-04-03T10:25:02.169" v="2471" actId="478"/>
          <ac:picMkLst>
            <pc:docMk/>
            <pc:sldMk cId="913267058" sldId="262"/>
            <ac:picMk id="6" creationId="{CB9F5A6A-06C7-A136-E1DA-0DEE4A379A3C}"/>
          </ac:picMkLst>
        </pc:picChg>
        <pc:picChg chg="add del">
          <ac:chgData name="Zacharias, Annu (GE Vernova)" userId="a7bd507d-66c6-4612-ab2a-cd0f56aa58d8" providerId="ADAL" clId="{5C32317B-9BBE-4C51-8049-A673CDB07A6F}" dt="2024-04-03T10:25:12.033" v="2474" actId="478"/>
          <ac:picMkLst>
            <pc:docMk/>
            <pc:sldMk cId="913267058" sldId="262"/>
            <ac:picMk id="8" creationId="{383479A4-6ADA-CEF8-F1AB-128EF3A3FF70}"/>
          </ac:picMkLst>
        </pc:picChg>
        <pc:picChg chg="add del mod ord">
          <ac:chgData name="Zacharias, Annu (GE Vernova)" userId="a7bd507d-66c6-4612-ab2a-cd0f56aa58d8" providerId="ADAL" clId="{5C32317B-9BBE-4C51-8049-A673CDB07A6F}" dt="2024-04-03T10:46:45.564" v="2487" actId="478"/>
          <ac:picMkLst>
            <pc:docMk/>
            <pc:sldMk cId="913267058" sldId="262"/>
            <ac:picMk id="10" creationId="{CCCCAB69-8F35-61DD-B772-ACC7DD1FAA26}"/>
          </ac:picMkLst>
        </pc:picChg>
        <pc:picChg chg="add mod">
          <ac:chgData name="Zacharias, Annu (GE Vernova)" userId="a7bd507d-66c6-4612-ab2a-cd0f56aa58d8" providerId="ADAL" clId="{5C32317B-9BBE-4C51-8049-A673CDB07A6F}" dt="2024-04-03T10:48:11.807" v="2529" actId="26606"/>
          <ac:picMkLst>
            <pc:docMk/>
            <pc:sldMk cId="913267058" sldId="262"/>
            <ac:picMk id="12" creationId="{55854300-E3BD-93EA-5530-4D3F6D529C5D}"/>
          </ac:picMkLst>
        </pc:picChg>
      </pc:sldChg>
      <pc:sldChg chg="addSp delSp modSp new mod setBg">
        <pc:chgData name="Zacharias, Annu (GE Vernova)" userId="a7bd507d-66c6-4612-ab2a-cd0f56aa58d8" providerId="ADAL" clId="{5C32317B-9BBE-4C51-8049-A673CDB07A6F}" dt="2024-04-03T16:21:25.865" v="2989" actId="26606"/>
        <pc:sldMkLst>
          <pc:docMk/>
          <pc:sldMk cId="756006868" sldId="263"/>
        </pc:sldMkLst>
        <pc:spChg chg="mod">
          <ac:chgData name="Zacharias, Annu (GE Vernova)" userId="a7bd507d-66c6-4612-ab2a-cd0f56aa58d8" providerId="ADAL" clId="{5C32317B-9BBE-4C51-8049-A673CDB07A6F}" dt="2024-04-03T16:21:25.865" v="2989" actId="26606"/>
          <ac:spMkLst>
            <pc:docMk/>
            <pc:sldMk cId="756006868" sldId="263"/>
            <ac:spMk id="2" creationId="{156993C2-2804-82C0-3ACF-9FBAA755F419}"/>
          </ac:spMkLst>
        </pc:spChg>
        <pc:spChg chg="add del mod">
          <ac:chgData name="Zacharias, Annu (GE Vernova)" userId="a7bd507d-66c6-4612-ab2a-cd0f56aa58d8" providerId="ADAL" clId="{5C32317B-9BBE-4C51-8049-A673CDB07A6F}" dt="2024-04-03T12:26:50.451" v="2911" actId="26606"/>
          <ac:spMkLst>
            <pc:docMk/>
            <pc:sldMk cId="756006868" sldId="263"/>
            <ac:spMk id="3" creationId="{24FFB09B-1CF0-5556-35AD-A54D403DBDC6}"/>
          </ac:spMkLst>
        </pc:spChg>
        <pc:spChg chg="add del">
          <ac:chgData name="Zacharias, Annu (GE Vernova)" userId="a7bd507d-66c6-4612-ab2a-cd0f56aa58d8" providerId="ADAL" clId="{5C32317B-9BBE-4C51-8049-A673CDB07A6F}" dt="2024-04-03T12:23:29.320" v="2798" actId="26606"/>
          <ac:spMkLst>
            <pc:docMk/>
            <pc:sldMk cId="756006868" sldId="263"/>
            <ac:spMk id="7" creationId="{A791E548-71E9-4E48-95EF-028C1F694C62}"/>
          </ac:spMkLst>
        </pc:spChg>
        <pc:spChg chg="add del">
          <ac:chgData name="Zacharias, Annu (GE Vernova)" userId="a7bd507d-66c6-4612-ab2a-cd0f56aa58d8" providerId="ADAL" clId="{5C32317B-9BBE-4C51-8049-A673CDB07A6F}" dt="2024-04-03T12:23:29.320" v="2798" actId="26606"/>
          <ac:spMkLst>
            <pc:docMk/>
            <pc:sldMk cId="756006868" sldId="263"/>
            <ac:spMk id="8" creationId="{AAB5649A-D799-4BE2-9913-FFD6F2B4EE71}"/>
          </ac:spMkLst>
        </pc:spChg>
        <pc:spChg chg="add del">
          <ac:chgData name="Zacharias, Annu (GE Vernova)" userId="a7bd507d-66c6-4612-ab2a-cd0f56aa58d8" providerId="ADAL" clId="{5C32317B-9BBE-4C51-8049-A673CDB07A6F}" dt="2024-04-03T12:20:55.958" v="2791" actId="26606"/>
          <ac:spMkLst>
            <pc:docMk/>
            <pc:sldMk cId="756006868" sldId="263"/>
            <ac:spMk id="17" creationId="{14971F3D-D875-4DF1-B80E-037D43474097}"/>
          </ac:spMkLst>
        </pc:spChg>
        <pc:spChg chg="add del">
          <ac:chgData name="Zacharias, Annu (GE Vernova)" userId="a7bd507d-66c6-4612-ab2a-cd0f56aa58d8" providerId="ADAL" clId="{5C32317B-9BBE-4C51-8049-A673CDB07A6F}" dt="2024-04-03T12:24:43.139" v="2810" actId="26606"/>
          <ac:spMkLst>
            <pc:docMk/>
            <pc:sldMk cId="756006868" sldId="263"/>
            <ac:spMk id="20" creationId="{8357BADD-DFB3-4F5A-81E4-E349D0FB084F}"/>
          </ac:spMkLst>
        </pc:spChg>
        <pc:spChg chg="add del">
          <ac:chgData name="Zacharias, Annu (GE Vernova)" userId="a7bd507d-66c6-4612-ab2a-cd0f56aa58d8" providerId="ADAL" clId="{5C32317B-9BBE-4C51-8049-A673CDB07A6F}" dt="2024-04-03T12:24:43.139" v="2810" actId="26606"/>
          <ac:spMkLst>
            <pc:docMk/>
            <pc:sldMk cId="756006868" sldId="263"/>
            <ac:spMk id="28" creationId="{9FCFD583-58F5-4010-85B3-8CBB03E8687C}"/>
          </ac:spMkLst>
        </pc:spChg>
        <pc:spChg chg="add del">
          <ac:chgData name="Zacharias, Annu (GE Vernova)" userId="a7bd507d-66c6-4612-ab2a-cd0f56aa58d8" providerId="ADAL" clId="{5C32317B-9BBE-4C51-8049-A673CDB07A6F}" dt="2024-04-03T12:23:01.372" v="2793" actId="26606"/>
          <ac:spMkLst>
            <pc:docMk/>
            <pc:sldMk cId="756006868" sldId="263"/>
            <ac:spMk id="32" creationId="{8357BADD-DFB3-4F5A-81E4-E349D0FB084F}"/>
          </ac:spMkLst>
        </pc:spChg>
        <pc:spChg chg="add del">
          <ac:chgData name="Zacharias, Annu (GE Vernova)" userId="a7bd507d-66c6-4612-ab2a-cd0f56aa58d8" providerId="ADAL" clId="{5C32317B-9BBE-4C51-8049-A673CDB07A6F}" dt="2024-04-03T12:23:01.372" v="2793" actId="26606"/>
          <ac:spMkLst>
            <pc:docMk/>
            <pc:sldMk cId="756006868" sldId="263"/>
            <ac:spMk id="33" creationId="{9FCFD583-58F5-4010-85B3-8CBB03E8687C}"/>
          </ac:spMkLst>
        </pc:spChg>
        <pc:spChg chg="add del">
          <ac:chgData name="Zacharias, Annu (GE Vernova)" userId="a7bd507d-66c6-4612-ab2a-cd0f56aa58d8" providerId="ADAL" clId="{5C32317B-9BBE-4C51-8049-A673CDB07A6F}" dt="2024-04-03T12:23:39.292" v="2802" actId="26606"/>
          <ac:spMkLst>
            <pc:docMk/>
            <pc:sldMk cId="756006868" sldId="263"/>
            <ac:spMk id="37" creationId="{448D661B-BAEA-42B3-BEDB-13E01DBA4A85}"/>
          </ac:spMkLst>
        </pc:spChg>
        <pc:spChg chg="add del">
          <ac:chgData name="Zacharias, Annu (GE Vernova)" userId="a7bd507d-66c6-4612-ab2a-cd0f56aa58d8" providerId="ADAL" clId="{5C32317B-9BBE-4C51-8049-A673CDB07A6F}" dt="2024-04-03T12:23:39.292" v="2802" actId="26606"/>
          <ac:spMkLst>
            <pc:docMk/>
            <pc:sldMk cId="756006868" sldId="263"/>
            <ac:spMk id="38" creationId="{5BD2573B-33EA-4868-BD57-87246A078C35}"/>
          </ac:spMkLst>
        </pc:spChg>
        <pc:spChg chg="add del">
          <ac:chgData name="Zacharias, Annu (GE Vernova)" userId="a7bd507d-66c6-4612-ab2a-cd0f56aa58d8" providerId="ADAL" clId="{5C32317B-9BBE-4C51-8049-A673CDB07A6F}" dt="2024-04-03T12:24:00.615" v="2805" actId="26606"/>
          <ac:spMkLst>
            <pc:docMk/>
            <pc:sldMk cId="756006868" sldId="263"/>
            <ac:spMk id="44" creationId="{8357BADD-DFB3-4F5A-81E4-E349D0FB084F}"/>
          </ac:spMkLst>
        </pc:spChg>
        <pc:spChg chg="add del">
          <ac:chgData name="Zacharias, Annu (GE Vernova)" userId="a7bd507d-66c6-4612-ab2a-cd0f56aa58d8" providerId="ADAL" clId="{5C32317B-9BBE-4C51-8049-A673CDB07A6F}" dt="2024-04-03T12:24:00.615" v="2805" actId="26606"/>
          <ac:spMkLst>
            <pc:docMk/>
            <pc:sldMk cId="756006868" sldId="263"/>
            <ac:spMk id="45" creationId="{9FCFD583-58F5-4010-85B3-8CBB03E8687C}"/>
          </ac:spMkLst>
        </pc:spChg>
        <pc:spChg chg="add del">
          <ac:chgData name="Zacharias, Annu (GE Vernova)" userId="a7bd507d-66c6-4612-ab2a-cd0f56aa58d8" providerId="ADAL" clId="{5C32317B-9BBE-4C51-8049-A673CDB07A6F}" dt="2024-04-03T12:25:26.896" v="2890" actId="26606"/>
          <ac:spMkLst>
            <pc:docMk/>
            <pc:sldMk cId="756006868" sldId="263"/>
            <ac:spMk id="49" creationId="{8357BADD-DFB3-4F5A-81E4-E349D0FB084F}"/>
          </ac:spMkLst>
        </pc:spChg>
        <pc:spChg chg="add del">
          <ac:chgData name="Zacharias, Annu (GE Vernova)" userId="a7bd507d-66c6-4612-ab2a-cd0f56aa58d8" providerId="ADAL" clId="{5C32317B-9BBE-4C51-8049-A673CDB07A6F}" dt="2024-04-03T12:25:26.896" v="2890" actId="26606"/>
          <ac:spMkLst>
            <pc:docMk/>
            <pc:sldMk cId="756006868" sldId="263"/>
            <ac:spMk id="50" creationId="{9FCFD583-58F5-4010-85B3-8CBB03E8687C}"/>
          </ac:spMkLst>
        </pc:spChg>
        <pc:spChg chg="add del">
          <ac:chgData name="Zacharias, Annu (GE Vernova)" userId="a7bd507d-66c6-4612-ab2a-cd0f56aa58d8" providerId="ADAL" clId="{5C32317B-9BBE-4C51-8049-A673CDB07A6F}" dt="2024-04-03T12:27:59.678" v="2960" actId="26606"/>
          <ac:spMkLst>
            <pc:docMk/>
            <pc:sldMk cId="756006868" sldId="263"/>
            <ac:spMk id="54" creationId="{8357BADD-DFB3-4F5A-81E4-E349D0FB084F}"/>
          </ac:spMkLst>
        </pc:spChg>
        <pc:spChg chg="add del">
          <ac:chgData name="Zacharias, Annu (GE Vernova)" userId="a7bd507d-66c6-4612-ab2a-cd0f56aa58d8" providerId="ADAL" clId="{5C32317B-9BBE-4C51-8049-A673CDB07A6F}" dt="2024-04-03T12:25:30.806" v="2892" actId="26606"/>
          <ac:spMkLst>
            <pc:docMk/>
            <pc:sldMk cId="756006868" sldId="263"/>
            <ac:spMk id="56" creationId="{448D661B-BAEA-42B3-BEDB-13E01DBA4A85}"/>
          </ac:spMkLst>
        </pc:spChg>
        <pc:spChg chg="add del">
          <ac:chgData name="Zacharias, Annu (GE Vernova)" userId="a7bd507d-66c6-4612-ab2a-cd0f56aa58d8" providerId="ADAL" clId="{5C32317B-9BBE-4C51-8049-A673CDB07A6F}" dt="2024-04-03T12:25:30.806" v="2892" actId="26606"/>
          <ac:spMkLst>
            <pc:docMk/>
            <pc:sldMk cId="756006868" sldId="263"/>
            <ac:spMk id="57" creationId="{5BD2573B-33EA-4868-BD57-87246A078C35}"/>
          </ac:spMkLst>
        </pc:spChg>
        <pc:spChg chg="add del">
          <ac:chgData name="Zacharias, Annu (GE Vernova)" userId="a7bd507d-66c6-4612-ab2a-cd0f56aa58d8" providerId="ADAL" clId="{5C32317B-9BBE-4C51-8049-A673CDB07A6F}" dt="2024-04-03T12:27:59.678" v="2960" actId="26606"/>
          <ac:spMkLst>
            <pc:docMk/>
            <pc:sldMk cId="756006868" sldId="263"/>
            <ac:spMk id="59" creationId="{9FCFD583-58F5-4010-85B3-8CBB03E8687C}"/>
          </ac:spMkLst>
        </pc:spChg>
        <pc:spChg chg="add del">
          <ac:chgData name="Zacharias, Annu (GE Vernova)" userId="a7bd507d-66c6-4612-ab2a-cd0f56aa58d8" providerId="ADAL" clId="{5C32317B-9BBE-4C51-8049-A673CDB07A6F}" dt="2024-04-03T12:25:49.205" v="2896" actId="26606"/>
          <ac:spMkLst>
            <pc:docMk/>
            <pc:sldMk cId="756006868" sldId="263"/>
            <ac:spMk id="66" creationId="{448D661B-BAEA-42B3-BEDB-13E01DBA4A85}"/>
          </ac:spMkLst>
        </pc:spChg>
        <pc:spChg chg="add del">
          <ac:chgData name="Zacharias, Annu (GE Vernova)" userId="a7bd507d-66c6-4612-ab2a-cd0f56aa58d8" providerId="ADAL" clId="{5C32317B-9BBE-4C51-8049-A673CDB07A6F}" dt="2024-04-03T12:25:49.205" v="2896" actId="26606"/>
          <ac:spMkLst>
            <pc:docMk/>
            <pc:sldMk cId="756006868" sldId="263"/>
            <ac:spMk id="67" creationId="{5BD2573B-33EA-4868-BD57-87246A078C35}"/>
          </ac:spMkLst>
        </pc:spChg>
        <pc:spChg chg="add del">
          <ac:chgData name="Zacharias, Annu (GE Vernova)" userId="a7bd507d-66c6-4612-ab2a-cd0f56aa58d8" providerId="ADAL" clId="{5C32317B-9BBE-4C51-8049-A673CDB07A6F}" dt="2024-04-03T12:27:38.430" v="2950" actId="26606"/>
          <ac:spMkLst>
            <pc:docMk/>
            <pc:sldMk cId="756006868" sldId="263"/>
            <ac:spMk id="86" creationId="{8357BADD-DFB3-4F5A-81E4-E349D0FB084F}"/>
          </ac:spMkLst>
        </pc:spChg>
        <pc:spChg chg="add del">
          <ac:chgData name="Zacharias, Annu (GE Vernova)" userId="a7bd507d-66c6-4612-ab2a-cd0f56aa58d8" providerId="ADAL" clId="{5C32317B-9BBE-4C51-8049-A673CDB07A6F}" dt="2024-04-03T12:27:38.430" v="2950" actId="26606"/>
          <ac:spMkLst>
            <pc:docMk/>
            <pc:sldMk cId="756006868" sldId="263"/>
            <ac:spMk id="88" creationId="{9FCFD583-58F5-4010-85B3-8CBB03E8687C}"/>
          </ac:spMkLst>
        </pc:spChg>
        <pc:spChg chg="add del">
          <ac:chgData name="Zacharias, Annu (GE Vernova)" userId="a7bd507d-66c6-4612-ab2a-cd0f56aa58d8" providerId="ADAL" clId="{5C32317B-9BBE-4C51-8049-A673CDB07A6F}" dt="2024-04-03T12:27:54.196" v="2956" actId="26606"/>
          <ac:spMkLst>
            <pc:docMk/>
            <pc:sldMk cId="756006868" sldId="263"/>
            <ac:spMk id="103" creationId="{448D661B-BAEA-42B3-BEDB-13E01DBA4A85}"/>
          </ac:spMkLst>
        </pc:spChg>
        <pc:spChg chg="add del">
          <ac:chgData name="Zacharias, Annu (GE Vernova)" userId="a7bd507d-66c6-4612-ab2a-cd0f56aa58d8" providerId="ADAL" clId="{5C32317B-9BBE-4C51-8049-A673CDB07A6F}" dt="2024-04-03T12:27:54.196" v="2956" actId="26606"/>
          <ac:spMkLst>
            <pc:docMk/>
            <pc:sldMk cId="756006868" sldId="263"/>
            <ac:spMk id="104" creationId="{5BD2573B-33EA-4868-BD57-87246A078C35}"/>
          </ac:spMkLst>
        </pc:spChg>
        <pc:spChg chg="add del">
          <ac:chgData name="Zacharias, Annu (GE Vernova)" userId="a7bd507d-66c6-4612-ab2a-cd0f56aa58d8" providerId="ADAL" clId="{5C32317B-9BBE-4C51-8049-A673CDB07A6F}" dt="2024-04-03T12:27:59.662" v="2958" actId="26606"/>
          <ac:spMkLst>
            <pc:docMk/>
            <pc:sldMk cId="756006868" sldId="263"/>
            <ac:spMk id="108" creationId="{A791E548-71E9-4E48-95EF-028C1F694C62}"/>
          </ac:spMkLst>
        </pc:spChg>
        <pc:spChg chg="add del">
          <ac:chgData name="Zacharias, Annu (GE Vernova)" userId="a7bd507d-66c6-4612-ab2a-cd0f56aa58d8" providerId="ADAL" clId="{5C32317B-9BBE-4C51-8049-A673CDB07A6F}" dt="2024-04-03T12:27:59.662" v="2958" actId="26606"/>
          <ac:spMkLst>
            <pc:docMk/>
            <pc:sldMk cId="756006868" sldId="263"/>
            <ac:spMk id="109" creationId="{AAB5649A-D799-4BE2-9913-FFD6F2B4EE71}"/>
          </ac:spMkLst>
        </pc:spChg>
        <pc:spChg chg="add del">
          <ac:chgData name="Zacharias, Annu (GE Vernova)" userId="a7bd507d-66c6-4612-ab2a-cd0f56aa58d8" providerId="ADAL" clId="{5C32317B-9BBE-4C51-8049-A673CDB07A6F}" dt="2024-04-03T12:32:56.019" v="2976" actId="26606"/>
          <ac:spMkLst>
            <pc:docMk/>
            <pc:sldMk cId="756006868" sldId="263"/>
            <ac:spMk id="113" creationId="{8357BADD-DFB3-4F5A-81E4-E349D0FB084F}"/>
          </ac:spMkLst>
        </pc:spChg>
        <pc:spChg chg="add del">
          <ac:chgData name="Zacharias, Annu (GE Vernova)" userId="a7bd507d-66c6-4612-ab2a-cd0f56aa58d8" providerId="ADAL" clId="{5C32317B-9BBE-4C51-8049-A673CDB07A6F}" dt="2024-04-03T12:32:56.019" v="2976" actId="26606"/>
          <ac:spMkLst>
            <pc:docMk/>
            <pc:sldMk cId="756006868" sldId="263"/>
            <ac:spMk id="114" creationId="{9FCFD583-58F5-4010-85B3-8CBB03E8687C}"/>
          </ac:spMkLst>
        </pc:spChg>
        <pc:spChg chg="mod replId">
          <ac:chgData name="Zacharias, Annu (GE Vernova)" userId="a7bd507d-66c6-4612-ab2a-cd0f56aa58d8" providerId="ADAL" clId="{5C32317B-9BBE-4C51-8049-A673CDB07A6F}" dt="2024-04-03T12:27:59.662" v="2959" actId="26606"/>
          <ac:spMkLst>
            <pc:docMk/>
            <pc:sldMk cId="756006868" sldId="263"/>
            <ac:spMk id="116" creationId="{5BF8548F-D405-437B-AB90-518A2A07D631}"/>
          </ac:spMkLst>
        </pc:spChg>
        <pc:spChg chg="mod replId">
          <ac:chgData name="Zacharias, Annu (GE Vernova)" userId="a7bd507d-66c6-4612-ab2a-cd0f56aa58d8" providerId="ADAL" clId="{5C32317B-9BBE-4C51-8049-A673CDB07A6F}" dt="2024-04-03T12:27:59.662" v="2959" actId="26606"/>
          <ac:spMkLst>
            <pc:docMk/>
            <pc:sldMk cId="756006868" sldId="263"/>
            <ac:spMk id="117" creationId="{B5E0AE4A-62E2-4CA1-8F00-F1F28E506AA2}"/>
          </ac:spMkLst>
        </pc:spChg>
        <pc:spChg chg="mod replId">
          <ac:chgData name="Zacharias, Annu (GE Vernova)" userId="a7bd507d-66c6-4612-ab2a-cd0f56aa58d8" providerId="ADAL" clId="{5C32317B-9BBE-4C51-8049-A673CDB07A6F}" dt="2024-04-03T12:27:59.662" v="2959" actId="26606"/>
          <ac:spMkLst>
            <pc:docMk/>
            <pc:sldMk cId="756006868" sldId="263"/>
            <ac:spMk id="118" creationId="{EE91E46E-74FE-4C7E-88B2-B3C5C1E2CB51}"/>
          </ac:spMkLst>
        </pc:spChg>
        <pc:spChg chg="mod replId">
          <ac:chgData name="Zacharias, Annu (GE Vernova)" userId="a7bd507d-66c6-4612-ab2a-cd0f56aa58d8" providerId="ADAL" clId="{5C32317B-9BBE-4C51-8049-A673CDB07A6F}" dt="2024-04-03T12:27:59.662" v="2959" actId="26606"/>
          <ac:spMkLst>
            <pc:docMk/>
            <pc:sldMk cId="756006868" sldId="263"/>
            <ac:spMk id="119" creationId="{C299FCBD-7B21-4260-8E33-F04F4FDE8407}"/>
          </ac:spMkLst>
        </pc:spChg>
        <pc:spChg chg="mod replId">
          <ac:chgData name="Zacharias, Annu (GE Vernova)" userId="a7bd507d-66c6-4612-ab2a-cd0f56aa58d8" providerId="ADAL" clId="{5C32317B-9BBE-4C51-8049-A673CDB07A6F}" dt="2024-04-03T12:27:59.662" v="2959" actId="26606"/>
          <ac:spMkLst>
            <pc:docMk/>
            <pc:sldMk cId="756006868" sldId="263"/>
            <ac:spMk id="120" creationId="{5E767DA7-E99B-4918-936A-8847AFB6816D}"/>
          </ac:spMkLst>
        </pc:spChg>
        <pc:spChg chg="mod replId">
          <ac:chgData name="Zacharias, Annu (GE Vernova)" userId="a7bd507d-66c6-4612-ab2a-cd0f56aa58d8" providerId="ADAL" clId="{5C32317B-9BBE-4C51-8049-A673CDB07A6F}" dt="2024-04-03T12:27:59.662" v="2959" actId="26606"/>
          <ac:spMkLst>
            <pc:docMk/>
            <pc:sldMk cId="756006868" sldId="263"/>
            <ac:spMk id="121" creationId="{47DC01D9-AD2C-465C-893F-3E09340123F0}"/>
          </ac:spMkLst>
        </pc:spChg>
        <pc:spChg chg="mod replId">
          <ac:chgData name="Zacharias, Annu (GE Vernova)" userId="a7bd507d-66c6-4612-ab2a-cd0f56aa58d8" providerId="ADAL" clId="{5C32317B-9BBE-4C51-8049-A673CDB07A6F}" dt="2024-04-03T12:27:59.662" v="2959" actId="26606"/>
          <ac:spMkLst>
            <pc:docMk/>
            <pc:sldMk cId="756006868" sldId="263"/>
            <ac:spMk id="122" creationId="{84D7D4CE-A7BE-43EC-8FB6-B41AA60231D5}"/>
          </ac:spMkLst>
        </pc:spChg>
        <pc:spChg chg="mod replId">
          <ac:chgData name="Zacharias, Annu (GE Vernova)" userId="a7bd507d-66c6-4612-ab2a-cd0f56aa58d8" providerId="ADAL" clId="{5C32317B-9BBE-4C51-8049-A673CDB07A6F}" dt="2024-04-03T12:27:59.662" v="2959" actId="26606"/>
          <ac:spMkLst>
            <pc:docMk/>
            <pc:sldMk cId="756006868" sldId="263"/>
            <ac:spMk id="123" creationId="{79556A8D-1D6A-4D59-BEBA-9F72F7A5E04B}"/>
          </ac:spMkLst>
        </pc:spChg>
        <pc:spChg chg="mod replId">
          <ac:chgData name="Zacharias, Annu (GE Vernova)" userId="a7bd507d-66c6-4612-ab2a-cd0f56aa58d8" providerId="ADAL" clId="{5C32317B-9BBE-4C51-8049-A673CDB07A6F}" dt="2024-04-03T12:27:59.662" v="2959" actId="26606"/>
          <ac:spMkLst>
            <pc:docMk/>
            <pc:sldMk cId="756006868" sldId="263"/>
            <ac:spMk id="124" creationId="{E53E0F7F-7E13-4B50-B87E-11DA3A741906}"/>
          </ac:spMkLst>
        </pc:spChg>
        <pc:spChg chg="mod replId">
          <ac:chgData name="Zacharias, Annu (GE Vernova)" userId="a7bd507d-66c6-4612-ab2a-cd0f56aa58d8" providerId="ADAL" clId="{5C32317B-9BBE-4C51-8049-A673CDB07A6F}" dt="2024-04-03T12:27:59.662" v="2959" actId="26606"/>
          <ac:spMkLst>
            <pc:docMk/>
            <pc:sldMk cId="756006868" sldId="263"/>
            <ac:spMk id="125" creationId="{DC56D9F3-C412-42E1-B190-402D30E4965F}"/>
          </ac:spMkLst>
        </pc:spChg>
        <pc:spChg chg="mod replId">
          <ac:chgData name="Zacharias, Annu (GE Vernova)" userId="a7bd507d-66c6-4612-ab2a-cd0f56aa58d8" providerId="ADAL" clId="{5C32317B-9BBE-4C51-8049-A673CDB07A6F}" dt="2024-04-03T12:27:59.662" v="2959" actId="26606"/>
          <ac:spMkLst>
            <pc:docMk/>
            <pc:sldMk cId="756006868" sldId="263"/>
            <ac:spMk id="126" creationId="{E7F50F84-B6A2-4A4F-B454-3433B7131A45}"/>
          </ac:spMkLst>
        </pc:spChg>
        <pc:spChg chg="mod replId">
          <ac:chgData name="Zacharias, Annu (GE Vernova)" userId="a7bd507d-66c6-4612-ab2a-cd0f56aa58d8" providerId="ADAL" clId="{5C32317B-9BBE-4C51-8049-A673CDB07A6F}" dt="2024-04-03T12:27:59.662" v="2959" actId="26606"/>
          <ac:spMkLst>
            <pc:docMk/>
            <pc:sldMk cId="756006868" sldId="263"/>
            <ac:spMk id="127" creationId="{04B3D055-D26E-4731-8653-F508249E2DE7}"/>
          </ac:spMkLst>
        </pc:spChg>
        <pc:spChg chg="add del">
          <ac:chgData name="Zacharias, Annu (GE Vernova)" userId="a7bd507d-66c6-4612-ab2a-cd0f56aa58d8" providerId="ADAL" clId="{5C32317B-9BBE-4C51-8049-A673CDB07A6F}" dt="2024-04-03T12:28:50.889" v="2969" actId="26606"/>
          <ac:spMkLst>
            <pc:docMk/>
            <pc:sldMk cId="756006868" sldId="263"/>
            <ac:spMk id="128" creationId="{8B71BB84-90B9-4CCA-B769-2F6A581C72E4}"/>
          </ac:spMkLst>
        </pc:spChg>
        <pc:spChg chg="add del">
          <ac:chgData name="Zacharias, Annu (GE Vernova)" userId="a7bd507d-66c6-4612-ab2a-cd0f56aa58d8" providerId="ADAL" clId="{5C32317B-9BBE-4C51-8049-A673CDB07A6F}" dt="2024-04-03T12:28:50.889" v="2969" actId="26606"/>
          <ac:spMkLst>
            <pc:docMk/>
            <pc:sldMk cId="756006868" sldId="263"/>
            <ac:spMk id="130" creationId="{8C5EB1AB-5B58-4AFC-B283-123865B3FAE8}"/>
          </ac:spMkLst>
        </pc:spChg>
        <pc:spChg chg="add del">
          <ac:chgData name="Zacharias, Annu (GE Vernova)" userId="a7bd507d-66c6-4612-ab2a-cd0f56aa58d8" providerId="ADAL" clId="{5C32317B-9BBE-4C51-8049-A673CDB07A6F}" dt="2024-04-03T12:28:50.889" v="2969" actId="26606"/>
          <ac:spMkLst>
            <pc:docMk/>
            <pc:sldMk cId="756006868" sldId="263"/>
            <ac:spMk id="132" creationId="{A793453D-22D3-4973-ADBC-ABF2D720E7E2}"/>
          </ac:spMkLst>
        </pc:spChg>
        <pc:spChg chg="add del">
          <ac:chgData name="Zacharias, Annu (GE Vernova)" userId="a7bd507d-66c6-4612-ab2a-cd0f56aa58d8" providerId="ADAL" clId="{5C32317B-9BBE-4C51-8049-A673CDB07A6F}" dt="2024-04-03T12:28:50.889" v="2969" actId="26606"/>
          <ac:spMkLst>
            <pc:docMk/>
            <pc:sldMk cId="756006868" sldId="263"/>
            <ac:spMk id="134" creationId="{F52EA472-C185-45BE-BADB-6DAD122DF711}"/>
          </ac:spMkLst>
        </pc:spChg>
        <pc:spChg chg="add del">
          <ac:chgData name="Zacharias, Annu (GE Vernova)" userId="a7bd507d-66c6-4612-ab2a-cd0f56aa58d8" providerId="ADAL" clId="{5C32317B-9BBE-4C51-8049-A673CDB07A6F}" dt="2024-04-03T12:28:50.889" v="2969" actId="26606"/>
          <ac:spMkLst>
            <pc:docMk/>
            <pc:sldMk cId="756006868" sldId="263"/>
            <ac:spMk id="136" creationId="{D6A217FA-47B1-4E39-96D0-5BBFE855846B}"/>
          </ac:spMkLst>
        </pc:spChg>
        <pc:spChg chg="add del">
          <ac:chgData name="Zacharias, Annu (GE Vernova)" userId="a7bd507d-66c6-4612-ab2a-cd0f56aa58d8" providerId="ADAL" clId="{5C32317B-9BBE-4C51-8049-A673CDB07A6F}" dt="2024-04-03T12:28:50.889" v="2969" actId="26606"/>
          <ac:spMkLst>
            <pc:docMk/>
            <pc:sldMk cId="756006868" sldId="263"/>
            <ac:spMk id="140" creationId="{96F6607B-1C78-4DC6-B6DE-8CD7019A75DA}"/>
          </ac:spMkLst>
        </pc:spChg>
        <pc:spChg chg="add del">
          <ac:chgData name="Zacharias, Annu (GE Vernova)" userId="a7bd507d-66c6-4612-ab2a-cd0f56aa58d8" providerId="ADAL" clId="{5C32317B-9BBE-4C51-8049-A673CDB07A6F}" dt="2024-04-03T12:28:50.889" v="2969" actId="26606"/>
          <ac:spMkLst>
            <pc:docMk/>
            <pc:sldMk cId="756006868" sldId="263"/>
            <ac:spMk id="142" creationId="{DDB120D4-AB19-4B7A-B908-1C3C9773F225}"/>
          </ac:spMkLst>
        </pc:spChg>
        <pc:spChg chg="add del">
          <ac:chgData name="Zacharias, Annu (GE Vernova)" userId="a7bd507d-66c6-4612-ab2a-cd0f56aa58d8" providerId="ADAL" clId="{5C32317B-9BBE-4C51-8049-A673CDB07A6F}" dt="2024-04-03T12:28:50.889" v="2969" actId="26606"/>
          <ac:spMkLst>
            <pc:docMk/>
            <pc:sldMk cId="756006868" sldId="263"/>
            <ac:spMk id="144" creationId="{9A336D8D-7CC6-4430-AC95-026DB29327F2}"/>
          </ac:spMkLst>
        </pc:spChg>
        <pc:spChg chg="add del">
          <ac:chgData name="Zacharias, Annu (GE Vernova)" userId="a7bd507d-66c6-4612-ab2a-cd0f56aa58d8" providerId="ADAL" clId="{5C32317B-9BBE-4C51-8049-A673CDB07A6F}" dt="2024-04-03T12:28:50.889" v="2969" actId="26606"/>
          <ac:spMkLst>
            <pc:docMk/>
            <pc:sldMk cId="756006868" sldId="263"/>
            <ac:spMk id="146" creationId="{CE950E0C-C670-48E1-B1AF-21073B28307D}"/>
          </ac:spMkLst>
        </pc:spChg>
        <pc:spChg chg="add del">
          <ac:chgData name="Zacharias, Annu (GE Vernova)" userId="a7bd507d-66c6-4612-ab2a-cd0f56aa58d8" providerId="ADAL" clId="{5C32317B-9BBE-4C51-8049-A673CDB07A6F}" dt="2024-04-03T12:28:58.356" v="2971" actId="26606"/>
          <ac:spMkLst>
            <pc:docMk/>
            <pc:sldMk cId="756006868" sldId="263"/>
            <ac:spMk id="155" creationId="{A791E548-71E9-4E48-95EF-028C1F694C62}"/>
          </ac:spMkLst>
        </pc:spChg>
        <pc:spChg chg="add del">
          <ac:chgData name="Zacharias, Annu (GE Vernova)" userId="a7bd507d-66c6-4612-ab2a-cd0f56aa58d8" providerId="ADAL" clId="{5C32317B-9BBE-4C51-8049-A673CDB07A6F}" dt="2024-04-03T12:28:58.356" v="2971" actId="26606"/>
          <ac:spMkLst>
            <pc:docMk/>
            <pc:sldMk cId="756006868" sldId="263"/>
            <ac:spMk id="156" creationId="{AAB5649A-D799-4BE2-9913-FFD6F2B4EE71}"/>
          </ac:spMkLst>
        </pc:spChg>
        <pc:spChg chg="add del">
          <ac:chgData name="Zacharias, Annu (GE Vernova)" userId="a7bd507d-66c6-4612-ab2a-cd0f56aa58d8" providerId="ADAL" clId="{5C32317B-9BBE-4C51-8049-A673CDB07A6F}" dt="2024-04-03T12:32:43.017" v="2973" actId="26606"/>
          <ac:spMkLst>
            <pc:docMk/>
            <pc:sldMk cId="756006868" sldId="263"/>
            <ac:spMk id="169" creationId="{A791E548-71E9-4E48-95EF-028C1F694C62}"/>
          </ac:spMkLst>
        </pc:spChg>
        <pc:spChg chg="add del">
          <ac:chgData name="Zacharias, Annu (GE Vernova)" userId="a7bd507d-66c6-4612-ab2a-cd0f56aa58d8" providerId="ADAL" clId="{5C32317B-9BBE-4C51-8049-A673CDB07A6F}" dt="2024-04-03T12:32:43.017" v="2973" actId="26606"/>
          <ac:spMkLst>
            <pc:docMk/>
            <pc:sldMk cId="756006868" sldId="263"/>
            <ac:spMk id="170" creationId="{AAB5649A-D799-4BE2-9913-FFD6F2B4EE71}"/>
          </ac:spMkLst>
        </pc:spChg>
        <pc:spChg chg="add del">
          <ac:chgData name="Zacharias, Annu (GE Vernova)" userId="a7bd507d-66c6-4612-ab2a-cd0f56aa58d8" providerId="ADAL" clId="{5C32317B-9BBE-4C51-8049-A673CDB07A6F}" dt="2024-04-03T12:32:55.994" v="2975" actId="26606"/>
          <ac:spMkLst>
            <pc:docMk/>
            <pc:sldMk cId="756006868" sldId="263"/>
            <ac:spMk id="183" creationId="{8357BADD-DFB3-4F5A-81E4-E349D0FB084F}"/>
          </ac:spMkLst>
        </pc:spChg>
        <pc:spChg chg="add del">
          <ac:chgData name="Zacharias, Annu (GE Vernova)" userId="a7bd507d-66c6-4612-ab2a-cd0f56aa58d8" providerId="ADAL" clId="{5C32317B-9BBE-4C51-8049-A673CDB07A6F}" dt="2024-04-03T12:32:55.994" v="2975" actId="26606"/>
          <ac:spMkLst>
            <pc:docMk/>
            <pc:sldMk cId="756006868" sldId="263"/>
            <ac:spMk id="184" creationId="{9FCFD583-58F5-4010-85B3-8CBB03E8687C}"/>
          </ac:spMkLst>
        </pc:spChg>
        <pc:spChg chg="add del">
          <ac:chgData name="Zacharias, Annu (GE Vernova)" userId="a7bd507d-66c6-4612-ab2a-cd0f56aa58d8" providerId="ADAL" clId="{5C32317B-9BBE-4C51-8049-A673CDB07A6F}" dt="2024-04-03T16:21:25.865" v="2989" actId="26606"/>
          <ac:spMkLst>
            <pc:docMk/>
            <pc:sldMk cId="756006868" sldId="263"/>
            <ac:spMk id="200" creationId="{8357BADD-DFB3-4F5A-81E4-E349D0FB084F}"/>
          </ac:spMkLst>
        </pc:spChg>
        <pc:spChg chg="add del">
          <ac:chgData name="Zacharias, Annu (GE Vernova)" userId="a7bd507d-66c6-4612-ab2a-cd0f56aa58d8" providerId="ADAL" clId="{5C32317B-9BBE-4C51-8049-A673CDB07A6F}" dt="2024-04-03T16:21:25.865" v="2989" actId="26606"/>
          <ac:spMkLst>
            <pc:docMk/>
            <pc:sldMk cId="756006868" sldId="263"/>
            <ac:spMk id="201" creationId="{9FCFD583-58F5-4010-85B3-8CBB03E8687C}"/>
          </ac:spMkLst>
        </pc:spChg>
        <pc:spChg chg="add del">
          <ac:chgData name="Zacharias, Annu (GE Vernova)" userId="a7bd507d-66c6-4612-ab2a-cd0f56aa58d8" providerId="ADAL" clId="{5C32317B-9BBE-4C51-8049-A673CDB07A6F}" dt="2024-04-03T16:21:25.865" v="2989" actId="26606"/>
          <ac:spMkLst>
            <pc:docMk/>
            <pc:sldMk cId="756006868" sldId="263"/>
            <ac:spMk id="218" creationId="{E58348C3-6249-4952-AA86-C63DB35EA9F2}"/>
          </ac:spMkLst>
        </pc:spChg>
        <pc:grpChg chg="add del">
          <ac:chgData name="Zacharias, Annu (GE Vernova)" userId="a7bd507d-66c6-4612-ab2a-cd0f56aa58d8" providerId="ADAL" clId="{5C32317B-9BBE-4C51-8049-A673CDB07A6F}" dt="2024-04-03T12:23:29.320" v="2798" actId="26606"/>
          <ac:grpSpMkLst>
            <pc:docMk/>
            <pc:sldMk cId="756006868" sldId="263"/>
            <ac:grpSpMk id="6" creationId="{E394F7BC-8F83-4AD8-97A7-2D5458C0AB18}"/>
          </ac:grpSpMkLst>
        </pc:grpChg>
        <pc:grpChg chg="add del">
          <ac:chgData name="Zacharias, Annu (GE Vernova)" userId="a7bd507d-66c6-4612-ab2a-cd0f56aa58d8" providerId="ADAL" clId="{5C32317B-9BBE-4C51-8049-A673CDB07A6F}" dt="2024-04-03T12:20:55.958" v="2791" actId="26606"/>
          <ac:grpSpMkLst>
            <pc:docMk/>
            <pc:sldMk cId="756006868" sldId="263"/>
            <ac:grpSpMk id="9" creationId="{24E65122-640E-4268-A0F2-8D155EC80DAF}"/>
          </ac:grpSpMkLst>
        </pc:grpChg>
        <pc:grpChg chg="add del">
          <ac:chgData name="Zacharias, Annu (GE Vernova)" userId="a7bd507d-66c6-4612-ab2a-cd0f56aa58d8" providerId="ADAL" clId="{5C32317B-9BBE-4C51-8049-A673CDB07A6F}" dt="2024-04-03T12:24:43.139" v="2810" actId="26606"/>
          <ac:grpSpMkLst>
            <pc:docMk/>
            <pc:sldMk cId="756006868" sldId="263"/>
            <ac:grpSpMk id="16" creationId="{E394F7BC-8F83-4AD8-97A7-2D5458C0AB18}"/>
          </ac:grpSpMkLst>
        </pc:grpChg>
        <pc:grpChg chg="add del">
          <ac:chgData name="Zacharias, Annu (GE Vernova)" userId="a7bd507d-66c6-4612-ab2a-cd0f56aa58d8" providerId="ADAL" clId="{5C32317B-9BBE-4C51-8049-A673CDB07A6F}" dt="2024-04-03T12:20:55.958" v="2791" actId="26606"/>
          <ac:grpSpMkLst>
            <pc:docMk/>
            <pc:sldMk cId="756006868" sldId="263"/>
            <ac:grpSpMk id="19" creationId="{544C8833-366C-4933-A794-34047F663BFE}"/>
          </ac:grpSpMkLst>
        </pc:grpChg>
        <pc:grpChg chg="add del">
          <ac:chgData name="Zacharias, Annu (GE Vernova)" userId="a7bd507d-66c6-4612-ab2a-cd0f56aa58d8" providerId="ADAL" clId="{5C32317B-9BBE-4C51-8049-A673CDB07A6F}" dt="2024-04-03T12:23:29.320" v="2798" actId="26606"/>
          <ac:grpSpMkLst>
            <pc:docMk/>
            <pc:sldMk cId="756006868" sldId="263"/>
            <ac:grpSpMk id="21" creationId="{2F723DE5-3668-495B-86B4-1F6867DD0043}"/>
          </ac:grpSpMkLst>
        </pc:grpChg>
        <pc:grpChg chg="add del">
          <ac:chgData name="Zacharias, Annu (GE Vernova)" userId="a7bd507d-66c6-4612-ab2a-cd0f56aa58d8" providerId="ADAL" clId="{5C32317B-9BBE-4C51-8049-A673CDB07A6F}" dt="2024-04-03T12:26:50.420" v="2910" actId="26606"/>
          <ac:grpSpMkLst>
            <pc:docMk/>
            <pc:sldMk cId="756006868" sldId="263"/>
            <ac:grpSpMk id="22" creationId="{71092D16-14DA-4606-831F-0DB3EEECB91C}"/>
          </ac:grpSpMkLst>
        </pc:grpChg>
        <pc:grpChg chg="add del">
          <ac:chgData name="Zacharias, Annu (GE Vernova)" userId="a7bd507d-66c6-4612-ab2a-cd0f56aa58d8" providerId="ADAL" clId="{5C32317B-9BBE-4C51-8049-A673CDB07A6F}" dt="2024-04-03T12:20:55.958" v="2791" actId="26606"/>
          <ac:grpSpMkLst>
            <pc:docMk/>
            <pc:sldMk cId="756006868" sldId="263"/>
            <ac:grpSpMk id="23" creationId="{4ABE1724-B239-4507-9060-905C208BE8F7}"/>
          </ac:grpSpMkLst>
        </pc:grpChg>
        <pc:grpChg chg="add del">
          <ac:chgData name="Zacharias, Annu (GE Vernova)" userId="a7bd507d-66c6-4612-ab2a-cd0f56aa58d8" providerId="ADAL" clId="{5C32317B-9BBE-4C51-8049-A673CDB07A6F}" dt="2024-04-03T12:23:36.478" v="2800" actId="26606"/>
          <ac:grpSpMkLst>
            <pc:docMk/>
            <pc:sldMk cId="756006868" sldId="263"/>
            <ac:grpSpMk id="29" creationId="{71092D16-14DA-4606-831F-0DB3EEECB91C}"/>
          </ac:grpSpMkLst>
        </pc:grpChg>
        <pc:grpChg chg="add del">
          <ac:chgData name="Zacharias, Annu (GE Vernova)" userId="a7bd507d-66c6-4612-ab2a-cd0f56aa58d8" providerId="ADAL" clId="{5C32317B-9BBE-4C51-8049-A673CDB07A6F}" dt="2024-04-03T12:23:01.372" v="2793" actId="26606"/>
          <ac:grpSpMkLst>
            <pc:docMk/>
            <pc:sldMk cId="756006868" sldId="263"/>
            <ac:grpSpMk id="31" creationId="{E394F7BC-8F83-4AD8-97A7-2D5458C0AB18}"/>
          </ac:grpSpMkLst>
        </pc:grpChg>
        <pc:grpChg chg="add del">
          <ac:chgData name="Zacharias, Annu (GE Vernova)" userId="a7bd507d-66c6-4612-ab2a-cd0f56aa58d8" providerId="ADAL" clId="{5C32317B-9BBE-4C51-8049-A673CDB07A6F}" dt="2024-04-03T12:23:01.372" v="2793" actId="26606"/>
          <ac:grpSpMkLst>
            <pc:docMk/>
            <pc:sldMk cId="756006868" sldId="263"/>
            <ac:grpSpMk id="34" creationId="{486C336C-64DA-4E7A-8899-0010F56AF2E7}"/>
          </ac:grpSpMkLst>
        </pc:grpChg>
        <pc:grpChg chg="add del">
          <ac:chgData name="Zacharias, Annu (GE Vernova)" userId="a7bd507d-66c6-4612-ab2a-cd0f56aa58d8" providerId="ADAL" clId="{5C32317B-9BBE-4C51-8049-A673CDB07A6F}" dt="2024-04-03T12:23:39.292" v="2802" actId="26606"/>
          <ac:grpSpMkLst>
            <pc:docMk/>
            <pc:sldMk cId="756006868" sldId="263"/>
            <ac:grpSpMk id="35" creationId="{312C0452-6062-42D9-A0C6-9DBFE67C0897}"/>
          </ac:grpSpMkLst>
        </pc:grpChg>
        <pc:grpChg chg="add del">
          <ac:chgData name="Zacharias, Annu (GE Vernova)" userId="a7bd507d-66c6-4612-ab2a-cd0f56aa58d8" providerId="ADAL" clId="{5C32317B-9BBE-4C51-8049-A673CDB07A6F}" dt="2024-04-03T12:23:39.292" v="2802" actId="26606"/>
          <ac:grpSpMkLst>
            <pc:docMk/>
            <pc:sldMk cId="756006868" sldId="263"/>
            <ac:grpSpMk id="39" creationId="{2262EED4-6AA0-4E32-99BF-EC6023E862D3}"/>
          </ac:grpSpMkLst>
        </pc:grpChg>
        <pc:grpChg chg="add del">
          <ac:chgData name="Zacharias, Annu (GE Vernova)" userId="a7bd507d-66c6-4612-ab2a-cd0f56aa58d8" providerId="ADAL" clId="{5C32317B-9BBE-4C51-8049-A673CDB07A6F}" dt="2024-04-03T12:24:43.139" v="2810" actId="26606"/>
          <ac:grpSpMkLst>
            <pc:docMk/>
            <pc:sldMk cId="756006868" sldId="263"/>
            <ac:grpSpMk id="40" creationId="{486C336C-64DA-4E7A-8899-0010F56AF2E7}"/>
          </ac:grpSpMkLst>
        </pc:grpChg>
        <pc:grpChg chg="add del">
          <ac:chgData name="Zacharias, Annu (GE Vernova)" userId="a7bd507d-66c6-4612-ab2a-cd0f56aa58d8" providerId="ADAL" clId="{5C32317B-9BBE-4C51-8049-A673CDB07A6F}" dt="2024-04-03T12:25:26.896" v="2890" actId="26606"/>
          <ac:grpSpMkLst>
            <pc:docMk/>
            <pc:sldMk cId="756006868" sldId="263"/>
            <ac:grpSpMk id="42" creationId="{E394F7BC-8F83-4AD8-97A7-2D5458C0AB18}"/>
          </ac:grpSpMkLst>
        </pc:grpChg>
        <pc:grpChg chg="add del">
          <ac:chgData name="Zacharias, Annu (GE Vernova)" userId="a7bd507d-66c6-4612-ab2a-cd0f56aa58d8" providerId="ADAL" clId="{5C32317B-9BBE-4C51-8049-A673CDB07A6F}" dt="2024-04-03T12:24:00.615" v="2805" actId="26606"/>
          <ac:grpSpMkLst>
            <pc:docMk/>
            <pc:sldMk cId="756006868" sldId="263"/>
            <ac:grpSpMk id="43" creationId="{E394F7BC-8F83-4AD8-97A7-2D5458C0AB18}"/>
          </ac:grpSpMkLst>
        </pc:grpChg>
        <pc:grpChg chg="add del">
          <ac:chgData name="Zacharias, Annu (GE Vernova)" userId="a7bd507d-66c6-4612-ab2a-cd0f56aa58d8" providerId="ADAL" clId="{5C32317B-9BBE-4C51-8049-A673CDB07A6F}" dt="2024-04-03T12:24:00.615" v="2805" actId="26606"/>
          <ac:grpSpMkLst>
            <pc:docMk/>
            <pc:sldMk cId="756006868" sldId="263"/>
            <ac:grpSpMk id="46" creationId="{486C336C-64DA-4E7A-8899-0010F56AF2E7}"/>
          </ac:grpSpMkLst>
        </pc:grpChg>
        <pc:grpChg chg="add del">
          <ac:chgData name="Zacharias, Annu (GE Vernova)" userId="a7bd507d-66c6-4612-ab2a-cd0f56aa58d8" providerId="ADAL" clId="{5C32317B-9BBE-4C51-8049-A673CDB07A6F}" dt="2024-04-03T12:25:26.896" v="2890" actId="26606"/>
          <ac:grpSpMkLst>
            <pc:docMk/>
            <pc:sldMk cId="756006868" sldId="263"/>
            <ac:grpSpMk id="51" creationId="{486C336C-64DA-4E7A-8899-0010F56AF2E7}"/>
          </ac:grpSpMkLst>
        </pc:grpChg>
        <pc:grpChg chg="add del">
          <ac:chgData name="Zacharias, Annu (GE Vernova)" userId="a7bd507d-66c6-4612-ab2a-cd0f56aa58d8" providerId="ADAL" clId="{5C32317B-9BBE-4C51-8049-A673CDB07A6F}" dt="2024-04-03T12:27:59.678" v="2960" actId="26606"/>
          <ac:grpSpMkLst>
            <pc:docMk/>
            <pc:sldMk cId="756006868" sldId="263"/>
            <ac:grpSpMk id="52" creationId="{E394F7BC-8F83-4AD8-97A7-2D5458C0AB18}"/>
          </ac:grpSpMkLst>
        </pc:grpChg>
        <pc:grpChg chg="add del">
          <ac:chgData name="Zacharias, Annu (GE Vernova)" userId="a7bd507d-66c6-4612-ab2a-cd0f56aa58d8" providerId="ADAL" clId="{5C32317B-9BBE-4C51-8049-A673CDB07A6F}" dt="2024-04-03T12:25:30.806" v="2892" actId="26606"/>
          <ac:grpSpMkLst>
            <pc:docMk/>
            <pc:sldMk cId="756006868" sldId="263"/>
            <ac:grpSpMk id="55" creationId="{312C0452-6062-42D9-A0C6-9DBFE67C0897}"/>
          </ac:grpSpMkLst>
        </pc:grpChg>
        <pc:grpChg chg="add del">
          <ac:chgData name="Zacharias, Annu (GE Vernova)" userId="a7bd507d-66c6-4612-ab2a-cd0f56aa58d8" providerId="ADAL" clId="{5C32317B-9BBE-4C51-8049-A673CDB07A6F}" dt="2024-04-03T12:25:30.806" v="2892" actId="26606"/>
          <ac:grpSpMkLst>
            <pc:docMk/>
            <pc:sldMk cId="756006868" sldId="263"/>
            <ac:grpSpMk id="58" creationId="{2262EED4-6AA0-4E32-99BF-EC6023E862D3}"/>
          </ac:grpSpMkLst>
        </pc:grpChg>
        <pc:grpChg chg="add del">
          <ac:chgData name="Zacharias, Annu (GE Vernova)" userId="a7bd507d-66c6-4612-ab2a-cd0f56aa58d8" providerId="ADAL" clId="{5C32317B-9BBE-4C51-8049-A673CDB07A6F}" dt="2024-04-03T12:27:59.678" v="2960" actId="26606"/>
          <ac:grpSpMkLst>
            <pc:docMk/>
            <pc:sldMk cId="756006868" sldId="263"/>
            <ac:grpSpMk id="61" creationId="{486C336C-64DA-4E7A-8899-0010F56AF2E7}"/>
          </ac:grpSpMkLst>
        </pc:grpChg>
        <pc:grpChg chg="add del">
          <ac:chgData name="Zacharias, Annu (GE Vernova)" userId="a7bd507d-66c6-4612-ab2a-cd0f56aa58d8" providerId="ADAL" clId="{5C32317B-9BBE-4C51-8049-A673CDB07A6F}" dt="2024-04-03T12:25:39.323" v="2894" actId="26606"/>
          <ac:grpSpMkLst>
            <pc:docMk/>
            <pc:sldMk cId="756006868" sldId="263"/>
            <ac:grpSpMk id="62" creationId="{71092D16-14DA-4606-831F-0DB3EEECB91C}"/>
          </ac:grpSpMkLst>
        </pc:grpChg>
        <pc:grpChg chg="add del">
          <ac:chgData name="Zacharias, Annu (GE Vernova)" userId="a7bd507d-66c6-4612-ab2a-cd0f56aa58d8" providerId="ADAL" clId="{5C32317B-9BBE-4C51-8049-A673CDB07A6F}" dt="2024-04-03T12:25:49.205" v="2896" actId="26606"/>
          <ac:grpSpMkLst>
            <pc:docMk/>
            <pc:sldMk cId="756006868" sldId="263"/>
            <ac:grpSpMk id="65" creationId="{312C0452-6062-42D9-A0C6-9DBFE67C0897}"/>
          </ac:grpSpMkLst>
        </pc:grpChg>
        <pc:grpChg chg="add del">
          <ac:chgData name="Zacharias, Annu (GE Vernova)" userId="a7bd507d-66c6-4612-ab2a-cd0f56aa58d8" providerId="ADAL" clId="{5C32317B-9BBE-4C51-8049-A673CDB07A6F}" dt="2024-04-03T12:25:49.205" v="2896" actId="26606"/>
          <ac:grpSpMkLst>
            <pc:docMk/>
            <pc:sldMk cId="756006868" sldId="263"/>
            <ac:grpSpMk id="68" creationId="{2262EED4-6AA0-4E32-99BF-EC6023E862D3}"/>
          </ac:grpSpMkLst>
        </pc:grpChg>
        <pc:grpChg chg="add del">
          <ac:chgData name="Zacharias, Annu (GE Vernova)" userId="a7bd507d-66c6-4612-ab2a-cd0f56aa58d8" providerId="ADAL" clId="{5C32317B-9BBE-4C51-8049-A673CDB07A6F}" dt="2024-04-03T12:26:16.567" v="2901" actId="26606"/>
          <ac:grpSpMkLst>
            <pc:docMk/>
            <pc:sldMk cId="756006868" sldId="263"/>
            <ac:grpSpMk id="74" creationId="{71092D16-14DA-4606-831F-0DB3EEECB91C}"/>
          </ac:grpSpMkLst>
        </pc:grpChg>
        <pc:grpChg chg="add del">
          <ac:chgData name="Zacharias, Annu (GE Vernova)" userId="a7bd507d-66c6-4612-ab2a-cd0f56aa58d8" providerId="ADAL" clId="{5C32317B-9BBE-4C51-8049-A673CDB07A6F}" dt="2024-04-03T12:27:38.430" v="2950" actId="26606"/>
          <ac:grpSpMkLst>
            <pc:docMk/>
            <pc:sldMk cId="756006868" sldId="263"/>
            <ac:grpSpMk id="78" creationId="{E394F7BC-8F83-4AD8-97A7-2D5458C0AB18}"/>
          </ac:grpSpMkLst>
        </pc:grpChg>
        <pc:grpChg chg="add del">
          <ac:chgData name="Zacharias, Annu (GE Vernova)" userId="a7bd507d-66c6-4612-ab2a-cd0f56aa58d8" providerId="ADAL" clId="{5C32317B-9BBE-4C51-8049-A673CDB07A6F}" dt="2024-04-03T12:27:38.430" v="2950" actId="26606"/>
          <ac:grpSpMkLst>
            <pc:docMk/>
            <pc:sldMk cId="756006868" sldId="263"/>
            <ac:grpSpMk id="90" creationId="{486C336C-64DA-4E7A-8899-0010F56AF2E7}"/>
          </ac:grpSpMkLst>
        </pc:grpChg>
        <pc:grpChg chg="add del">
          <ac:chgData name="Zacharias, Annu (GE Vernova)" userId="a7bd507d-66c6-4612-ab2a-cd0f56aa58d8" providerId="ADAL" clId="{5C32317B-9BBE-4C51-8049-A673CDB07A6F}" dt="2024-04-03T12:27:43.437" v="2952" actId="26606"/>
          <ac:grpSpMkLst>
            <pc:docMk/>
            <pc:sldMk cId="756006868" sldId="263"/>
            <ac:grpSpMk id="98" creationId="{71092D16-14DA-4606-831F-0DB3EEECB91C}"/>
          </ac:grpSpMkLst>
        </pc:grpChg>
        <pc:grpChg chg="add del">
          <ac:chgData name="Zacharias, Annu (GE Vernova)" userId="a7bd507d-66c6-4612-ab2a-cd0f56aa58d8" providerId="ADAL" clId="{5C32317B-9BBE-4C51-8049-A673CDB07A6F}" dt="2024-04-03T12:27:50.870" v="2954" actId="26606"/>
          <ac:grpSpMkLst>
            <pc:docMk/>
            <pc:sldMk cId="756006868" sldId="263"/>
            <ac:grpSpMk id="100" creationId="{71092D16-14DA-4606-831F-0DB3EEECB91C}"/>
          </ac:grpSpMkLst>
        </pc:grpChg>
        <pc:grpChg chg="add del">
          <ac:chgData name="Zacharias, Annu (GE Vernova)" userId="a7bd507d-66c6-4612-ab2a-cd0f56aa58d8" providerId="ADAL" clId="{5C32317B-9BBE-4C51-8049-A673CDB07A6F}" dt="2024-04-03T12:27:54.196" v="2956" actId="26606"/>
          <ac:grpSpMkLst>
            <pc:docMk/>
            <pc:sldMk cId="756006868" sldId="263"/>
            <ac:grpSpMk id="102" creationId="{312C0452-6062-42D9-A0C6-9DBFE67C0897}"/>
          </ac:grpSpMkLst>
        </pc:grpChg>
        <pc:grpChg chg="add del">
          <ac:chgData name="Zacharias, Annu (GE Vernova)" userId="a7bd507d-66c6-4612-ab2a-cd0f56aa58d8" providerId="ADAL" clId="{5C32317B-9BBE-4C51-8049-A673CDB07A6F}" dt="2024-04-03T12:27:54.196" v="2956" actId="26606"/>
          <ac:grpSpMkLst>
            <pc:docMk/>
            <pc:sldMk cId="756006868" sldId="263"/>
            <ac:grpSpMk id="105" creationId="{2262EED4-6AA0-4E32-99BF-EC6023E862D3}"/>
          </ac:grpSpMkLst>
        </pc:grpChg>
        <pc:grpChg chg="add del">
          <ac:chgData name="Zacharias, Annu (GE Vernova)" userId="a7bd507d-66c6-4612-ab2a-cd0f56aa58d8" providerId="ADAL" clId="{5C32317B-9BBE-4C51-8049-A673CDB07A6F}" dt="2024-04-03T12:27:59.662" v="2958" actId="26606"/>
          <ac:grpSpMkLst>
            <pc:docMk/>
            <pc:sldMk cId="756006868" sldId="263"/>
            <ac:grpSpMk id="107" creationId="{E394F7BC-8F83-4AD8-97A7-2D5458C0AB18}"/>
          </ac:grpSpMkLst>
        </pc:grpChg>
        <pc:grpChg chg="add del">
          <ac:chgData name="Zacharias, Annu (GE Vernova)" userId="a7bd507d-66c6-4612-ab2a-cd0f56aa58d8" providerId="ADAL" clId="{5C32317B-9BBE-4C51-8049-A673CDB07A6F}" dt="2024-04-03T12:27:59.662" v="2958" actId="26606"/>
          <ac:grpSpMkLst>
            <pc:docMk/>
            <pc:sldMk cId="756006868" sldId="263"/>
            <ac:grpSpMk id="110" creationId="{2F723DE5-3668-495B-86B4-1F6867DD0043}"/>
          </ac:grpSpMkLst>
        </pc:grpChg>
        <pc:grpChg chg="add del">
          <ac:chgData name="Zacharias, Annu (GE Vernova)" userId="a7bd507d-66c6-4612-ab2a-cd0f56aa58d8" providerId="ADAL" clId="{5C32317B-9BBE-4C51-8049-A673CDB07A6F}" dt="2024-04-03T12:32:56.019" v="2976" actId="26606"/>
          <ac:grpSpMkLst>
            <pc:docMk/>
            <pc:sldMk cId="756006868" sldId="263"/>
            <ac:grpSpMk id="112" creationId="{E394F7BC-8F83-4AD8-97A7-2D5458C0AB18}"/>
          </ac:grpSpMkLst>
        </pc:grpChg>
        <pc:grpChg chg="add del">
          <ac:chgData name="Zacharias, Annu (GE Vernova)" userId="a7bd507d-66c6-4612-ab2a-cd0f56aa58d8" providerId="ADAL" clId="{5C32317B-9BBE-4C51-8049-A673CDB07A6F}" dt="2024-04-03T12:32:56.019" v="2976" actId="26606"/>
          <ac:grpSpMkLst>
            <pc:docMk/>
            <pc:sldMk cId="756006868" sldId="263"/>
            <ac:grpSpMk id="115" creationId="{486C336C-64DA-4E7A-8899-0010F56AF2E7}"/>
          </ac:grpSpMkLst>
        </pc:grpChg>
        <pc:grpChg chg="add del">
          <ac:chgData name="Zacharias, Annu (GE Vernova)" userId="a7bd507d-66c6-4612-ab2a-cd0f56aa58d8" providerId="ADAL" clId="{5C32317B-9BBE-4C51-8049-A673CDB07A6F}" dt="2024-04-03T12:28:50.889" v="2969" actId="26606"/>
          <ac:grpSpMkLst>
            <pc:docMk/>
            <pc:sldMk cId="756006868" sldId="263"/>
            <ac:grpSpMk id="129" creationId="{E394F7BC-8F83-4AD8-97A7-2D5458C0AB18}"/>
          </ac:grpSpMkLst>
        </pc:grpChg>
        <pc:grpChg chg="add del">
          <ac:chgData name="Zacharias, Annu (GE Vernova)" userId="a7bd507d-66c6-4612-ab2a-cd0f56aa58d8" providerId="ADAL" clId="{5C32317B-9BBE-4C51-8049-A673CDB07A6F}" dt="2024-04-03T12:28:58.356" v="2971" actId="26606"/>
          <ac:grpSpMkLst>
            <pc:docMk/>
            <pc:sldMk cId="756006868" sldId="263"/>
            <ac:grpSpMk id="148" creationId="{E394F7BC-8F83-4AD8-97A7-2D5458C0AB18}"/>
          </ac:grpSpMkLst>
        </pc:grpChg>
        <pc:grpChg chg="add del">
          <ac:chgData name="Zacharias, Annu (GE Vernova)" userId="a7bd507d-66c6-4612-ab2a-cd0f56aa58d8" providerId="ADAL" clId="{5C32317B-9BBE-4C51-8049-A673CDB07A6F}" dt="2024-04-03T12:28:58.356" v="2971" actId="26606"/>
          <ac:grpSpMkLst>
            <pc:docMk/>
            <pc:sldMk cId="756006868" sldId="263"/>
            <ac:grpSpMk id="157" creationId="{2F723DE5-3668-495B-86B4-1F6867DD0043}"/>
          </ac:grpSpMkLst>
        </pc:grpChg>
        <pc:grpChg chg="add del">
          <ac:chgData name="Zacharias, Annu (GE Vernova)" userId="a7bd507d-66c6-4612-ab2a-cd0f56aa58d8" providerId="ADAL" clId="{5C32317B-9BBE-4C51-8049-A673CDB07A6F}" dt="2024-04-03T12:32:43.017" v="2973" actId="26606"/>
          <ac:grpSpMkLst>
            <pc:docMk/>
            <pc:sldMk cId="756006868" sldId="263"/>
            <ac:grpSpMk id="162" creationId="{E394F7BC-8F83-4AD8-97A7-2D5458C0AB18}"/>
          </ac:grpSpMkLst>
        </pc:grpChg>
        <pc:grpChg chg="add del">
          <ac:chgData name="Zacharias, Annu (GE Vernova)" userId="a7bd507d-66c6-4612-ab2a-cd0f56aa58d8" providerId="ADAL" clId="{5C32317B-9BBE-4C51-8049-A673CDB07A6F}" dt="2024-04-03T12:32:43.017" v="2973" actId="26606"/>
          <ac:grpSpMkLst>
            <pc:docMk/>
            <pc:sldMk cId="756006868" sldId="263"/>
            <ac:grpSpMk id="171" creationId="{2F723DE5-3668-495B-86B4-1F6867DD0043}"/>
          </ac:grpSpMkLst>
        </pc:grpChg>
        <pc:grpChg chg="add del">
          <ac:chgData name="Zacharias, Annu (GE Vernova)" userId="a7bd507d-66c6-4612-ab2a-cd0f56aa58d8" providerId="ADAL" clId="{5C32317B-9BBE-4C51-8049-A673CDB07A6F}" dt="2024-04-03T12:32:55.994" v="2975" actId="26606"/>
          <ac:grpSpMkLst>
            <pc:docMk/>
            <pc:sldMk cId="756006868" sldId="263"/>
            <ac:grpSpMk id="176" creationId="{E394F7BC-8F83-4AD8-97A7-2D5458C0AB18}"/>
          </ac:grpSpMkLst>
        </pc:grpChg>
        <pc:grpChg chg="add del">
          <ac:chgData name="Zacharias, Annu (GE Vernova)" userId="a7bd507d-66c6-4612-ab2a-cd0f56aa58d8" providerId="ADAL" clId="{5C32317B-9BBE-4C51-8049-A673CDB07A6F}" dt="2024-04-03T12:32:55.994" v="2975" actId="26606"/>
          <ac:grpSpMkLst>
            <pc:docMk/>
            <pc:sldMk cId="756006868" sldId="263"/>
            <ac:grpSpMk id="185" creationId="{486C336C-64DA-4E7A-8899-0010F56AF2E7}"/>
          </ac:grpSpMkLst>
        </pc:grpChg>
        <pc:grpChg chg="add del">
          <ac:chgData name="Zacharias, Annu (GE Vernova)" userId="a7bd507d-66c6-4612-ab2a-cd0f56aa58d8" providerId="ADAL" clId="{5C32317B-9BBE-4C51-8049-A673CDB07A6F}" dt="2024-04-03T16:21:25.865" v="2989" actId="26606"/>
          <ac:grpSpMkLst>
            <pc:docMk/>
            <pc:sldMk cId="756006868" sldId="263"/>
            <ac:grpSpMk id="193" creationId="{E394F7BC-8F83-4AD8-97A7-2D5458C0AB18}"/>
          </ac:grpSpMkLst>
        </pc:grpChg>
        <pc:grpChg chg="add del">
          <ac:chgData name="Zacharias, Annu (GE Vernova)" userId="a7bd507d-66c6-4612-ab2a-cd0f56aa58d8" providerId="ADAL" clId="{5C32317B-9BBE-4C51-8049-A673CDB07A6F}" dt="2024-04-03T16:21:25.865" v="2989" actId="26606"/>
          <ac:grpSpMkLst>
            <pc:docMk/>
            <pc:sldMk cId="756006868" sldId="263"/>
            <ac:grpSpMk id="202" creationId="{486C336C-64DA-4E7A-8899-0010F56AF2E7}"/>
          </ac:grpSpMkLst>
        </pc:grpChg>
        <pc:grpChg chg="add del">
          <ac:chgData name="Zacharias, Annu (GE Vernova)" userId="a7bd507d-66c6-4612-ab2a-cd0f56aa58d8" providerId="ADAL" clId="{5C32317B-9BBE-4C51-8049-A673CDB07A6F}" dt="2024-04-03T16:21:25.865" v="2989" actId="26606"/>
          <ac:grpSpMkLst>
            <pc:docMk/>
            <pc:sldMk cId="756006868" sldId="263"/>
            <ac:grpSpMk id="210" creationId="{08F94D66-27EC-4CB8-8226-D7F41C161863}"/>
          </ac:grpSpMkLst>
        </pc:grpChg>
        <pc:grpChg chg="add del">
          <ac:chgData name="Zacharias, Annu (GE Vernova)" userId="a7bd507d-66c6-4612-ab2a-cd0f56aa58d8" providerId="ADAL" clId="{5C32317B-9BBE-4C51-8049-A673CDB07A6F}" dt="2024-04-03T16:21:25.865" v="2989" actId="26606"/>
          <ac:grpSpMkLst>
            <pc:docMk/>
            <pc:sldMk cId="756006868" sldId="263"/>
            <ac:grpSpMk id="220" creationId="{DE6174AD-DBB0-43E6-98C2-738DB3A15244}"/>
          </ac:grpSpMkLst>
        </pc:grpChg>
        <pc:graphicFrameChg chg="add del">
          <ac:chgData name="Zacharias, Annu (GE Vernova)" userId="a7bd507d-66c6-4612-ab2a-cd0f56aa58d8" providerId="ADAL" clId="{5C32317B-9BBE-4C51-8049-A673CDB07A6F}" dt="2024-04-03T12:23:29.320" v="2798" actId="26606"/>
          <ac:graphicFrameMkLst>
            <pc:docMk/>
            <pc:sldMk cId="756006868" sldId="263"/>
            <ac:graphicFrameMk id="18" creationId="{86FAA95C-57CC-E0B9-5784-EF215CAAE714}"/>
          </ac:graphicFrameMkLst>
        </pc:graphicFrameChg>
        <pc:graphicFrameChg chg="add del">
          <ac:chgData name="Zacharias, Annu (GE Vernova)" userId="a7bd507d-66c6-4612-ab2a-cd0f56aa58d8" providerId="ADAL" clId="{5C32317B-9BBE-4C51-8049-A673CDB07A6F}" dt="2024-04-03T12:26:50.420" v="2910" actId="26606"/>
          <ac:graphicFrameMkLst>
            <pc:docMk/>
            <pc:sldMk cId="756006868" sldId="263"/>
            <ac:graphicFrameMk id="24" creationId="{C657BAF0-27AD-9381-F55E-73F0BDE4434E}"/>
          </ac:graphicFrameMkLst>
        </pc:graphicFrameChg>
        <pc:graphicFrameChg chg="add del">
          <ac:chgData name="Zacharias, Annu (GE Vernova)" userId="a7bd507d-66c6-4612-ab2a-cd0f56aa58d8" providerId="ADAL" clId="{5C32317B-9BBE-4C51-8049-A673CDB07A6F}" dt="2024-04-03T12:23:36.478" v="2800" actId="26606"/>
          <ac:graphicFrameMkLst>
            <pc:docMk/>
            <pc:sldMk cId="756006868" sldId="263"/>
            <ac:graphicFrameMk id="30" creationId="{71B4D2D5-8189-F8B1-8F71-5B0338F9161A}"/>
          </ac:graphicFrameMkLst>
        </pc:graphicFrameChg>
        <pc:graphicFrameChg chg="add del">
          <ac:chgData name="Zacharias, Annu (GE Vernova)" userId="a7bd507d-66c6-4612-ab2a-cd0f56aa58d8" providerId="ADAL" clId="{5C32317B-9BBE-4C51-8049-A673CDB07A6F}" dt="2024-04-03T12:23:01.372" v="2793" actId="26606"/>
          <ac:graphicFrameMkLst>
            <pc:docMk/>
            <pc:sldMk cId="756006868" sldId="263"/>
            <ac:graphicFrameMk id="36" creationId="{9000721B-C44F-1037-421C-5F751FC8A420}"/>
          </ac:graphicFrameMkLst>
        </pc:graphicFrameChg>
        <pc:graphicFrameChg chg="add del">
          <ac:chgData name="Zacharias, Annu (GE Vernova)" userId="a7bd507d-66c6-4612-ab2a-cd0f56aa58d8" providerId="ADAL" clId="{5C32317B-9BBE-4C51-8049-A673CDB07A6F}" dt="2024-04-03T12:23:39.292" v="2802" actId="26606"/>
          <ac:graphicFrameMkLst>
            <pc:docMk/>
            <pc:sldMk cId="756006868" sldId="263"/>
            <ac:graphicFrameMk id="41" creationId="{DF8E1135-2F80-542F-4F3C-FD0EAF2C0928}"/>
          </ac:graphicFrameMkLst>
        </pc:graphicFrameChg>
        <pc:graphicFrameChg chg="add del">
          <ac:chgData name="Zacharias, Annu (GE Vernova)" userId="a7bd507d-66c6-4612-ab2a-cd0f56aa58d8" providerId="ADAL" clId="{5C32317B-9BBE-4C51-8049-A673CDB07A6F}" dt="2024-04-03T12:24:43.139" v="2810" actId="26606"/>
          <ac:graphicFrameMkLst>
            <pc:docMk/>
            <pc:sldMk cId="756006868" sldId="263"/>
            <ac:graphicFrameMk id="47" creationId="{1AE3C6D9-423A-5CE2-8BEE-0DC35DC2343D}"/>
          </ac:graphicFrameMkLst>
        </pc:graphicFrameChg>
        <pc:graphicFrameChg chg="add del mod">
          <ac:chgData name="Zacharias, Annu (GE Vernova)" userId="a7bd507d-66c6-4612-ab2a-cd0f56aa58d8" providerId="ADAL" clId="{5C32317B-9BBE-4C51-8049-A673CDB07A6F}" dt="2024-04-03T12:24:00.615" v="2805" actId="26606"/>
          <ac:graphicFrameMkLst>
            <pc:docMk/>
            <pc:sldMk cId="756006868" sldId="263"/>
            <ac:graphicFrameMk id="48" creationId="{22537F20-7CCB-9032-5542-682431D7FA76}"/>
          </ac:graphicFrameMkLst>
        </pc:graphicFrameChg>
        <pc:graphicFrameChg chg="add del">
          <ac:chgData name="Zacharias, Annu (GE Vernova)" userId="a7bd507d-66c6-4612-ab2a-cd0f56aa58d8" providerId="ADAL" clId="{5C32317B-9BBE-4C51-8049-A673CDB07A6F}" dt="2024-04-03T12:25:26.896" v="2890" actId="26606"/>
          <ac:graphicFrameMkLst>
            <pc:docMk/>
            <pc:sldMk cId="756006868" sldId="263"/>
            <ac:graphicFrameMk id="53" creationId="{BE9C09BF-EA84-CD59-EDB8-DD137300A6E4}"/>
          </ac:graphicFrameMkLst>
        </pc:graphicFrameChg>
        <pc:graphicFrameChg chg="add del">
          <ac:chgData name="Zacharias, Annu (GE Vernova)" userId="a7bd507d-66c6-4612-ab2a-cd0f56aa58d8" providerId="ADAL" clId="{5C32317B-9BBE-4C51-8049-A673CDB07A6F}" dt="2024-04-03T12:25:30.806" v="2892" actId="26606"/>
          <ac:graphicFrameMkLst>
            <pc:docMk/>
            <pc:sldMk cId="756006868" sldId="263"/>
            <ac:graphicFrameMk id="60" creationId="{9392EBB1-CAC1-529C-BF94-8A15919E486F}"/>
          </ac:graphicFrameMkLst>
        </pc:graphicFrameChg>
        <pc:graphicFrameChg chg="add del">
          <ac:chgData name="Zacharias, Annu (GE Vernova)" userId="a7bd507d-66c6-4612-ab2a-cd0f56aa58d8" providerId="ADAL" clId="{5C32317B-9BBE-4C51-8049-A673CDB07A6F}" dt="2024-04-03T12:25:39.323" v="2894" actId="26606"/>
          <ac:graphicFrameMkLst>
            <pc:docMk/>
            <pc:sldMk cId="756006868" sldId="263"/>
            <ac:graphicFrameMk id="63" creationId="{58E18088-35E4-8172-EB75-204E11C46AB1}"/>
          </ac:graphicFrameMkLst>
        </pc:graphicFrameChg>
        <pc:graphicFrameChg chg="add del">
          <ac:chgData name="Zacharias, Annu (GE Vernova)" userId="a7bd507d-66c6-4612-ab2a-cd0f56aa58d8" providerId="ADAL" clId="{5C32317B-9BBE-4C51-8049-A673CDB07A6F}" dt="2024-04-03T12:25:49.205" v="2896" actId="26606"/>
          <ac:graphicFrameMkLst>
            <pc:docMk/>
            <pc:sldMk cId="756006868" sldId="263"/>
            <ac:graphicFrameMk id="70" creationId="{94F4813D-BD2B-1E05-55AE-C81394C89A63}"/>
          </ac:graphicFrameMkLst>
        </pc:graphicFrameChg>
        <pc:graphicFrameChg chg="add del">
          <ac:chgData name="Zacharias, Annu (GE Vernova)" userId="a7bd507d-66c6-4612-ab2a-cd0f56aa58d8" providerId="ADAL" clId="{5C32317B-9BBE-4C51-8049-A673CDB07A6F}" dt="2024-04-03T12:25:58.233" v="2898" actId="26606"/>
          <ac:graphicFrameMkLst>
            <pc:docMk/>
            <pc:sldMk cId="756006868" sldId="263"/>
            <ac:graphicFrameMk id="72" creationId="{9C246931-D014-5690-70F8-6840695904E2}"/>
          </ac:graphicFrameMkLst>
        </pc:graphicFrameChg>
        <pc:graphicFrameChg chg="add mod modGraphic">
          <ac:chgData name="Zacharias, Annu (GE Vernova)" userId="a7bd507d-66c6-4612-ab2a-cd0f56aa58d8" providerId="ADAL" clId="{5C32317B-9BBE-4C51-8049-A673CDB07A6F}" dt="2024-04-03T16:21:09.172" v="2987" actId="478"/>
          <ac:graphicFrameMkLst>
            <pc:docMk/>
            <pc:sldMk cId="756006868" sldId="263"/>
            <ac:graphicFrameMk id="73" creationId="{CDC29B01-0B16-1D8F-9862-4A0FE72DC8D0}"/>
          </ac:graphicFrameMkLst>
        </pc:graphicFrameChg>
        <pc:graphicFrameChg chg="add del mod">
          <ac:chgData name="Zacharias, Annu (GE Vernova)" userId="a7bd507d-66c6-4612-ab2a-cd0f56aa58d8" providerId="ADAL" clId="{5C32317B-9BBE-4C51-8049-A673CDB07A6F}" dt="2024-04-03T12:26:16.567" v="2901" actId="26606"/>
          <ac:graphicFrameMkLst>
            <pc:docMk/>
            <pc:sldMk cId="756006868" sldId="263"/>
            <ac:graphicFrameMk id="75" creationId="{58E18088-35E4-8172-EB75-204E11C46AB1}"/>
          </ac:graphicFrameMkLst>
        </pc:graphicFrameChg>
        <pc:picChg chg="add del">
          <ac:chgData name="Zacharias, Annu (GE Vernova)" userId="a7bd507d-66c6-4612-ab2a-cd0f56aa58d8" providerId="ADAL" clId="{5C32317B-9BBE-4C51-8049-A673CDB07A6F}" dt="2024-04-03T12:20:55.958" v="2791" actId="26606"/>
          <ac:picMkLst>
            <pc:docMk/>
            <pc:sldMk cId="756006868" sldId="263"/>
            <ac:picMk id="5" creationId="{6F1DBC73-D9EC-CD56-F20D-E3A8878AAD98}"/>
          </ac:picMkLst>
        </pc:picChg>
        <pc:cxnChg chg="add del">
          <ac:chgData name="Zacharias, Annu (GE Vernova)" userId="a7bd507d-66c6-4612-ab2a-cd0f56aa58d8" providerId="ADAL" clId="{5C32317B-9BBE-4C51-8049-A673CDB07A6F}" dt="2024-04-03T12:28:50.889" v="2969" actId="26606"/>
          <ac:cxnSpMkLst>
            <pc:docMk/>
            <pc:sldMk cId="756006868" sldId="263"/>
            <ac:cxnSpMk id="138" creationId="{C1A41487-B04A-4A61-9944-83E681AA1A74}"/>
          </ac:cxnSpMkLst>
        </pc:cxnChg>
      </pc:sldChg>
      <pc:sldChg chg="addSp delSp modSp new mod setBg">
        <pc:chgData name="Zacharias, Annu (GE Vernova)" userId="a7bd507d-66c6-4612-ab2a-cd0f56aa58d8" providerId="ADAL" clId="{5C32317B-9BBE-4C51-8049-A673CDB07A6F}" dt="2024-04-03T16:38:53.062" v="3327" actId="20577"/>
        <pc:sldMkLst>
          <pc:docMk/>
          <pc:sldMk cId="2020830355" sldId="264"/>
        </pc:sldMkLst>
        <pc:spChg chg="mod">
          <ac:chgData name="Zacharias, Annu (GE Vernova)" userId="a7bd507d-66c6-4612-ab2a-cd0f56aa58d8" providerId="ADAL" clId="{5C32317B-9BBE-4C51-8049-A673CDB07A6F}" dt="2024-04-03T16:35:29.415" v="3171" actId="26606"/>
          <ac:spMkLst>
            <pc:docMk/>
            <pc:sldMk cId="2020830355" sldId="264"/>
            <ac:spMk id="2" creationId="{7DDB05DB-842F-CC95-641F-BA2BDA6E1C45}"/>
          </ac:spMkLst>
        </pc:spChg>
        <pc:spChg chg="add del mod">
          <ac:chgData name="Zacharias, Annu (GE Vernova)" userId="a7bd507d-66c6-4612-ab2a-cd0f56aa58d8" providerId="ADAL" clId="{5C32317B-9BBE-4C51-8049-A673CDB07A6F}" dt="2024-04-03T16:25:38.268" v="3076" actId="26606"/>
          <ac:spMkLst>
            <pc:docMk/>
            <pc:sldMk cId="2020830355" sldId="264"/>
            <ac:spMk id="3" creationId="{FC9F08EE-3614-AB5B-1A10-2DF0388FABE0}"/>
          </ac:spMkLst>
        </pc:spChg>
        <pc:spChg chg="add del">
          <ac:chgData name="Zacharias, Annu (GE Vernova)" userId="a7bd507d-66c6-4612-ab2a-cd0f56aa58d8" providerId="ADAL" clId="{5C32317B-9BBE-4C51-8049-A673CDB07A6F}" dt="2024-04-03T16:35:29.415" v="3171" actId="26606"/>
          <ac:spMkLst>
            <pc:docMk/>
            <pc:sldMk cId="2020830355" sldId="264"/>
            <ac:spMk id="17" creationId="{448D661B-BAEA-42B3-BEDB-13E01DBA4A85}"/>
          </ac:spMkLst>
        </pc:spChg>
        <pc:spChg chg="add del">
          <ac:chgData name="Zacharias, Annu (GE Vernova)" userId="a7bd507d-66c6-4612-ab2a-cd0f56aa58d8" providerId="ADAL" clId="{5C32317B-9BBE-4C51-8049-A673CDB07A6F}" dt="2024-04-03T16:35:29.415" v="3171" actId="26606"/>
          <ac:spMkLst>
            <pc:docMk/>
            <pc:sldMk cId="2020830355" sldId="264"/>
            <ac:spMk id="19" creationId="{5BD2573B-33EA-4868-BD57-87246A078C35}"/>
          </ac:spMkLst>
        </pc:spChg>
        <pc:spChg chg="add">
          <ac:chgData name="Zacharias, Annu (GE Vernova)" userId="a7bd507d-66c6-4612-ab2a-cd0f56aa58d8" providerId="ADAL" clId="{5C32317B-9BBE-4C51-8049-A673CDB07A6F}" dt="2024-04-03T16:35:29.415" v="3171" actId="26606"/>
          <ac:spMkLst>
            <pc:docMk/>
            <pc:sldMk cId="2020830355" sldId="264"/>
            <ac:spMk id="31" creationId="{448D661B-BAEA-42B3-BEDB-13E01DBA4A85}"/>
          </ac:spMkLst>
        </pc:spChg>
        <pc:spChg chg="add">
          <ac:chgData name="Zacharias, Annu (GE Vernova)" userId="a7bd507d-66c6-4612-ab2a-cd0f56aa58d8" providerId="ADAL" clId="{5C32317B-9BBE-4C51-8049-A673CDB07A6F}" dt="2024-04-03T16:35:29.415" v="3171" actId="26606"/>
          <ac:spMkLst>
            <pc:docMk/>
            <pc:sldMk cId="2020830355" sldId="264"/>
            <ac:spMk id="39" creationId="{5BD2573B-33EA-4868-BD57-87246A078C35}"/>
          </ac:spMkLst>
        </pc:spChg>
        <pc:spChg chg="add del">
          <ac:chgData name="Zacharias, Annu (GE Vernova)" userId="a7bd507d-66c6-4612-ab2a-cd0f56aa58d8" providerId="ADAL" clId="{5C32317B-9BBE-4C51-8049-A673CDB07A6F}" dt="2024-04-03T16:26:46.126" v="3085" actId="26606"/>
          <ac:spMkLst>
            <pc:docMk/>
            <pc:sldMk cId="2020830355" sldId="264"/>
            <ac:spMk id="40" creationId="{8357BADD-DFB3-4F5A-81E4-E349D0FB084F}"/>
          </ac:spMkLst>
        </pc:spChg>
        <pc:spChg chg="add del">
          <ac:chgData name="Zacharias, Annu (GE Vernova)" userId="a7bd507d-66c6-4612-ab2a-cd0f56aa58d8" providerId="ADAL" clId="{5C32317B-9BBE-4C51-8049-A673CDB07A6F}" dt="2024-04-03T16:26:46.126" v="3085" actId="26606"/>
          <ac:spMkLst>
            <pc:docMk/>
            <pc:sldMk cId="2020830355" sldId="264"/>
            <ac:spMk id="42" creationId="{9FCFD583-58F5-4010-85B3-8CBB03E8687C}"/>
          </ac:spMkLst>
        </pc:spChg>
        <pc:spChg chg="add del">
          <ac:chgData name="Zacharias, Annu (GE Vernova)" userId="a7bd507d-66c6-4612-ab2a-cd0f56aa58d8" providerId="ADAL" clId="{5C32317B-9BBE-4C51-8049-A673CDB07A6F}" dt="2024-04-03T16:26:52.362" v="3087" actId="26606"/>
          <ac:spMkLst>
            <pc:docMk/>
            <pc:sldMk cId="2020830355" sldId="264"/>
            <ac:spMk id="46" creationId="{F52EA472-C185-45BE-BADB-6DAD122DF711}"/>
          </ac:spMkLst>
        </pc:spChg>
        <pc:spChg chg="add del">
          <ac:chgData name="Zacharias, Annu (GE Vernova)" userId="a7bd507d-66c6-4612-ab2a-cd0f56aa58d8" providerId="ADAL" clId="{5C32317B-9BBE-4C51-8049-A673CDB07A6F}" dt="2024-04-03T16:26:52.362" v="3087" actId="26606"/>
          <ac:spMkLst>
            <pc:docMk/>
            <pc:sldMk cId="2020830355" sldId="264"/>
            <ac:spMk id="48" creationId="{D6A217FA-47B1-4E39-96D0-5BBFE855846B}"/>
          </ac:spMkLst>
        </pc:spChg>
        <pc:spChg chg="add del">
          <ac:chgData name="Zacharias, Annu (GE Vernova)" userId="a7bd507d-66c6-4612-ab2a-cd0f56aa58d8" providerId="ADAL" clId="{5C32317B-9BBE-4C51-8049-A673CDB07A6F}" dt="2024-04-03T16:26:52.362" v="3087" actId="26606"/>
          <ac:spMkLst>
            <pc:docMk/>
            <pc:sldMk cId="2020830355" sldId="264"/>
            <ac:spMk id="52" creationId="{96F6607B-1C78-4DC6-B6DE-8CD7019A75DA}"/>
          </ac:spMkLst>
        </pc:spChg>
        <pc:spChg chg="add del">
          <ac:chgData name="Zacharias, Annu (GE Vernova)" userId="a7bd507d-66c6-4612-ab2a-cd0f56aa58d8" providerId="ADAL" clId="{5C32317B-9BBE-4C51-8049-A673CDB07A6F}" dt="2024-04-03T16:26:52.362" v="3087" actId="26606"/>
          <ac:spMkLst>
            <pc:docMk/>
            <pc:sldMk cId="2020830355" sldId="264"/>
            <ac:spMk id="54" creationId="{DDB120D4-AB19-4B7A-B908-1C3C9773F225}"/>
          </ac:spMkLst>
        </pc:spChg>
        <pc:spChg chg="add del">
          <ac:chgData name="Zacharias, Annu (GE Vernova)" userId="a7bd507d-66c6-4612-ab2a-cd0f56aa58d8" providerId="ADAL" clId="{5C32317B-9BBE-4C51-8049-A673CDB07A6F}" dt="2024-04-03T16:26:52.362" v="3087" actId="26606"/>
          <ac:spMkLst>
            <pc:docMk/>
            <pc:sldMk cId="2020830355" sldId="264"/>
            <ac:spMk id="55" creationId="{8B71BB84-90B9-4CCA-B769-2F6A581C72E4}"/>
          </ac:spMkLst>
        </pc:spChg>
        <pc:spChg chg="add del">
          <ac:chgData name="Zacharias, Annu (GE Vernova)" userId="a7bd507d-66c6-4612-ab2a-cd0f56aa58d8" providerId="ADAL" clId="{5C32317B-9BBE-4C51-8049-A673CDB07A6F}" dt="2024-04-03T16:26:52.362" v="3087" actId="26606"/>
          <ac:spMkLst>
            <pc:docMk/>
            <pc:sldMk cId="2020830355" sldId="264"/>
            <ac:spMk id="56" creationId="{9A336D8D-7CC6-4430-AC95-026DB29327F2}"/>
          </ac:spMkLst>
        </pc:spChg>
        <pc:spChg chg="add del">
          <ac:chgData name="Zacharias, Annu (GE Vernova)" userId="a7bd507d-66c6-4612-ab2a-cd0f56aa58d8" providerId="ADAL" clId="{5C32317B-9BBE-4C51-8049-A673CDB07A6F}" dt="2024-04-03T16:26:52.362" v="3087" actId="26606"/>
          <ac:spMkLst>
            <pc:docMk/>
            <pc:sldMk cId="2020830355" sldId="264"/>
            <ac:spMk id="57" creationId="{8C5EB1AB-5B58-4AFC-B283-123865B3FAE8}"/>
          </ac:spMkLst>
        </pc:spChg>
        <pc:spChg chg="add del">
          <ac:chgData name="Zacharias, Annu (GE Vernova)" userId="a7bd507d-66c6-4612-ab2a-cd0f56aa58d8" providerId="ADAL" clId="{5C32317B-9BBE-4C51-8049-A673CDB07A6F}" dt="2024-04-03T16:26:52.362" v="3087" actId="26606"/>
          <ac:spMkLst>
            <pc:docMk/>
            <pc:sldMk cId="2020830355" sldId="264"/>
            <ac:spMk id="58" creationId="{CE950E0C-C670-48E1-B1AF-21073B28307D}"/>
          </ac:spMkLst>
        </pc:spChg>
        <pc:spChg chg="add del">
          <ac:chgData name="Zacharias, Annu (GE Vernova)" userId="a7bd507d-66c6-4612-ab2a-cd0f56aa58d8" providerId="ADAL" clId="{5C32317B-9BBE-4C51-8049-A673CDB07A6F}" dt="2024-04-03T16:26:52.362" v="3087" actId="26606"/>
          <ac:spMkLst>
            <pc:docMk/>
            <pc:sldMk cId="2020830355" sldId="264"/>
            <ac:spMk id="59" creationId="{A793453D-22D3-4973-ADBC-ABF2D720E7E2}"/>
          </ac:spMkLst>
        </pc:spChg>
        <pc:spChg chg="add del">
          <ac:chgData name="Zacharias, Annu (GE Vernova)" userId="a7bd507d-66c6-4612-ab2a-cd0f56aa58d8" providerId="ADAL" clId="{5C32317B-9BBE-4C51-8049-A673CDB07A6F}" dt="2024-04-03T16:26:56.448" v="3089" actId="26606"/>
          <ac:spMkLst>
            <pc:docMk/>
            <pc:sldMk cId="2020830355" sldId="264"/>
            <ac:spMk id="62" creationId="{8B71BB84-90B9-4CCA-B769-2F6A581C72E4}"/>
          </ac:spMkLst>
        </pc:spChg>
        <pc:spChg chg="add del">
          <ac:chgData name="Zacharias, Annu (GE Vernova)" userId="a7bd507d-66c6-4612-ab2a-cd0f56aa58d8" providerId="ADAL" clId="{5C32317B-9BBE-4C51-8049-A673CDB07A6F}" dt="2024-04-03T16:26:56.448" v="3089" actId="26606"/>
          <ac:spMkLst>
            <pc:docMk/>
            <pc:sldMk cId="2020830355" sldId="264"/>
            <ac:spMk id="63" creationId="{8C5EB1AB-5B58-4AFC-B283-123865B3FAE8}"/>
          </ac:spMkLst>
        </pc:spChg>
        <pc:spChg chg="add del">
          <ac:chgData name="Zacharias, Annu (GE Vernova)" userId="a7bd507d-66c6-4612-ab2a-cd0f56aa58d8" providerId="ADAL" clId="{5C32317B-9BBE-4C51-8049-A673CDB07A6F}" dt="2024-04-03T16:26:56.448" v="3089" actId="26606"/>
          <ac:spMkLst>
            <pc:docMk/>
            <pc:sldMk cId="2020830355" sldId="264"/>
            <ac:spMk id="64" creationId="{A793453D-22D3-4973-ADBC-ABF2D720E7E2}"/>
          </ac:spMkLst>
        </pc:spChg>
        <pc:spChg chg="add del">
          <ac:chgData name="Zacharias, Annu (GE Vernova)" userId="a7bd507d-66c6-4612-ab2a-cd0f56aa58d8" providerId="ADAL" clId="{5C32317B-9BBE-4C51-8049-A673CDB07A6F}" dt="2024-04-03T16:26:56.448" v="3089" actId="26606"/>
          <ac:spMkLst>
            <pc:docMk/>
            <pc:sldMk cId="2020830355" sldId="264"/>
            <ac:spMk id="65" creationId="{F52EA472-C185-45BE-BADB-6DAD122DF711}"/>
          </ac:spMkLst>
        </pc:spChg>
        <pc:spChg chg="add del">
          <ac:chgData name="Zacharias, Annu (GE Vernova)" userId="a7bd507d-66c6-4612-ab2a-cd0f56aa58d8" providerId="ADAL" clId="{5C32317B-9BBE-4C51-8049-A673CDB07A6F}" dt="2024-04-03T16:26:56.448" v="3089" actId="26606"/>
          <ac:spMkLst>
            <pc:docMk/>
            <pc:sldMk cId="2020830355" sldId="264"/>
            <ac:spMk id="66" creationId="{D6A217FA-47B1-4E39-96D0-5BBFE855846B}"/>
          </ac:spMkLst>
        </pc:spChg>
        <pc:spChg chg="add del">
          <ac:chgData name="Zacharias, Annu (GE Vernova)" userId="a7bd507d-66c6-4612-ab2a-cd0f56aa58d8" providerId="ADAL" clId="{5C32317B-9BBE-4C51-8049-A673CDB07A6F}" dt="2024-04-03T16:26:56.448" v="3089" actId="26606"/>
          <ac:spMkLst>
            <pc:docMk/>
            <pc:sldMk cId="2020830355" sldId="264"/>
            <ac:spMk id="68" creationId="{96F6607B-1C78-4DC6-B6DE-8CD7019A75DA}"/>
          </ac:spMkLst>
        </pc:spChg>
        <pc:spChg chg="add del">
          <ac:chgData name="Zacharias, Annu (GE Vernova)" userId="a7bd507d-66c6-4612-ab2a-cd0f56aa58d8" providerId="ADAL" clId="{5C32317B-9BBE-4C51-8049-A673CDB07A6F}" dt="2024-04-03T16:26:56.448" v="3089" actId="26606"/>
          <ac:spMkLst>
            <pc:docMk/>
            <pc:sldMk cId="2020830355" sldId="264"/>
            <ac:spMk id="69" creationId="{DDB120D4-AB19-4B7A-B908-1C3C9773F225}"/>
          </ac:spMkLst>
        </pc:spChg>
        <pc:spChg chg="add del">
          <ac:chgData name="Zacharias, Annu (GE Vernova)" userId="a7bd507d-66c6-4612-ab2a-cd0f56aa58d8" providerId="ADAL" clId="{5C32317B-9BBE-4C51-8049-A673CDB07A6F}" dt="2024-04-03T16:26:56.448" v="3089" actId="26606"/>
          <ac:spMkLst>
            <pc:docMk/>
            <pc:sldMk cId="2020830355" sldId="264"/>
            <ac:spMk id="70" creationId="{9A336D8D-7CC6-4430-AC95-026DB29327F2}"/>
          </ac:spMkLst>
        </pc:spChg>
        <pc:spChg chg="add del">
          <ac:chgData name="Zacharias, Annu (GE Vernova)" userId="a7bd507d-66c6-4612-ab2a-cd0f56aa58d8" providerId="ADAL" clId="{5C32317B-9BBE-4C51-8049-A673CDB07A6F}" dt="2024-04-03T16:26:56.448" v="3089" actId="26606"/>
          <ac:spMkLst>
            <pc:docMk/>
            <pc:sldMk cId="2020830355" sldId="264"/>
            <ac:spMk id="71" creationId="{CE950E0C-C670-48E1-B1AF-21073B28307D}"/>
          </ac:spMkLst>
        </pc:spChg>
        <pc:spChg chg="add del">
          <ac:chgData name="Zacharias, Annu (GE Vernova)" userId="a7bd507d-66c6-4612-ab2a-cd0f56aa58d8" providerId="ADAL" clId="{5C32317B-9BBE-4C51-8049-A673CDB07A6F}" dt="2024-04-03T16:27:01.525" v="3091" actId="26606"/>
          <ac:spMkLst>
            <pc:docMk/>
            <pc:sldMk cId="2020830355" sldId="264"/>
            <ac:spMk id="74" creationId="{448D661B-BAEA-42B3-BEDB-13E01DBA4A85}"/>
          </ac:spMkLst>
        </pc:spChg>
        <pc:spChg chg="add del">
          <ac:chgData name="Zacharias, Annu (GE Vernova)" userId="a7bd507d-66c6-4612-ab2a-cd0f56aa58d8" providerId="ADAL" clId="{5C32317B-9BBE-4C51-8049-A673CDB07A6F}" dt="2024-04-03T16:27:01.525" v="3091" actId="26606"/>
          <ac:spMkLst>
            <pc:docMk/>
            <pc:sldMk cId="2020830355" sldId="264"/>
            <ac:spMk id="75" creationId="{5BD2573B-33EA-4868-BD57-87246A078C35}"/>
          </ac:spMkLst>
        </pc:spChg>
        <pc:grpChg chg="add del">
          <ac:chgData name="Zacharias, Annu (GE Vernova)" userId="a7bd507d-66c6-4612-ab2a-cd0f56aa58d8" providerId="ADAL" clId="{5C32317B-9BBE-4C51-8049-A673CDB07A6F}" dt="2024-04-03T16:35:29.415" v="3171" actId="26606"/>
          <ac:grpSpMkLst>
            <pc:docMk/>
            <pc:sldMk cId="2020830355" sldId="264"/>
            <ac:grpSpMk id="9" creationId="{312C0452-6062-42D9-A0C6-9DBFE67C0897}"/>
          </ac:grpSpMkLst>
        </pc:grpChg>
        <pc:grpChg chg="add del">
          <ac:chgData name="Zacharias, Annu (GE Vernova)" userId="a7bd507d-66c6-4612-ab2a-cd0f56aa58d8" providerId="ADAL" clId="{5C32317B-9BBE-4C51-8049-A673CDB07A6F}" dt="2024-04-03T16:35:29.415" v="3171" actId="26606"/>
          <ac:grpSpMkLst>
            <pc:docMk/>
            <pc:sldMk cId="2020830355" sldId="264"/>
            <ac:grpSpMk id="21" creationId="{2262EED4-6AA0-4E32-99BF-EC6023E862D3}"/>
          </ac:grpSpMkLst>
        </pc:grpChg>
        <pc:grpChg chg="add del">
          <ac:chgData name="Zacharias, Annu (GE Vernova)" userId="a7bd507d-66c6-4612-ab2a-cd0f56aa58d8" providerId="ADAL" clId="{5C32317B-9BBE-4C51-8049-A673CDB07A6F}" dt="2024-04-03T16:26:46.126" v="3085" actId="26606"/>
          <ac:grpSpMkLst>
            <pc:docMk/>
            <pc:sldMk cId="2020830355" sldId="264"/>
            <ac:grpSpMk id="29" creationId="{E394F7BC-8F83-4AD8-97A7-2D5458C0AB18}"/>
          </ac:grpSpMkLst>
        </pc:grpChg>
        <pc:grpChg chg="add">
          <ac:chgData name="Zacharias, Annu (GE Vernova)" userId="a7bd507d-66c6-4612-ab2a-cd0f56aa58d8" providerId="ADAL" clId="{5C32317B-9BBE-4C51-8049-A673CDB07A6F}" dt="2024-04-03T16:35:29.415" v="3171" actId="26606"/>
          <ac:grpSpMkLst>
            <pc:docMk/>
            <pc:sldMk cId="2020830355" sldId="264"/>
            <ac:grpSpMk id="30" creationId="{312C0452-6062-42D9-A0C6-9DBFE67C0897}"/>
          </ac:grpSpMkLst>
        </pc:grpChg>
        <pc:grpChg chg="add del">
          <ac:chgData name="Zacharias, Annu (GE Vernova)" userId="a7bd507d-66c6-4612-ab2a-cd0f56aa58d8" providerId="ADAL" clId="{5C32317B-9BBE-4C51-8049-A673CDB07A6F}" dt="2024-04-03T16:26:24.531" v="3082" actId="26606"/>
          <ac:grpSpMkLst>
            <pc:docMk/>
            <pc:sldMk cId="2020830355" sldId="264"/>
            <ac:grpSpMk id="32" creationId="{71092D16-14DA-4606-831F-0DB3EEECB91C}"/>
          </ac:grpSpMkLst>
        </pc:grpChg>
        <pc:grpChg chg="add">
          <ac:chgData name="Zacharias, Annu (GE Vernova)" userId="a7bd507d-66c6-4612-ab2a-cd0f56aa58d8" providerId="ADAL" clId="{5C32317B-9BBE-4C51-8049-A673CDB07A6F}" dt="2024-04-03T16:35:29.415" v="3171" actId="26606"/>
          <ac:grpSpMkLst>
            <pc:docMk/>
            <pc:sldMk cId="2020830355" sldId="264"/>
            <ac:grpSpMk id="41" creationId="{2262EED4-6AA0-4E32-99BF-EC6023E862D3}"/>
          </ac:grpSpMkLst>
        </pc:grpChg>
        <pc:grpChg chg="add del">
          <ac:chgData name="Zacharias, Annu (GE Vernova)" userId="a7bd507d-66c6-4612-ab2a-cd0f56aa58d8" providerId="ADAL" clId="{5C32317B-9BBE-4C51-8049-A673CDB07A6F}" dt="2024-04-03T16:26:46.126" v="3085" actId="26606"/>
          <ac:grpSpMkLst>
            <pc:docMk/>
            <pc:sldMk cId="2020830355" sldId="264"/>
            <ac:grpSpMk id="44" creationId="{486C336C-64DA-4E7A-8899-0010F56AF2E7}"/>
          </ac:grpSpMkLst>
        </pc:grpChg>
        <pc:grpChg chg="add del">
          <ac:chgData name="Zacharias, Annu (GE Vernova)" userId="a7bd507d-66c6-4612-ab2a-cd0f56aa58d8" providerId="ADAL" clId="{5C32317B-9BBE-4C51-8049-A673CDB07A6F}" dt="2024-04-03T16:26:52.362" v="3087" actId="26606"/>
          <ac:grpSpMkLst>
            <pc:docMk/>
            <pc:sldMk cId="2020830355" sldId="264"/>
            <ac:grpSpMk id="53" creationId="{E394F7BC-8F83-4AD8-97A7-2D5458C0AB18}"/>
          </ac:grpSpMkLst>
        </pc:grpChg>
        <pc:grpChg chg="add del">
          <ac:chgData name="Zacharias, Annu (GE Vernova)" userId="a7bd507d-66c6-4612-ab2a-cd0f56aa58d8" providerId="ADAL" clId="{5C32317B-9BBE-4C51-8049-A673CDB07A6F}" dt="2024-04-03T16:26:56.448" v="3089" actId="26606"/>
          <ac:grpSpMkLst>
            <pc:docMk/>
            <pc:sldMk cId="2020830355" sldId="264"/>
            <ac:grpSpMk id="61" creationId="{E394F7BC-8F83-4AD8-97A7-2D5458C0AB18}"/>
          </ac:grpSpMkLst>
        </pc:grpChg>
        <pc:grpChg chg="add del">
          <ac:chgData name="Zacharias, Annu (GE Vernova)" userId="a7bd507d-66c6-4612-ab2a-cd0f56aa58d8" providerId="ADAL" clId="{5C32317B-9BBE-4C51-8049-A673CDB07A6F}" dt="2024-04-03T16:27:01.525" v="3091" actId="26606"/>
          <ac:grpSpMkLst>
            <pc:docMk/>
            <pc:sldMk cId="2020830355" sldId="264"/>
            <ac:grpSpMk id="73" creationId="{312C0452-6062-42D9-A0C6-9DBFE67C0897}"/>
          </ac:grpSpMkLst>
        </pc:grpChg>
        <pc:grpChg chg="add del">
          <ac:chgData name="Zacharias, Annu (GE Vernova)" userId="a7bd507d-66c6-4612-ab2a-cd0f56aa58d8" providerId="ADAL" clId="{5C32317B-9BBE-4C51-8049-A673CDB07A6F}" dt="2024-04-03T16:27:01.525" v="3091" actId="26606"/>
          <ac:grpSpMkLst>
            <pc:docMk/>
            <pc:sldMk cId="2020830355" sldId="264"/>
            <ac:grpSpMk id="76" creationId="{2262EED4-6AA0-4E32-99BF-EC6023E862D3}"/>
          </ac:grpSpMkLst>
        </pc:grpChg>
        <pc:graphicFrameChg chg="add mod modGraphic">
          <ac:chgData name="Zacharias, Annu (GE Vernova)" userId="a7bd507d-66c6-4612-ab2a-cd0f56aa58d8" providerId="ADAL" clId="{5C32317B-9BBE-4C51-8049-A673CDB07A6F}" dt="2024-04-03T16:38:53.062" v="3327" actId="20577"/>
          <ac:graphicFrameMkLst>
            <pc:docMk/>
            <pc:sldMk cId="2020830355" sldId="264"/>
            <ac:graphicFrameMk id="5" creationId="{DA6A4E01-EC91-9947-E1CB-58C5090F0449}"/>
          </ac:graphicFrameMkLst>
        </pc:graphicFrameChg>
        <pc:cxnChg chg="add del">
          <ac:chgData name="Zacharias, Annu (GE Vernova)" userId="a7bd507d-66c6-4612-ab2a-cd0f56aa58d8" providerId="ADAL" clId="{5C32317B-9BBE-4C51-8049-A673CDB07A6F}" dt="2024-04-03T16:26:52.362" v="3087" actId="26606"/>
          <ac:cxnSpMkLst>
            <pc:docMk/>
            <pc:sldMk cId="2020830355" sldId="264"/>
            <ac:cxnSpMk id="50" creationId="{C1A41487-B04A-4A61-9944-83E681AA1A74}"/>
          </ac:cxnSpMkLst>
        </pc:cxnChg>
        <pc:cxnChg chg="add del">
          <ac:chgData name="Zacharias, Annu (GE Vernova)" userId="a7bd507d-66c6-4612-ab2a-cd0f56aa58d8" providerId="ADAL" clId="{5C32317B-9BBE-4C51-8049-A673CDB07A6F}" dt="2024-04-03T16:26:56.448" v="3089" actId="26606"/>
          <ac:cxnSpMkLst>
            <pc:docMk/>
            <pc:sldMk cId="2020830355" sldId="264"/>
            <ac:cxnSpMk id="67" creationId="{C1A41487-B04A-4A61-9944-83E681AA1A74}"/>
          </ac:cxnSpMkLst>
        </pc:cxnChg>
      </pc:sldChg>
      <pc:sldChg chg="new del">
        <pc:chgData name="Zacharias, Annu (GE Vernova)" userId="a7bd507d-66c6-4612-ab2a-cd0f56aa58d8" providerId="ADAL" clId="{5C32317B-9BBE-4C51-8049-A673CDB07A6F}" dt="2024-04-03T12:33:58.689" v="2985" actId="680"/>
        <pc:sldMkLst>
          <pc:docMk/>
          <pc:sldMk cId="3092358838" sldId="264"/>
        </pc:sldMkLst>
      </pc:sldChg>
      <pc:sldChg chg="addSp delSp modSp new mod setBg addAnim setClrOvrMap">
        <pc:chgData name="Zacharias, Annu (GE Vernova)" userId="a7bd507d-66c6-4612-ab2a-cd0f56aa58d8" providerId="ADAL" clId="{5C32317B-9BBE-4C51-8049-A673CDB07A6F}" dt="2024-04-13T08:17:24.101" v="3667" actId="1076"/>
        <pc:sldMkLst>
          <pc:docMk/>
          <pc:sldMk cId="3322585901" sldId="265"/>
        </pc:sldMkLst>
        <pc:spChg chg="mod">
          <ac:chgData name="Zacharias, Annu (GE Vernova)" userId="a7bd507d-66c6-4612-ab2a-cd0f56aa58d8" providerId="ADAL" clId="{5C32317B-9BBE-4C51-8049-A673CDB07A6F}" dt="2024-04-13T08:17:24.101" v="3667" actId="1076"/>
          <ac:spMkLst>
            <pc:docMk/>
            <pc:sldMk cId="3322585901" sldId="265"/>
            <ac:spMk id="2" creationId="{A73FB27F-C964-BF2A-1386-B2365386A79A}"/>
          </ac:spMkLst>
        </pc:spChg>
        <pc:spChg chg="add del">
          <ac:chgData name="Zacharias, Annu (GE Vernova)" userId="a7bd507d-66c6-4612-ab2a-cd0f56aa58d8" providerId="ADAL" clId="{5C32317B-9BBE-4C51-8049-A673CDB07A6F}" dt="2024-04-13T07:14:46.398" v="3449" actId="26606"/>
          <ac:spMkLst>
            <pc:docMk/>
            <pc:sldMk cId="3322585901" sldId="265"/>
            <ac:spMk id="15" creationId="{E5A92FE9-DB05-4D0D-AF5A-BE8664B9FFB4}"/>
          </ac:spMkLst>
        </pc:spChg>
        <pc:spChg chg="add">
          <ac:chgData name="Zacharias, Annu (GE Vernova)" userId="a7bd507d-66c6-4612-ab2a-cd0f56aa58d8" providerId="ADAL" clId="{5C32317B-9BBE-4C51-8049-A673CDB07A6F}" dt="2024-04-13T07:14:46.398" v="3449" actId="26606"/>
          <ac:spMkLst>
            <pc:docMk/>
            <pc:sldMk cId="3322585901" sldId="265"/>
            <ac:spMk id="36" creationId="{E5A92FE9-DB05-4D0D-AF5A-BE8664B9FFB4}"/>
          </ac:spMkLst>
        </pc:spChg>
        <pc:spChg chg="add del">
          <ac:chgData name="Zacharias, Annu (GE Vernova)" userId="a7bd507d-66c6-4612-ab2a-cd0f56aa58d8" providerId="ADAL" clId="{5C32317B-9BBE-4C51-8049-A673CDB07A6F}" dt="2024-04-13T07:14:46.382" v="3448" actId="26606"/>
          <ac:spMkLst>
            <pc:docMk/>
            <pc:sldMk cId="3322585901" sldId="265"/>
            <ac:spMk id="38" creationId="{A6073935-E043-4801-AF06-06093A9145F7}"/>
          </ac:spMkLst>
        </pc:spChg>
        <pc:spChg chg="add del">
          <ac:chgData name="Zacharias, Annu (GE Vernova)" userId="a7bd507d-66c6-4612-ab2a-cd0f56aa58d8" providerId="ADAL" clId="{5C32317B-9BBE-4C51-8049-A673CDB07A6F}" dt="2024-04-13T07:14:46.382" v="3448" actId="26606"/>
          <ac:spMkLst>
            <pc:docMk/>
            <pc:sldMk cId="3322585901" sldId="265"/>
            <ac:spMk id="48" creationId="{8D6B9972-4A81-4223-9901-0E559A1D5E59}"/>
          </ac:spMkLst>
        </pc:spChg>
        <pc:grpChg chg="add del">
          <ac:chgData name="Zacharias, Annu (GE Vernova)" userId="a7bd507d-66c6-4612-ab2a-cd0f56aa58d8" providerId="ADAL" clId="{5C32317B-9BBE-4C51-8049-A673CDB07A6F}" dt="2024-04-13T07:14:46.398" v="3449" actId="26606"/>
          <ac:grpSpMkLst>
            <pc:docMk/>
            <pc:sldMk cId="3322585901" sldId="265"/>
            <ac:grpSpMk id="7" creationId="{E9D059B6-ADD8-488A-B346-63289E90D13F}"/>
          </ac:grpSpMkLst>
        </pc:grpChg>
        <pc:grpChg chg="add del">
          <ac:chgData name="Zacharias, Annu (GE Vernova)" userId="a7bd507d-66c6-4612-ab2a-cd0f56aa58d8" providerId="ADAL" clId="{5C32317B-9BBE-4C51-8049-A673CDB07A6F}" dt="2024-04-13T07:14:46.398" v="3449" actId="26606"/>
          <ac:grpSpMkLst>
            <pc:docMk/>
            <pc:sldMk cId="3322585901" sldId="265"/>
            <ac:grpSpMk id="17" creationId="{53D9B26A-5143-49A7-BA98-D871D5BD719A}"/>
          </ac:grpSpMkLst>
        </pc:grpChg>
        <pc:grpChg chg="add">
          <ac:chgData name="Zacharias, Annu (GE Vernova)" userId="a7bd507d-66c6-4612-ab2a-cd0f56aa58d8" providerId="ADAL" clId="{5C32317B-9BBE-4C51-8049-A673CDB07A6F}" dt="2024-04-13T07:14:46.398" v="3449" actId="26606"/>
          <ac:grpSpMkLst>
            <pc:docMk/>
            <pc:sldMk cId="3322585901" sldId="265"/>
            <ac:grpSpMk id="28" creationId="{E9D059B6-ADD8-488A-B346-63289E90D13F}"/>
          </ac:grpSpMkLst>
        </pc:grpChg>
        <pc:grpChg chg="add del">
          <ac:chgData name="Zacharias, Annu (GE Vernova)" userId="a7bd507d-66c6-4612-ab2a-cd0f56aa58d8" providerId="ADAL" clId="{5C32317B-9BBE-4C51-8049-A673CDB07A6F}" dt="2024-04-13T07:14:46.382" v="3448" actId="26606"/>
          <ac:grpSpMkLst>
            <pc:docMk/>
            <pc:sldMk cId="3322585901" sldId="265"/>
            <ac:grpSpMk id="30" creationId="{C616B3DC-C165-433D-9187-62DCC0E317D3}"/>
          </ac:grpSpMkLst>
        </pc:grpChg>
        <pc:grpChg chg="add del">
          <ac:chgData name="Zacharias, Annu (GE Vernova)" userId="a7bd507d-66c6-4612-ab2a-cd0f56aa58d8" providerId="ADAL" clId="{5C32317B-9BBE-4C51-8049-A673CDB07A6F}" dt="2024-04-13T07:14:46.382" v="3448" actId="26606"/>
          <ac:grpSpMkLst>
            <pc:docMk/>
            <pc:sldMk cId="3322585901" sldId="265"/>
            <ac:grpSpMk id="40" creationId="{8AC26FF4-D6F9-4A94-A837-D051A101EDD3}"/>
          </ac:grpSpMkLst>
        </pc:grpChg>
        <pc:grpChg chg="add">
          <ac:chgData name="Zacharias, Annu (GE Vernova)" userId="a7bd507d-66c6-4612-ab2a-cd0f56aa58d8" providerId="ADAL" clId="{5C32317B-9BBE-4C51-8049-A673CDB07A6F}" dt="2024-04-13T07:14:46.398" v="3449" actId="26606"/>
          <ac:grpSpMkLst>
            <pc:docMk/>
            <pc:sldMk cId="3322585901" sldId="265"/>
            <ac:grpSpMk id="51" creationId="{53D9B26A-5143-49A7-BA98-D871D5BD719A}"/>
          </ac:grpSpMkLst>
        </pc:grpChg>
        <pc:picChg chg="add del">
          <ac:chgData name="Zacharias, Annu (GE Vernova)" userId="a7bd507d-66c6-4612-ab2a-cd0f56aa58d8" providerId="ADAL" clId="{5C32317B-9BBE-4C51-8049-A673CDB07A6F}" dt="2024-04-13T07:14:46.382" v="3448" actId="26606"/>
          <ac:picMkLst>
            <pc:docMk/>
            <pc:sldMk cId="3322585901" sldId="265"/>
            <ac:picMk id="27" creationId="{4F7B4F7A-A470-B4E0-42EE-13F1397E9E99}"/>
          </ac:picMkLst>
        </pc:picChg>
      </pc:sldChg>
      <pc:sldChg chg="addSp delSp modSp new mod setBg addAnim delAnim setClrOvrMap">
        <pc:chgData name="Zacharias, Annu (GE Vernova)" userId="a7bd507d-66c6-4612-ab2a-cd0f56aa58d8" providerId="ADAL" clId="{5C32317B-9BBE-4C51-8049-A673CDB07A6F}" dt="2024-04-13T06:34:09.151" v="3415" actId="1076"/>
        <pc:sldMkLst>
          <pc:docMk/>
          <pc:sldMk cId="2358156036" sldId="266"/>
        </pc:sldMkLst>
        <pc:spChg chg="mod ord">
          <ac:chgData name="Zacharias, Annu (GE Vernova)" userId="a7bd507d-66c6-4612-ab2a-cd0f56aa58d8" providerId="ADAL" clId="{5C32317B-9BBE-4C51-8049-A673CDB07A6F}" dt="2024-04-13T06:29:09.960" v="3411" actId="26606"/>
          <ac:spMkLst>
            <pc:docMk/>
            <pc:sldMk cId="2358156036" sldId="266"/>
            <ac:spMk id="2" creationId="{B79F4486-2CCC-6ACE-E6E0-9B8688FF9A68}"/>
          </ac:spMkLst>
        </pc:spChg>
        <pc:spChg chg="add del">
          <ac:chgData name="Zacharias, Annu (GE Vernova)" userId="a7bd507d-66c6-4612-ab2a-cd0f56aa58d8" providerId="ADAL" clId="{5C32317B-9BBE-4C51-8049-A673CDB07A6F}" dt="2024-04-13T06:26:20.924" v="3389" actId="26606"/>
          <ac:spMkLst>
            <pc:docMk/>
            <pc:sldMk cId="2358156036" sldId="266"/>
            <ac:spMk id="17" creationId="{A6073935-E043-4801-AF06-06093A9145F7}"/>
          </ac:spMkLst>
        </pc:spChg>
        <pc:spChg chg="add del">
          <ac:chgData name="Zacharias, Annu (GE Vernova)" userId="a7bd507d-66c6-4612-ab2a-cd0f56aa58d8" providerId="ADAL" clId="{5C32317B-9BBE-4C51-8049-A673CDB07A6F}" dt="2024-04-13T06:26:20.924" v="3389" actId="26606"/>
          <ac:spMkLst>
            <pc:docMk/>
            <pc:sldMk cId="2358156036" sldId="266"/>
            <ac:spMk id="27" creationId="{8D6B9972-4A81-4223-9901-0E559A1D5E59}"/>
          </ac:spMkLst>
        </pc:spChg>
        <pc:spChg chg="add del">
          <ac:chgData name="Zacharias, Annu (GE Vernova)" userId="a7bd507d-66c6-4612-ab2a-cd0f56aa58d8" providerId="ADAL" clId="{5C32317B-9BBE-4C51-8049-A673CDB07A6F}" dt="2024-04-13T06:26:32.260" v="3391" actId="26606"/>
          <ac:spMkLst>
            <pc:docMk/>
            <pc:sldMk cId="2358156036" sldId="266"/>
            <ac:spMk id="30" creationId="{EF263B76-D6AC-40A4-BA2E-CC8B89190ED9}"/>
          </ac:spMkLst>
        </pc:spChg>
        <pc:spChg chg="add del">
          <ac:chgData name="Zacharias, Annu (GE Vernova)" userId="a7bd507d-66c6-4612-ab2a-cd0f56aa58d8" providerId="ADAL" clId="{5C32317B-9BBE-4C51-8049-A673CDB07A6F}" dt="2024-04-13T06:29:09.960" v="3412" actId="26606"/>
          <ac:spMkLst>
            <pc:docMk/>
            <pc:sldMk cId="2358156036" sldId="266"/>
            <ac:spMk id="35" creationId="{A6073935-E043-4801-AF06-06093A9145F7}"/>
          </ac:spMkLst>
        </pc:spChg>
        <pc:spChg chg="add del">
          <ac:chgData name="Zacharias, Annu (GE Vernova)" userId="a7bd507d-66c6-4612-ab2a-cd0f56aa58d8" providerId="ADAL" clId="{5C32317B-9BBE-4C51-8049-A673CDB07A6F}" dt="2024-04-13T06:29:09.960" v="3412" actId="26606"/>
          <ac:spMkLst>
            <pc:docMk/>
            <pc:sldMk cId="2358156036" sldId="266"/>
            <ac:spMk id="37" creationId="{8D6B9972-4A81-4223-9901-0E559A1D5E59}"/>
          </ac:spMkLst>
        </pc:spChg>
        <pc:spChg chg="add del">
          <ac:chgData name="Zacharias, Annu (GE Vernova)" userId="a7bd507d-66c6-4612-ab2a-cd0f56aa58d8" providerId="ADAL" clId="{5C32317B-9BBE-4C51-8049-A673CDB07A6F}" dt="2024-04-13T06:28:38.546" v="3406" actId="26606"/>
          <ac:spMkLst>
            <pc:docMk/>
            <pc:sldMk cId="2358156036" sldId="266"/>
            <ac:spMk id="50" creationId="{A6073935-E043-4801-AF06-06093A9145F7}"/>
          </ac:spMkLst>
        </pc:spChg>
        <pc:spChg chg="add del">
          <ac:chgData name="Zacharias, Annu (GE Vernova)" userId="a7bd507d-66c6-4612-ab2a-cd0f56aa58d8" providerId="ADAL" clId="{5C32317B-9BBE-4C51-8049-A673CDB07A6F}" dt="2024-04-13T06:28:38.546" v="3406" actId="26606"/>
          <ac:spMkLst>
            <pc:docMk/>
            <pc:sldMk cId="2358156036" sldId="266"/>
            <ac:spMk id="60" creationId="{8D6B9972-4A81-4223-9901-0E559A1D5E59}"/>
          </ac:spMkLst>
        </pc:spChg>
        <pc:spChg chg="add del">
          <ac:chgData name="Zacharias, Annu (GE Vernova)" userId="a7bd507d-66c6-4612-ab2a-cd0f56aa58d8" providerId="ADAL" clId="{5C32317B-9BBE-4C51-8049-A673CDB07A6F}" dt="2024-04-13T06:28:44.612" v="3408" actId="26606"/>
          <ac:spMkLst>
            <pc:docMk/>
            <pc:sldMk cId="2358156036" sldId="266"/>
            <ac:spMk id="63" creationId="{F64080D6-34DE-4277-97CC-2FB3812846DA}"/>
          </ac:spMkLst>
        </pc:spChg>
        <pc:spChg chg="add">
          <ac:chgData name="Zacharias, Annu (GE Vernova)" userId="a7bd507d-66c6-4612-ab2a-cd0f56aa58d8" providerId="ADAL" clId="{5C32317B-9BBE-4C51-8049-A673CDB07A6F}" dt="2024-04-13T06:29:09.960" v="3412" actId="26606"/>
          <ac:spMkLst>
            <pc:docMk/>
            <pc:sldMk cId="2358156036" sldId="266"/>
            <ac:spMk id="68" creationId="{A6073935-E043-4801-AF06-06093A9145F7}"/>
          </ac:spMkLst>
        </pc:spChg>
        <pc:spChg chg="add">
          <ac:chgData name="Zacharias, Annu (GE Vernova)" userId="a7bd507d-66c6-4612-ab2a-cd0f56aa58d8" providerId="ADAL" clId="{5C32317B-9BBE-4C51-8049-A673CDB07A6F}" dt="2024-04-13T06:29:09.960" v="3412" actId="26606"/>
          <ac:spMkLst>
            <pc:docMk/>
            <pc:sldMk cId="2358156036" sldId="266"/>
            <ac:spMk id="70" creationId="{8D6B9972-4A81-4223-9901-0E559A1D5E59}"/>
          </ac:spMkLst>
        </pc:spChg>
        <pc:grpChg chg="add del">
          <ac:chgData name="Zacharias, Annu (GE Vernova)" userId="a7bd507d-66c6-4612-ab2a-cd0f56aa58d8" providerId="ADAL" clId="{5C32317B-9BBE-4C51-8049-A673CDB07A6F}" dt="2024-04-13T06:26:20.924" v="3389" actId="26606"/>
          <ac:grpSpMkLst>
            <pc:docMk/>
            <pc:sldMk cId="2358156036" sldId="266"/>
            <ac:grpSpMk id="9" creationId="{C616B3DC-C165-433D-9187-62DCC0E317D3}"/>
          </ac:grpSpMkLst>
        </pc:grpChg>
        <pc:grpChg chg="add del">
          <ac:chgData name="Zacharias, Annu (GE Vernova)" userId="a7bd507d-66c6-4612-ab2a-cd0f56aa58d8" providerId="ADAL" clId="{5C32317B-9BBE-4C51-8049-A673CDB07A6F}" dt="2024-04-13T06:26:20.924" v="3389" actId="26606"/>
          <ac:grpSpMkLst>
            <pc:docMk/>
            <pc:sldMk cId="2358156036" sldId="266"/>
            <ac:grpSpMk id="19" creationId="{8AC26FF4-D6F9-4A94-A837-D051A101EDD3}"/>
          </ac:grpSpMkLst>
        </pc:grpChg>
        <pc:grpChg chg="add del">
          <ac:chgData name="Zacharias, Annu (GE Vernova)" userId="a7bd507d-66c6-4612-ab2a-cd0f56aa58d8" providerId="ADAL" clId="{5C32317B-9BBE-4C51-8049-A673CDB07A6F}" dt="2024-04-13T06:26:32.260" v="3391" actId="26606"/>
          <ac:grpSpMkLst>
            <pc:docMk/>
            <pc:sldMk cId="2358156036" sldId="266"/>
            <ac:grpSpMk id="29" creationId="{C616B3DC-C165-433D-9187-62DCC0E317D3}"/>
          </ac:grpSpMkLst>
        </pc:grpChg>
        <pc:grpChg chg="add del">
          <ac:chgData name="Zacharias, Annu (GE Vernova)" userId="a7bd507d-66c6-4612-ab2a-cd0f56aa58d8" providerId="ADAL" clId="{5C32317B-9BBE-4C51-8049-A673CDB07A6F}" dt="2024-04-13T06:26:36.919" v="3394" actId="26606"/>
          <ac:grpSpMkLst>
            <pc:docMk/>
            <pc:sldMk cId="2358156036" sldId="266"/>
            <ac:grpSpMk id="32" creationId="{FFDFDE97-4A97-47C3-A34F-FC7FD441CB87}"/>
          </ac:grpSpMkLst>
        </pc:grpChg>
        <pc:grpChg chg="add del">
          <ac:chgData name="Zacharias, Annu (GE Vernova)" userId="a7bd507d-66c6-4612-ab2a-cd0f56aa58d8" providerId="ADAL" clId="{5C32317B-9BBE-4C51-8049-A673CDB07A6F}" dt="2024-04-13T06:29:09.960" v="3412" actId="26606"/>
          <ac:grpSpMkLst>
            <pc:docMk/>
            <pc:sldMk cId="2358156036" sldId="266"/>
            <ac:grpSpMk id="34" creationId="{C616B3DC-C165-433D-9187-62DCC0E317D3}"/>
          </ac:grpSpMkLst>
        </pc:grpChg>
        <pc:grpChg chg="add del">
          <ac:chgData name="Zacharias, Annu (GE Vernova)" userId="a7bd507d-66c6-4612-ab2a-cd0f56aa58d8" providerId="ADAL" clId="{5C32317B-9BBE-4C51-8049-A673CDB07A6F}" dt="2024-04-13T06:29:09.960" v="3412" actId="26606"/>
          <ac:grpSpMkLst>
            <pc:docMk/>
            <pc:sldMk cId="2358156036" sldId="266"/>
            <ac:grpSpMk id="36" creationId="{8AC26FF4-D6F9-4A94-A837-D051A101EDD3}"/>
          </ac:grpSpMkLst>
        </pc:grpChg>
        <pc:grpChg chg="add del">
          <ac:chgData name="Zacharias, Annu (GE Vernova)" userId="a7bd507d-66c6-4612-ab2a-cd0f56aa58d8" providerId="ADAL" clId="{5C32317B-9BBE-4C51-8049-A673CDB07A6F}" dt="2024-04-13T06:28:38.546" v="3406" actId="26606"/>
          <ac:grpSpMkLst>
            <pc:docMk/>
            <pc:sldMk cId="2358156036" sldId="266"/>
            <ac:grpSpMk id="42" creationId="{C616B3DC-C165-433D-9187-62DCC0E317D3}"/>
          </ac:grpSpMkLst>
        </pc:grpChg>
        <pc:grpChg chg="add del">
          <ac:chgData name="Zacharias, Annu (GE Vernova)" userId="a7bd507d-66c6-4612-ab2a-cd0f56aa58d8" providerId="ADAL" clId="{5C32317B-9BBE-4C51-8049-A673CDB07A6F}" dt="2024-04-13T06:28:38.546" v="3406" actId="26606"/>
          <ac:grpSpMkLst>
            <pc:docMk/>
            <pc:sldMk cId="2358156036" sldId="266"/>
            <ac:grpSpMk id="52" creationId="{8AC26FF4-D6F9-4A94-A837-D051A101EDD3}"/>
          </ac:grpSpMkLst>
        </pc:grpChg>
        <pc:grpChg chg="add del">
          <ac:chgData name="Zacharias, Annu (GE Vernova)" userId="a7bd507d-66c6-4612-ab2a-cd0f56aa58d8" providerId="ADAL" clId="{5C32317B-9BBE-4C51-8049-A673CDB07A6F}" dt="2024-04-13T06:28:44.612" v="3408" actId="26606"/>
          <ac:grpSpMkLst>
            <pc:docMk/>
            <pc:sldMk cId="2358156036" sldId="266"/>
            <ac:grpSpMk id="62" creationId="{FFDFDE97-4A97-47C3-A34F-FC7FD441CB87}"/>
          </ac:grpSpMkLst>
        </pc:grpChg>
        <pc:grpChg chg="add del">
          <ac:chgData name="Zacharias, Annu (GE Vernova)" userId="a7bd507d-66c6-4612-ab2a-cd0f56aa58d8" providerId="ADAL" clId="{5C32317B-9BBE-4C51-8049-A673CDB07A6F}" dt="2024-04-13T06:29:09.960" v="3411" actId="26606"/>
          <ac:grpSpMkLst>
            <pc:docMk/>
            <pc:sldMk cId="2358156036" sldId="266"/>
            <ac:grpSpMk id="65" creationId="{FFDFDE97-4A97-47C3-A34F-FC7FD441CB87}"/>
          </ac:grpSpMkLst>
        </pc:grpChg>
        <pc:grpChg chg="add">
          <ac:chgData name="Zacharias, Annu (GE Vernova)" userId="a7bd507d-66c6-4612-ab2a-cd0f56aa58d8" providerId="ADAL" clId="{5C32317B-9BBE-4C51-8049-A673CDB07A6F}" dt="2024-04-13T06:29:09.960" v="3412" actId="26606"/>
          <ac:grpSpMkLst>
            <pc:docMk/>
            <pc:sldMk cId="2358156036" sldId="266"/>
            <ac:grpSpMk id="67" creationId="{C616B3DC-C165-433D-9187-62DCC0E317D3}"/>
          </ac:grpSpMkLst>
        </pc:grpChg>
        <pc:grpChg chg="add">
          <ac:chgData name="Zacharias, Annu (GE Vernova)" userId="a7bd507d-66c6-4612-ab2a-cd0f56aa58d8" providerId="ADAL" clId="{5C32317B-9BBE-4C51-8049-A673CDB07A6F}" dt="2024-04-13T06:29:09.960" v="3412" actId="26606"/>
          <ac:grpSpMkLst>
            <pc:docMk/>
            <pc:sldMk cId="2358156036" sldId="266"/>
            <ac:grpSpMk id="69" creationId="{8AC26FF4-D6F9-4A94-A837-D051A101EDD3}"/>
          </ac:grpSpMkLst>
        </pc:grpChg>
        <pc:picChg chg="add del mod">
          <ac:chgData name="Zacharias, Annu (GE Vernova)" userId="a7bd507d-66c6-4612-ab2a-cd0f56aa58d8" providerId="ADAL" clId="{5C32317B-9BBE-4C51-8049-A673CDB07A6F}" dt="2024-04-13T06:26:55.610" v="3400" actId="478"/>
          <ac:picMkLst>
            <pc:docMk/>
            <pc:sldMk cId="2358156036" sldId="266"/>
            <ac:picMk id="4" creationId="{3865FCEC-7FED-8EF6-30DC-ED436339B238}"/>
          </ac:picMkLst>
        </pc:picChg>
        <pc:picChg chg="add mod">
          <ac:chgData name="Zacharias, Annu (GE Vernova)" userId="a7bd507d-66c6-4612-ab2a-cd0f56aa58d8" providerId="ADAL" clId="{5C32317B-9BBE-4C51-8049-A673CDB07A6F}" dt="2024-04-13T06:34:09.151" v="3415" actId="1076"/>
          <ac:picMkLst>
            <pc:docMk/>
            <pc:sldMk cId="2358156036" sldId="266"/>
            <ac:picMk id="6" creationId="{655BB269-92DE-DA2B-7A6F-50F83A1C3699}"/>
          </ac:picMkLst>
        </pc:picChg>
      </pc:sldChg>
      <pc:sldChg chg="addSp modSp new mod">
        <pc:chgData name="Zacharias, Annu (GE Vernova)" userId="a7bd507d-66c6-4612-ab2a-cd0f56aa58d8" providerId="ADAL" clId="{5C32317B-9BBE-4C51-8049-A673CDB07A6F}" dt="2024-04-22T21:15:32.433" v="5555" actId="20577"/>
        <pc:sldMkLst>
          <pc:docMk/>
          <pc:sldMk cId="3141569300" sldId="267"/>
        </pc:sldMkLst>
        <pc:spChg chg="mod">
          <ac:chgData name="Zacharias, Annu (GE Vernova)" userId="a7bd507d-66c6-4612-ab2a-cd0f56aa58d8" providerId="ADAL" clId="{5C32317B-9BBE-4C51-8049-A673CDB07A6F}" dt="2024-04-13T07:18:25.901" v="3545" actId="20577"/>
          <ac:spMkLst>
            <pc:docMk/>
            <pc:sldMk cId="3141569300" sldId="267"/>
            <ac:spMk id="2" creationId="{766F27E9-FF75-FB05-A0F2-1420E75E0662}"/>
          </ac:spMkLst>
        </pc:spChg>
        <pc:spChg chg="add mod">
          <ac:chgData name="Zacharias, Annu (GE Vernova)" userId="a7bd507d-66c6-4612-ab2a-cd0f56aa58d8" providerId="ADAL" clId="{5C32317B-9BBE-4C51-8049-A673CDB07A6F}" dt="2024-04-22T21:15:32.433" v="5555" actId="20577"/>
          <ac:spMkLst>
            <pc:docMk/>
            <pc:sldMk cId="3141569300" sldId="267"/>
            <ac:spMk id="3" creationId="{37F32426-093A-606E-461D-B0FB2FF95EDA}"/>
          </ac:spMkLst>
        </pc:spChg>
      </pc:sldChg>
      <pc:sldChg chg="addSp delSp modSp new mod ord setBg addAnim delAnim">
        <pc:chgData name="Zacharias, Annu (GE Vernova)" userId="a7bd507d-66c6-4612-ab2a-cd0f56aa58d8" providerId="ADAL" clId="{5C32317B-9BBE-4C51-8049-A673CDB07A6F}" dt="2024-04-22T21:17:36.234" v="5576"/>
        <pc:sldMkLst>
          <pc:docMk/>
          <pc:sldMk cId="2853010987" sldId="268"/>
        </pc:sldMkLst>
        <pc:spChg chg="mod ord">
          <ac:chgData name="Zacharias, Annu (GE Vernova)" userId="a7bd507d-66c6-4612-ab2a-cd0f56aa58d8" providerId="ADAL" clId="{5C32317B-9BBE-4C51-8049-A673CDB07A6F}" dt="2024-04-13T08:15:02.110" v="3637" actId="113"/>
          <ac:spMkLst>
            <pc:docMk/>
            <pc:sldMk cId="2853010987" sldId="268"/>
            <ac:spMk id="2" creationId="{CDD42EA8-9383-436D-9158-78C2F05544CD}"/>
          </ac:spMkLst>
        </pc:spChg>
        <pc:spChg chg="add del">
          <ac:chgData name="Zacharias, Annu (GE Vernova)" userId="a7bd507d-66c6-4612-ab2a-cd0f56aa58d8" providerId="ADAL" clId="{5C32317B-9BBE-4C51-8049-A673CDB07A6F}" dt="2024-04-13T08:14:44.404" v="3635" actId="26606"/>
          <ac:spMkLst>
            <pc:docMk/>
            <pc:sldMk cId="2853010987" sldId="268"/>
            <ac:spMk id="26" creationId="{0D6DBF9A-6838-4834-8FF8-533C672BCC19}"/>
          </ac:spMkLst>
        </pc:spChg>
        <pc:spChg chg="add del">
          <ac:chgData name="Zacharias, Annu (GE Vernova)" userId="a7bd507d-66c6-4612-ab2a-cd0f56aa58d8" providerId="ADAL" clId="{5C32317B-9BBE-4C51-8049-A673CDB07A6F}" dt="2024-04-13T08:14:34.949" v="3627" actId="26606"/>
          <ac:spMkLst>
            <pc:docMk/>
            <pc:sldMk cId="2853010987" sldId="268"/>
            <ac:spMk id="39" creationId="{A6073935-E043-4801-AF06-06093A9145F7}"/>
          </ac:spMkLst>
        </pc:spChg>
        <pc:spChg chg="add del">
          <ac:chgData name="Zacharias, Annu (GE Vernova)" userId="a7bd507d-66c6-4612-ab2a-cd0f56aa58d8" providerId="ADAL" clId="{5C32317B-9BBE-4C51-8049-A673CDB07A6F}" dt="2024-04-13T08:14:34.949" v="3627" actId="26606"/>
          <ac:spMkLst>
            <pc:docMk/>
            <pc:sldMk cId="2853010987" sldId="268"/>
            <ac:spMk id="49" creationId="{8D6B9972-4A81-4223-9901-0E559A1D5E59}"/>
          </ac:spMkLst>
        </pc:spChg>
        <pc:spChg chg="add del">
          <ac:chgData name="Zacharias, Annu (GE Vernova)" userId="a7bd507d-66c6-4612-ab2a-cd0f56aa58d8" providerId="ADAL" clId="{5C32317B-9BBE-4C51-8049-A673CDB07A6F}" dt="2024-04-13T08:14:37.493" v="3631" actId="26606"/>
          <ac:spMkLst>
            <pc:docMk/>
            <pc:sldMk cId="2853010987" sldId="268"/>
            <ac:spMk id="52" creationId="{0D6DBF9A-6838-4834-8FF8-533C672BCC19}"/>
          </ac:spMkLst>
        </pc:spChg>
        <pc:spChg chg="add del">
          <ac:chgData name="Zacharias, Annu (GE Vernova)" userId="a7bd507d-66c6-4612-ab2a-cd0f56aa58d8" providerId="ADAL" clId="{5C32317B-9BBE-4C51-8049-A673CDB07A6F}" dt="2024-04-13T08:14:44.397" v="3634" actId="26606"/>
          <ac:spMkLst>
            <pc:docMk/>
            <pc:sldMk cId="2853010987" sldId="268"/>
            <ac:spMk id="55" creationId="{EF3E1F0C-BCD9-491F-A435-D4A48FB439B9}"/>
          </ac:spMkLst>
        </pc:spChg>
        <pc:grpChg chg="add del">
          <ac:chgData name="Zacharias, Annu (GE Vernova)" userId="a7bd507d-66c6-4612-ab2a-cd0f56aa58d8" providerId="ADAL" clId="{5C32317B-9BBE-4C51-8049-A673CDB07A6F}" dt="2024-04-13T08:13:31.706" v="3549" actId="26606"/>
          <ac:grpSpMkLst>
            <pc:docMk/>
            <pc:sldMk cId="2853010987" sldId="268"/>
            <ac:grpSpMk id="9" creationId="{D6BA167A-D3C3-4EE8-8B5E-13679208725E}"/>
          </ac:grpSpMkLst>
        </pc:grpChg>
        <pc:grpChg chg="add del">
          <ac:chgData name="Zacharias, Annu (GE Vernova)" userId="a7bd507d-66c6-4612-ab2a-cd0f56aa58d8" providerId="ADAL" clId="{5C32317B-9BBE-4C51-8049-A673CDB07A6F}" dt="2024-04-13T08:13:31.706" v="3549" actId="26606"/>
          <ac:grpSpMkLst>
            <pc:docMk/>
            <pc:sldMk cId="2853010987" sldId="268"/>
            <ac:grpSpMk id="17" creationId="{D3DFD041-6A5D-480B-B4B3-668615C50021}"/>
          </ac:grpSpMkLst>
        </pc:grpChg>
        <pc:grpChg chg="add del">
          <ac:chgData name="Zacharias, Annu (GE Vernova)" userId="a7bd507d-66c6-4612-ab2a-cd0f56aa58d8" providerId="ADAL" clId="{5C32317B-9BBE-4C51-8049-A673CDB07A6F}" dt="2024-04-13T08:14:44.404" v="3635" actId="26606"/>
          <ac:grpSpMkLst>
            <pc:docMk/>
            <pc:sldMk cId="2853010987" sldId="268"/>
            <ac:grpSpMk id="25" creationId="{D6BA167A-D3C3-4EE8-8B5E-13679208725E}"/>
          </ac:grpSpMkLst>
        </pc:grpChg>
        <pc:grpChg chg="add del">
          <ac:chgData name="Zacharias, Annu (GE Vernova)" userId="a7bd507d-66c6-4612-ab2a-cd0f56aa58d8" providerId="ADAL" clId="{5C32317B-9BBE-4C51-8049-A673CDB07A6F}" dt="2024-04-13T08:14:34.949" v="3627" actId="26606"/>
          <ac:grpSpMkLst>
            <pc:docMk/>
            <pc:sldMk cId="2853010987" sldId="268"/>
            <ac:grpSpMk id="31" creationId="{C616B3DC-C165-433D-9187-62DCC0E317D3}"/>
          </ac:grpSpMkLst>
        </pc:grpChg>
        <pc:grpChg chg="add del">
          <ac:chgData name="Zacharias, Annu (GE Vernova)" userId="a7bd507d-66c6-4612-ab2a-cd0f56aa58d8" providerId="ADAL" clId="{5C32317B-9BBE-4C51-8049-A673CDB07A6F}" dt="2024-04-13T08:14:34.949" v="3627" actId="26606"/>
          <ac:grpSpMkLst>
            <pc:docMk/>
            <pc:sldMk cId="2853010987" sldId="268"/>
            <ac:grpSpMk id="41" creationId="{8AC26FF4-D6F9-4A94-A837-D051A101EDD3}"/>
          </ac:grpSpMkLst>
        </pc:grpChg>
        <pc:grpChg chg="add del">
          <ac:chgData name="Zacharias, Annu (GE Vernova)" userId="a7bd507d-66c6-4612-ab2a-cd0f56aa58d8" providerId="ADAL" clId="{5C32317B-9BBE-4C51-8049-A673CDB07A6F}" dt="2024-04-13T08:14:37.493" v="3631" actId="26606"/>
          <ac:grpSpMkLst>
            <pc:docMk/>
            <pc:sldMk cId="2853010987" sldId="268"/>
            <ac:grpSpMk id="51" creationId="{D6BA167A-D3C3-4EE8-8B5E-13679208725E}"/>
          </ac:grpSpMkLst>
        </pc:grpChg>
        <pc:grpChg chg="add del">
          <ac:chgData name="Zacharias, Annu (GE Vernova)" userId="a7bd507d-66c6-4612-ab2a-cd0f56aa58d8" providerId="ADAL" clId="{5C32317B-9BBE-4C51-8049-A673CDB07A6F}" dt="2024-04-13T08:14:44.397" v="3634" actId="26606"/>
          <ac:grpSpMkLst>
            <pc:docMk/>
            <pc:sldMk cId="2853010987" sldId="268"/>
            <ac:grpSpMk id="54" creationId="{C616B3DC-C165-433D-9187-62DCC0E317D3}"/>
          </ac:grpSpMkLst>
        </pc:grpChg>
        <pc:grpChg chg="add">
          <ac:chgData name="Zacharias, Annu (GE Vernova)" userId="a7bd507d-66c6-4612-ab2a-cd0f56aa58d8" providerId="ADAL" clId="{5C32317B-9BBE-4C51-8049-A673CDB07A6F}" dt="2024-04-13T08:14:44.404" v="3635" actId="26606"/>
          <ac:grpSpMkLst>
            <pc:docMk/>
            <pc:sldMk cId="2853010987" sldId="268"/>
            <ac:grpSpMk id="57" creationId="{FFDFDE97-4A97-47C3-A34F-FC7FD441CB87}"/>
          </ac:grpSpMkLst>
        </pc:grpChg>
        <pc:picChg chg="add mod">
          <ac:chgData name="Zacharias, Annu (GE Vernova)" userId="a7bd507d-66c6-4612-ab2a-cd0f56aa58d8" providerId="ADAL" clId="{5C32317B-9BBE-4C51-8049-A673CDB07A6F}" dt="2024-04-13T08:14:44.404" v="3635" actId="26606"/>
          <ac:picMkLst>
            <pc:docMk/>
            <pc:sldMk cId="2853010987" sldId="268"/>
            <ac:picMk id="4" creationId="{323F002B-0EAF-9E40-D118-97D2161A0014}"/>
          </ac:picMkLst>
        </pc:picChg>
      </pc:sldChg>
      <pc:sldChg chg="addSp delSp modSp new mod setBg modShow">
        <pc:chgData name="Zacharias, Annu (GE Vernova)" userId="a7bd507d-66c6-4612-ab2a-cd0f56aa58d8" providerId="ADAL" clId="{5C32317B-9BBE-4C51-8049-A673CDB07A6F}" dt="2024-04-18T07:15:33.535" v="4352" actId="729"/>
        <pc:sldMkLst>
          <pc:docMk/>
          <pc:sldMk cId="1606516197" sldId="269"/>
        </pc:sldMkLst>
        <pc:spChg chg="mod">
          <ac:chgData name="Zacharias, Annu (GE Vernova)" userId="a7bd507d-66c6-4612-ab2a-cd0f56aa58d8" providerId="ADAL" clId="{5C32317B-9BBE-4C51-8049-A673CDB07A6F}" dt="2024-04-13T08:28:48.210" v="3676" actId="26606"/>
          <ac:spMkLst>
            <pc:docMk/>
            <pc:sldMk cId="1606516197" sldId="269"/>
            <ac:spMk id="2" creationId="{F09D1A15-F94E-AE3F-0EEF-B66A865F2712}"/>
          </ac:spMkLst>
        </pc:spChg>
        <pc:spChg chg="add del">
          <ac:chgData name="Zacharias, Annu (GE Vernova)" userId="a7bd507d-66c6-4612-ab2a-cd0f56aa58d8" providerId="ADAL" clId="{5C32317B-9BBE-4C51-8049-A673CDB07A6F}" dt="2024-04-13T08:28:45.468" v="3673" actId="26606"/>
          <ac:spMkLst>
            <pc:docMk/>
            <pc:sldMk cId="1606516197" sldId="269"/>
            <ac:spMk id="17" creationId="{A6073935-E043-4801-AF06-06093A9145F7}"/>
          </ac:spMkLst>
        </pc:spChg>
        <pc:spChg chg="add del">
          <ac:chgData name="Zacharias, Annu (GE Vernova)" userId="a7bd507d-66c6-4612-ab2a-cd0f56aa58d8" providerId="ADAL" clId="{5C32317B-9BBE-4C51-8049-A673CDB07A6F}" dt="2024-04-13T08:28:45.468" v="3673" actId="26606"/>
          <ac:spMkLst>
            <pc:docMk/>
            <pc:sldMk cId="1606516197" sldId="269"/>
            <ac:spMk id="27" creationId="{8D6B9972-4A81-4223-9901-0E559A1D5E59}"/>
          </ac:spMkLst>
        </pc:spChg>
        <pc:spChg chg="add">
          <ac:chgData name="Zacharias, Annu (GE Vernova)" userId="a7bd507d-66c6-4612-ab2a-cd0f56aa58d8" providerId="ADAL" clId="{5C32317B-9BBE-4C51-8049-A673CDB07A6F}" dt="2024-04-13T08:28:48.210" v="3676" actId="26606"/>
          <ac:spMkLst>
            <pc:docMk/>
            <pc:sldMk cId="1606516197" sldId="269"/>
            <ac:spMk id="32" creationId="{A6073935-E043-4801-AF06-06093A9145F7}"/>
          </ac:spMkLst>
        </pc:spChg>
        <pc:spChg chg="add">
          <ac:chgData name="Zacharias, Annu (GE Vernova)" userId="a7bd507d-66c6-4612-ab2a-cd0f56aa58d8" providerId="ADAL" clId="{5C32317B-9BBE-4C51-8049-A673CDB07A6F}" dt="2024-04-13T08:28:48.210" v="3676" actId="26606"/>
          <ac:spMkLst>
            <pc:docMk/>
            <pc:sldMk cId="1606516197" sldId="269"/>
            <ac:spMk id="34" creationId="{8D6B9972-4A81-4223-9901-0E559A1D5E59}"/>
          </ac:spMkLst>
        </pc:spChg>
        <pc:grpChg chg="add del">
          <ac:chgData name="Zacharias, Annu (GE Vernova)" userId="a7bd507d-66c6-4612-ab2a-cd0f56aa58d8" providerId="ADAL" clId="{5C32317B-9BBE-4C51-8049-A673CDB07A6F}" dt="2024-04-13T08:28:45.468" v="3673" actId="26606"/>
          <ac:grpSpMkLst>
            <pc:docMk/>
            <pc:sldMk cId="1606516197" sldId="269"/>
            <ac:grpSpMk id="9" creationId="{C616B3DC-C165-433D-9187-62DCC0E317D3}"/>
          </ac:grpSpMkLst>
        </pc:grpChg>
        <pc:grpChg chg="add del">
          <ac:chgData name="Zacharias, Annu (GE Vernova)" userId="a7bd507d-66c6-4612-ab2a-cd0f56aa58d8" providerId="ADAL" clId="{5C32317B-9BBE-4C51-8049-A673CDB07A6F}" dt="2024-04-13T08:28:45.468" v="3673" actId="26606"/>
          <ac:grpSpMkLst>
            <pc:docMk/>
            <pc:sldMk cId="1606516197" sldId="269"/>
            <ac:grpSpMk id="19" creationId="{8AC26FF4-D6F9-4A94-A837-D051A101EDD3}"/>
          </ac:grpSpMkLst>
        </pc:grpChg>
        <pc:grpChg chg="add del">
          <ac:chgData name="Zacharias, Annu (GE Vernova)" userId="a7bd507d-66c6-4612-ab2a-cd0f56aa58d8" providerId="ADAL" clId="{5C32317B-9BBE-4C51-8049-A673CDB07A6F}" dt="2024-04-13T08:28:48.193" v="3675" actId="26606"/>
          <ac:grpSpMkLst>
            <pc:docMk/>
            <pc:sldMk cId="1606516197" sldId="269"/>
            <ac:grpSpMk id="29" creationId="{FFDFDE97-4A97-47C3-A34F-FC7FD441CB87}"/>
          </ac:grpSpMkLst>
        </pc:grpChg>
        <pc:grpChg chg="add">
          <ac:chgData name="Zacharias, Annu (GE Vernova)" userId="a7bd507d-66c6-4612-ab2a-cd0f56aa58d8" providerId="ADAL" clId="{5C32317B-9BBE-4C51-8049-A673CDB07A6F}" dt="2024-04-13T08:28:48.210" v="3676" actId="26606"/>
          <ac:grpSpMkLst>
            <pc:docMk/>
            <pc:sldMk cId="1606516197" sldId="269"/>
            <ac:grpSpMk id="31" creationId="{C616B3DC-C165-433D-9187-62DCC0E317D3}"/>
          </ac:grpSpMkLst>
        </pc:grpChg>
        <pc:grpChg chg="add">
          <ac:chgData name="Zacharias, Annu (GE Vernova)" userId="a7bd507d-66c6-4612-ab2a-cd0f56aa58d8" providerId="ADAL" clId="{5C32317B-9BBE-4C51-8049-A673CDB07A6F}" dt="2024-04-13T08:28:48.210" v="3676" actId="26606"/>
          <ac:grpSpMkLst>
            <pc:docMk/>
            <pc:sldMk cId="1606516197" sldId="269"/>
            <ac:grpSpMk id="33" creationId="{8AC26FF4-D6F9-4A94-A837-D051A101EDD3}"/>
          </ac:grpSpMkLst>
        </pc:grpChg>
        <pc:picChg chg="add mod">
          <ac:chgData name="Zacharias, Annu (GE Vernova)" userId="a7bd507d-66c6-4612-ab2a-cd0f56aa58d8" providerId="ADAL" clId="{5C32317B-9BBE-4C51-8049-A673CDB07A6F}" dt="2024-04-13T08:28:48.210" v="3676" actId="26606"/>
          <ac:picMkLst>
            <pc:docMk/>
            <pc:sldMk cId="1606516197" sldId="269"/>
            <ac:picMk id="4" creationId="{2D660034-CEE7-7D0F-DF7F-390BD964E851}"/>
          </ac:picMkLst>
        </pc:picChg>
      </pc:sldChg>
      <pc:sldChg chg="addSp new mod modShow">
        <pc:chgData name="Zacharias, Annu (GE Vernova)" userId="a7bd507d-66c6-4612-ab2a-cd0f56aa58d8" providerId="ADAL" clId="{5C32317B-9BBE-4C51-8049-A673CDB07A6F}" dt="2024-04-18T07:15:22.993" v="4351" actId="729"/>
        <pc:sldMkLst>
          <pc:docMk/>
          <pc:sldMk cId="814700510" sldId="270"/>
        </pc:sldMkLst>
        <pc:picChg chg="add">
          <ac:chgData name="Zacharias, Annu (GE Vernova)" userId="a7bd507d-66c6-4612-ab2a-cd0f56aa58d8" providerId="ADAL" clId="{5C32317B-9BBE-4C51-8049-A673CDB07A6F}" dt="2024-04-13T09:01:01.294" v="3678" actId="22"/>
          <ac:picMkLst>
            <pc:docMk/>
            <pc:sldMk cId="814700510" sldId="270"/>
            <ac:picMk id="4" creationId="{19907E3C-D7E3-22C8-8500-10FD9681B0A3}"/>
          </ac:picMkLst>
        </pc:picChg>
      </pc:sldChg>
      <pc:sldChg chg="addSp delSp modSp new mod setBg setClrOvrMap">
        <pc:chgData name="Zacharias, Annu (GE Vernova)" userId="a7bd507d-66c6-4612-ab2a-cd0f56aa58d8" providerId="ADAL" clId="{5C32317B-9BBE-4C51-8049-A673CDB07A6F}" dt="2024-04-21T11:08:24.431" v="4999" actId="20577"/>
        <pc:sldMkLst>
          <pc:docMk/>
          <pc:sldMk cId="3547841905" sldId="271"/>
        </pc:sldMkLst>
        <pc:spChg chg="mod">
          <ac:chgData name="Zacharias, Annu (GE Vernova)" userId="a7bd507d-66c6-4612-ab2a-cd0f56aa58d8" providerId="ADAL" clId="{5C32317B-9BBE-4C51-8049-A673CDB07A6F}" dt="2024-04-21T11:08:06.267" v="4995" actId="26606"/>
          <ac:spMkLst>
            <pc:docMk/>
            <pc:sldMk cId="3547841905" sldId="271"/>
            <ac:spMk id="2" creationId="{A86A0361-C7F9-C56E-5A4B-C28D583ED1C8}"/>
          </ac:spMkLst>
        </pc:spChg>
        <pc:spChg chg="add del mod">
          <ac:chgData name="Zacharias, Annu (GE Vernova)" userId="a7bd507d-66c6-4612-ab2a-cd0f56aa58d8" providerId="ADAL" clId="{5C32317B-9BBE-4C51-8049-A673CDB07A6F}" dt="2024-04-21T11:08:06.267" v="4995" actId="26606"/>
          <ac:spMkLst>
            <pc:docMk/>
            <pc:sldMk cId="3547841905" sldId="271"/>
            <ac:spMk id="3" creationId="{2B1D87FB-06E0-047D-C654-D230ABAE2DE3}"/>
          </ac:spMkLst>
        </pc:spChg>
        <pc:spChg chg="add del">
          <ac:chgData name="Zacharias, Annu (GE Vernova)" userId="a7bd507d-66c6-4612-ab2a-cd0f56aa58d8" providerId="ADAL" clId="{5C32317B-9BBE-4C51-8049-A673CDB07A6F}" dt="2024-04-13T22:47:53.359" v="4144" actId="26606"/>
          <ac:spMkLst>
            <pc:docMk/>
            <pc:sldMk cId="3547841905" sldId="271"/>
            <ac:spMk id="16" creationId="{E03BF673-8C68-4092-BF1B-53C57EFEC21F}"/>
          </ac:spMkLst>
        </pc:spChg>
        <pc:spChg chg="add del">
          <ac:chgData name="Zacharias, Annu (GE Vernova)" userId="a7bd507d-66c6-4612-ab2a-cd0f56aa58d8" providerId="ADAL" clId="{5C32317B-9BBE-4C51-8049-A673CDB07A6F}" dt="2024-04-13T22:47:42.161" v="4142" actId="26606"/>
          <ac:spMkLst>
            <pc:docMk/>
            <pc:sldMk cId="3547841905" sldId="271"/>
            <ac:spMk id="17" creationId="{14971F3D-D875-4DF1-B80E-037D43474097}"/>
          </ac:spMkLst>
        </pc:spChg>
        <pc:spChg chg="add del">
          <ac:chgData name="Zacharias, Annu (GE Vernova)" userId="a7bd507d-66c6-4612-ab2a-cd0f56aa58d8" providerId="ADAL" clId="{5C32317B-9BBE-4C51-8049-A673CDB07A6F}" dt="2024-04-13T22:47:53.359" v="4144" actId="26606"/>
          <ac:spMkLst>
            <pc:docMk/>
            <pc:sldMk cId="3547841905" sldId="271"/>
            <ac:spMk id="18" creationId="{B1BDB70B-F0E6-4867-818F-C582494FB6D6}"/>
          </ac:spMkLst>
        </pc:spChg>
        <pc:spChg chg="add del">
          <ac:chgData name="Zacharias, Annu (GE Vernova)" userId="a7bd507d-66c6-4612-ab2a-cd0f56aa58d8" providerId="ADAL" clId="{5C32317B-9BBE-4C51-8049-A673CDB07A6F}" dt="2024-04-21T11:08:06.267" v="4995" actId="26606"/>
          <ac:spMkLst>
            <pc:docMk/>
            <pc:sldMk cId="3547841905" sldId="271"/>
            <ac:spMk id="20" creationId="{45E4A74B-6514-424A-ADFA-C232FA6B9018}"/>
          </ac:spMkLst>
        </pc:spChg>
        <pc:spChg chg="add del">
          <ac:chgData name="Zacharias, Annu (GE Vernova)" userId="a7bd507d-66c6-4612-ab2a-cd0f56aa58d8" providerId="ADAL" clId="{5C32317B-9BBE-4C51-8049-A673CDB07A6F}" dt="2024-04-21T11:08:06.267" v="4995" actId="26606"/>
          <ac:spMkLst>
            <pc:docMk/>
            <pc:sldMk cId="3547841905" sldId="271"/>
            <ac:spMk id="22" creationId="{F61C5C86-C785-4B92-9F2D-133B8B8C24F5}"/>
          </ac:spMkLst>
        </pc:spChg>
        <pc:spChg chg="add del">
          <ac:chgData name="Zacharias, Annu (GE Vernova)" userId="a7bd507d-66c6-4612-ab2a-cd0f56aa58d8" providerId="ADAL" clId="{5C32317B-9BBE-4C51-8049-A673CDB07A6F}" dt="2024-04-21T11:08:06.267" v="4995" actId="26606"/>
          <ac:spMkLst>
            <pc:docMk/>
            <pc:sldMk cId="3547841905" sldId="271"/>
            <ac:spMk id="24" creationId="{954D0BF9-002C-4D3A-A222-C166094A5D1D}"/>
          </ac:spMkLst>
        </pc:spChg>
        <pc:spChg chg="add del">
          <ac:chgData name="Zacharias, Annu (GE Vernova)" userId="a7bd507d-66c6-4612-ab2a-cd0f56aa58d8" providerId="ADAL" clId="{5C32317B-9BBE-4C51-8049-A673CDB07A6F}" dt="2024-04-21T11:08:06.267" v="4995" actId="26606"/>
          <ac:spMkLst>
            <pc:docMk/>
            <pc:sldMk cId="3547841905" sldId="271"/>
            <ac:spMk id="26" creationId="{6080EB6E-D69F-43B1-91EC-75C303342580}"/>
          </ac:spMkLst>
        </pc:spChg>
        <pc:spChg chg="add del">
          <ac:chgData name="Zacharias, Annu (GE Vernova)" userId="a7bd507d-66c6-4612-ab2a-cd0f56aa58d8" providerId="ADAL" clId="{5C32317B-9BBE-4C51-8049-A673CDB07A6F}" dt="2024-04-21T11:08:06.267" v="4995" actId="26606"/>
          <ac:spMkLst>
            <pc:docMk/>
            <pc:sldMk cId="3547841905" sldId="271"/>
            <ac:spMk id="28" creationId="{21BA816A-EE68-4A96-BA05-73303B2F4FE7}"/>
          </ac:spMkLst>
        </pc:spChg>
        <pc:spChg chg="add del">
          <ac:chgData name="Zacharias, Annu (GE Vernova)" userId="a7bd507d-66c6-4612-ab2a-cd0f56aa58d8" providerId="ADAL" clId="{5C32317B-9BBE-4C51-8049-A673CDB07A6F}" dt="2024-04-21T11:08:06.267" v="4995" actId="26606"/>
          <ac:spMkLst>
            <pc:docMk/>
            <pc:sldMk cId="3547841905" sldId="271"/>
            <ac:spMk id="30" creationId="{22A94CDB-5D63-4C75-9CB6-6C18CDF372F0}"/>
          </ac:spMkLst>
        </pc:spChg>
        <pc:spChg chg="add del">
          <ac:chgData name="Zacharias, Annu (GE Vernova)" userId="a7bd507d-66c6-4612-ab2a-cd0f56aa58d8" providerId="ADAL" clId="{5C32317B-9BBE-4C51-8049-A673CDB07A6F}" dt="2024-04-21T11:08:06.267" v="4995" actId="26606"/>
          <ac:spMkLst>
            <pc:docMk/>
            <pc:sldMk cId="3547841905" sldId="271"/>
            <ac:spMk id="38" creationId="{24DFAAE7-061D-4086-99EC-872CB305082A}"/>
          </ac:spMkLst>
        </pc:spChg>
        <pc:spChg chg="add del">
          <ac:chgData name="Zacharias, Annu (GE Vernova)" userId="a7bd507d-66c6-4612-ab2a-cd0f56aa58d8" providerId="ADAL" clId="{5C32317B-9BBE-4C51-8049-A673CDB07A6F}" dt="2024-04-21T11:08:06.267" v="4995" actId="26606"/>
          <ac:spMkLst>
            <pc:docMk/>
            <pc:sldMk cId="3547841905" sldId="271"/>
            <ac:spMk id="39" creationId="{E7570099-A243-48DD-9EAE-36F4AC095B94}"/>
          </ac:spMkLst>
        </pc:spChg>
        <pc:spChg chg="add">
          <ac:chgData name="Zacharias, Annu (GE Vernova)" userId="a7bd507d-66c6-4612-ab2a-cd0f56aa58d8" providerId="ADAL" clId="{5C32317B-9BBE-4C51-8049-A673CDB07A6F}" dt="2024-04-21T11:08:06.267" v="4995" actId="26606"/>
          <ac:spMkLst>
            <pc:docMk/>
            <pc:sldMk cId="3547841905" sldId="271"/>
            <ac:spMk id="52" creationId="{4B136A7F-8703-4FA7-80B1-874F5E75835C}"/>
          </ac:spMkLst>
        </pc:spChg>
        <pc:spChg chg="add del">
          <ac:chgData name="Zacharias, Annu (GE Vernova)" userId="a7bd507d-66c6-4612-ab2a-cd0f56aa58d8" providerId="ADAL" clId="{5C32317B-9BBE-4C51-8049-A673CDB07A6F}" dt="2024-04-21T11:08:06.241" v="4994" actId="26606"/>
          <ac:spMkLst>
            <pc:docMk/>
            <pc:sldMk cId="3547841905" sldId="271"/>
            <ac:spMk id="53" creationId="{A791E548-71E9-4E48-95EF-028C1F694C62}"/>
          </ac:spMkLst>
        </pc:spChg>
        <pc:spChg chg="add">
          <ac:chgData name="Zacharias, Annu (GE Vernova)" userId="a7bd507d-66c6-4612-ab2a-cd0f56aa58d8" providerId="ADAL" clId="{5C32317B-9BBE-4C51-8049-A673CDB07A6F}" dt="2024-04-21T11:08:06.267" v="4995" actId="26606"/>
          <ac:spMkLst>
            <pc:docMk/>
            <pc:sldMk cId="3547841905" sldId="271"/>
            <ac:spMk id="54" creationId="{716B2278-BFC9-43BE-9620-278464A4ABA9}"/>
          </ac:spMkLst>
        </pc:spChg>
        <pc:spChg chg="add del">
          <ac:chgData name="Zacharias, Annu (GE Vernova)" userId="a7bd507d-66c6-4612-ab2a-cd0f56aa58d8" providerId="ADAL" clId="{5C32317B-9BBE-4C51-8049-A673CDB07A6F}" dt="2024-04-21T11:08:06.241" v="4994" actId="26606"/>
          <ac:spMkLst>
            <pc:docMk/>
            <pc:sldMk cId="3547841905" sldId="271"/>
            <ac:spMk id="55" creationId="{AAB5649A-D799-4BE2-9913-FFD6F2B4EE71}"/>
          </ac:spMkLst>
        </pc:spChg>
        <pc:spChg chg="add">
          <ac:chgData name="Zacharias, Annu (GE Vernova)" userId="a7bd507d-66c6-4612-ab2a-cd0f56aa58d8" providerId="ADAL" clId="{5C32317B-9BBE-4C51-8049-A673CDB07A6F}" dt="2024-04-21T11:08:06.267" v="4995" actId="26606"/>
          <ac:spMkLst>
            <pc:docMk/>
            <pc:sldMk cId="3547841905" sldId="271"/>
            <ac:spMk id="56" creationId="{E4CD00E4-F77A-49A5-A54B-A542D0DE5D1A}"/>
          </ac:spMkLst>
        </pc:spChg>
        <pc:spChg chg="add">
          <ac:chgData name="Zacharias, Annu (GE Vernova)" userId="a7bd507d-66c6-4612-ab2a-cd0f56aa58d8" providerId="ADAL" clId="{5C32317B-9BBE-4C51-8049-A673CDB07A6F}" dt="2024-04-21T11:08:06.267" v="4995" actId="26606"/>
          <ac:spMkLst>
            <pc:docMk/>
            <pc:sldMk cId="3547841905" sldId="271"/>
            <ac:spMk id="58" creationId="{17158038-9069-44CB-8794-762B5429B9FE}"/>
          </ac:spMkLst>
        </pc:spChg>
        <pc:spChg chg="add">
          <ac:chgData name="Zacharias, Annu (GE Vernova)" userId="a7bd507d-66c6-4612-ab2a-cd0f56aa58d8" providerId="ADAL" clId="{5C32317B-9BBE-4C51-8049-A673CDB07A6F}" dt="2024-04-21T11:08:06.267" v="4995" actId="26606"/>
          <ac:spMkLst>
            <pc:docMk/>
            <pc:sldMk cId="3547841905" sldId="271"/>
            <ac:spMk id="60" creationId="{045056AB-07D8-43D9-9343-AB85199AEA75}"/>
          </ac:spMkLst>
        </pc:spChg>
        <pc:spChg chg="add">
          <ac:chgData name="Zacharias, Annu (GE Vernova)" userId="a7bd507d-66c6-4612-ab2a-cd0f56aa58d8" providerId="ADAL" clId="{5C32317B-9BBE-4C51-8049-A673CDB07A6F}" dt="2024-04-21T11:08:06.267" v="4995" actId="26606"/>
          <ac:spMkLst>
            <pc:docMk/>
            <pc:sldMk cId="3547841905" sldId="271"/>
            <ac:spMk id="62" creationId="{E83D8662-D21C-4B0A-A8A5-EA1E5DEBC579}"/>
          </ac:spMkLst>
        </pc:spChg>
        <pc:spChg chg="add mod">
          <ac:chgData name="Zacharias, Annu (GE Vernova)" userId="a7bd507d-66c6-4612-ab2a-cd0f56aa58d8" providerId="ADAL" clId="{5C32317B-9BBE-4C51-8049-A673CDB07A6F}" dt="2024-04-21T11:08:24.431" v="4999" actId="20577"/>
          <ac:spMkLst>
            <pc:docMk/>
            <pc:sldMk cId="3547841905" sldId="271"/>
            <ac:spMk id="66" creationId="{2B1D87FB-06E0-047D-C654-D230ABAE2DE3}"/>
          </ac:spMkLst>
        </pc:spChg>
        <pc:grpChg chg="add del">
          <ac:chgData name="Zacharias, Annu (GE Vernova)" userId="a7bd507d-66c6-4612-ab2a-cd0f56aa58d8" providerId="ADAL" clId="{5C32317B-9BBE-4C51-8049-A673CDB07A6F}" dt="2024-04-13T22:47:53.359" v="4144" actId="26606"/>
          <ac:grpSpMkLst>
            <pc:docMk/>
            <pc:sldMk cId="3547841905" sldId="271"/>
            <ac:grpSpMk id="8" creationId="{3F1527C3-06F4-4F4D-B364-8E97266450C5}"/>
          </ac:grpSpMkLst>
        </pc:grpChg>
        <pc:grpChg chg="add del">
          <ac:chgData name="Zacharias, Annu (GE Vernova)" userId="a7bd507d-66c6-4612-ab2a-cd0f56aa58d8" providerId="ADAL" clId="{5C32317B-9BBE-4C51-8049-A673CDB07A6F}" dt="2024-04-13T22:47:42.161" v="4142" actId="26606"/>
          <ac:grpSpMkLst>
            <pc:docMk/>
            <pc:sldMk cId="3547841905" sldId="271"/>
            <ac:grpSpMk id="9" creationId="{24E65122-640E-4268-A0F2-8D155EC80DAF}"/>
          </ac:grpSpMkLst>
        </pc:grpChg>
        <pc:grpChg chg="add del">
          <ac:chgData name="Zacharias, Annu (GE Vernova)" userId="a7bd507d-66c6-4612-ab2a-cd0f56aa58d8" providerId="ADAL" clId="{5C32317B-9BBE-4C51-8049-A673CDB07A6F}" dt="2024-04-13T22:47:42.161" v="4142" actId="26606"/>
          <ac:grpSpMkLst>
            <pc:docMk/>
            <pc:sldMk cId="3547841905" sldId="271"/>
            <ac:grpSpMk id="19" creationId="{544C8833-366C-4933-A794-34047F663BFE}"/>
          </ac:grpSpMkLst>
        </pc:grpChg>
        <pc:grpChg chg="add del">
          <ac:chgData name="Zacharias, Annu (GE Vernova)" userId="a7bd507d-66c6-4612-ab2a-cd0f56aa58d8" providerId="ADAL" clId="{5C32317B-9BBE-4C51-8049-A673CDB07A6F}" dt="2024-04-13T22:47:42.161" v="4142" actId="26606"/>
          <ac:grpSpMkLst>
            <pc:docMk/>
            <pc:sldMk cId="3547841905" sldId="271"/>
            <ac:grpSpMk id="23" creationId="{4ABE1724-B239-4507-9060-905C208BE8F7}"/>
          </ac:grpSpMkLst>
        </pc:grpChg>
        <pc:grpChg chg="add del">
          <ac:chgData name="Zacharias, Annu (GE Vernova)" userId="a7bd507d-66c6-4612-ab2a-cd0f56aa58d8" providerId="ADAL" clId="{5C32317B-9BBE-4C51-8049-A673CDB07A6F}" dt="2024-04-13T22:47:53.359" v="4144" actId="26606"/>
          <ac:grpSpMkLst>
            <pc:docMk/>
            <pc:sldMk cId="3547841905" sldId="271"/>
            <ac:grpSpMk id="32" creationId="{1E52C707-F508-47B5-8864-8CC3EE0F030B}"/>
          </ac:grpSpMkLst>
        </pc:grpChg>
        <pc:grpChg chg="add del">
          <ac:chgData name="Zacharias, Annu (GE Vernova)" userId="a7bd507d-66c6-4612-ab2a-cd0f56aa58d8" providerId="ADAL" clId="{5C32317B-9BBE-4C51-8049-A673CDB07A6F}" dt="2024-04-21T11:08:06.267" v="4995" actId="26606"/>
          <ac:grpSpMkLst>
            <pc:docMk/>
            <pc:sldMk cId="3547841905" sldId="271"/>
            <ac:grpSpMk id="36" creationId="{3F1527C3-06F4-4F4D-B364-8E97266450C5}"/>
          </ac:grpSpMkLst>
        </pc:grpChg>
        <pc:grpChg chg="add">
          <ac:chgData name="Zacharias, Annu (GE Vernova)" userId="a7bd507d-66c6-4612-ab2a-cd0f56aa58d8" providerId="ADAL" clId="{5C32317B-9BBE-4C51-8049-A673CDB07A6F}" dt="2024-04-21T11:08:06.267" v="4995" actId="26606"/>
          <ac:grpSpMkLst>
            <pc:docMk/>
            <pc:sldMk cId="3547841905" sldId="271"/>
            <ac:grpSpMk id="44" creationId="{3F1527C3-06F4-4F4D-B364-8E97266450C5}"/>
          </ac:grpSpMkLst>
        </pc:grpChg>
        <pc:grpChg chg="add del">
          <ac:chgData name="Zacharias, Annu (GE Vernova)" userId="a7bd507d-66c6-4612-ab2a-cd0f56aa58d8" providerId="ADAL" clId="{5C32317B-9BBE-4C51-8049-A673CDB07A6F}" dt="2024-04-21T11:08:06.241" v="4994" actId="26606"/>
          <ac:grpSpMkLst>
            <pc:docMk/>
            <pc:sldMk cId="3547841905" sldId="271"/>
            <ac:grpSpMk id="45" creationId="{E394F7BC-8F83-4AD8-97A7-2D5458C0AB18}"/>
          </ac:grpSpMkLst>
        </pc:grpChg>
        <pc:grpChg chg="add del">
          <ac:chgData name="Zacharias, Annu (GE Vernova)" userId="a7bd507d-66c6-4612-ab2a-cd0f56aa58d8" providerId="ADAL" clId="{5C32317B-9BBE-4C51-8049-A673CDB07A6F}" dt="2024-04-21T11:08:06.241" v="4994" actId="26606"/>
          <ac:grpSpMkLst>
            <pc:docMk/>
            <pc:sldMk cId="3547841905" sldId="271"/>
            <ac:grpSpMk id="57" creationId="{2F723DE5-3668-495B-86B4-1F6867DD0043}"/>
          </ac:grpSpMkLst>
        </pc:grpChg>
        <pc:graphicFrameChg chg="add del">
          <ac:chgData name="Zacharias, Annu (GE Vernova)" userId="a7bd507d-66c6-4612-ab2a-cd0f56aa58d8" providerId="ADAL" clId="{5C32317B-9BBE-4C51-8049-A673CDB07A6F}" dt="2024-04-21T11:08:06.241" v="4994" actId="26606"/>
          <ac:graphicFrameMkLst>
            <pc:docMk/>
            <pc:sldMk cId="3547841905" sldId="271"/>
            <ac:graphicFrameMk id="41" creationId="{ED5BDC7C-4A08-D38A-C932-78E04003B916}"/>
          </ac:graphicFrameMkLst>
        </pc:graphicFrameChg>
        <pc:picChg chg="add del">
          <ac:chgData name="Zacharias, Annu (GE Vernova)" userId="a7bd507d-66c6-4612-ab2a-cd0f56aa58d8" providerId="ADAL" clId="{5C32317B-9BBE-4C51-8049-A673CDB07A6F}" dt="2024-04-13T22:47:42.161" v="4142" actId="26606"/>
          <ac:picMkLst>
            <pc:docMk/>
            <pc:sldMk cId="3547841905" sldId="271"/>
            <ac:picMk id="5" creationId="{D63F0007-C07B-C966-ABEF-F05DE0CD7C81}"/>
          </ac:picMkLst>
        </pc:picChg>
      </pc:sldChg>
      <pc:sldChg chg="modSp new del mod">
        <pc:chgData name="Zacharias, Annu (GE Vernova)" userId="a7bd507d-66c6-4612-ab2a-cd0f56aa58d8" providerId="ADAL" clId="{5C32317B-9BBE-4C51-8049-A673CDB07A6F}" dt="2024-04-22T21:15:52.046" v="5556" actId="47"/>
        <pc:sldMkLst>
          <pc:docMk/>
          <pc:sldMk cId="2474976705" sldId="272"/>
        </pc:sldMkLst>
        <pc:spChg chg="mod">
          <ac:chgData name="Zacharias, Annu (GE Vernova)" userId="a7bd507d-66c6-4612-ab2a-cd0f56aa58d8" providerId="ADAL" clId="{5C32317B-9BBE-4C51-8049-A673CDB07A6F}" dt="2024-04-22T12:55:27.955" v="5458" actId="20577"/>
          <ac:spMkLst>
            <pc:docMk/>
            <pc:sldMk cId="2474976705" sldId="272"/>
            <ac:spMk id="2" creationId="{049030FD-CB13-4370-606D-CBF39EDD432D}"/>
          </ac:spMkLst>
        </pc:spChg>
      </pc:sldChg>
      <pc:sldChg chg="addSp delSp modSp new mod setBg">
        <pc:chgData name="Zacharias, Annu (GE Vernova)" userId="a7bd507d-66c6-4612-ab2a-cd0f56aa58d8" providerId="ADAL" clId="{5C32317B-9BBE-4C51-8049-A673CDB07A6F}" dt="2024-04-13T15:39:57.160" v="4132" actId="14100"/>
        <pc:sldMkLst>
          <pc:docMk/>
          <pc:sldMk cId="231002373" sldId="273"/>
        </pc:sldMkLst>
        <pc:spChg chg="mod">
          <ac:chgData name="Zacharias, Annu (GE Vernova)" userId="a7bd507d-66c6-4612-ab2a-cd0f56aa58d8" providerId="ADAL" clId="{5C32317B-9BBE-4C51-8049-A673CDB07A6F}" dt="2024-04-13T15:39:57.160" v="4132" actId="14100"/>
          <ac:spMkLst>
            <pc:docMk/>
            <pc:sldMk cId="231002373" sldId="273"/>
            <ac:spMk id="2" creationId="{64ABD0CB-F47C-3071-57D8-3EDF77A6CA94}"/>
          </ac:spMkLst>
        </pc:spChg>
        <pc:spChg chg="add del">
          <ac:chgData name="Zacharias, Annu (GE Vernova)" userId="a7bd507d-66c6-4612-ab2a-cd0f56aa58d8" providerId="ADAL" clId="{5C32317B-9BBE-4C51-8049-A673CDB07A6F}" dt="2024-04-13T15:39:03.101" v="4092" actId="26606"/>
          <ac:spMkLst>
            <pc:docMk/>
            <pc:sldMk cId="231002373" sldId="273"/>
            <ac:spMk id="17" creationId="{A6073935-E043-4801-AF06-06093A9145F7}"/>
          </ac:spMkLst>
        </pc:spChg>
        <pc:spChg chg="add del">
          <ac:chgData name="Zacharias, Annu (GE Vernova)" userId="a7bd507d-66c6-4612-ab2a-cd0f56aa58d8" providerId="ADAL" clId="{5C32317B-9BBE-4C51-8049-A673CDB07A6F}" dt="2024-04-13T15:39:03.101" v="4092" actId="26606"/>
          <ac:spMkLst>
            <pc:docMk/>
            <pc:sldMk cId="231002373" sldId="273"/>
            <ac:spMk id="27" creationId="{8D6B9972-4A81-4223-9901-0E559A1D5E59}"/>
          </ac:spMkLst>
        </pc:spChg>
        <pc:spChg chg="add">
          <ac:chgData name="Zacharias, Annu (GE Vernova)" userId="a7bd507d-66c6-4612-ab2a-cd0f56aa58d8" providerId="ADAL" clId="{5C32317B-9BBE-4C51-8049-A673CDB07A6F}" dt="2024-04-13T15:39:03.115" v="4093" actId="26606"/>
          <ac:spMkLst>
            <pc:docMk/>
            <pc:sldMk cId="231002373" sldId="273"/>
            <ac:spMk id="30" creationId="{6C686317-9C96-4A02-88CE-7319FF590580}"/>
          </ac:spMkLst>
        </pc:spChg>
        <pc:spChg chg="add">
          <ac:chgData name="Zacharias, Annu (GE Vernova)" userId="a7bd507d-66c6-4612-ab2a-cd0f56aa58d8" providerId="ADAL" clId="{5C32317B-9BBE-4C51-8049-A673CDB07A6F}" dt="2024-04-13T15:39:03.115" v="4093" actId="26606"/>
          <ac:spMkLst>
            <pc:docMk/>
            <pc:sldMk cId="231002373" sldId="273"/>
            <ac:spMk id="32" creationId="{EB9A9756-A5DB-460E-A867-A2AE77834D3A}"/>
          </ac:spMkLst>
        </pc:spChg>
        <pc:grpChg chg="add del">
          <ac:chgData name="Zacharias, Annu (GE Vernova)" userId="a7bd507d-66c6-4612-ab2a-cd0f56aa58d8" providerId="ADAL" clId="{5C32317B-9BBE-4C51-8049-A673CDB07A6F}" dt="2024-04-13T15:39:03.101" v="4092" actId="26606"/>
          <ac:grpSpMkLst>
            <pc:docMk/>
            <pc:sldMk cId="231002373" sldId="273"/>
            <ac:grpSpMk id="9" creationId="{C616B3DC-C165-433D-9187-62DCC0E317D3}"/>
          </ac:grpSpMkLst>
        </pc:grpChg>
        <pc:grpChg chg="add del">
          <ac:chgData name="Zacharias, Annu (GE Vernova)" userId="a7bd507d-66c6-4612-ab2a-cd0f56aa58d8" providerId="ADAL" clId="{5C32317B-9BBE-4C51-8049-A673CDB07A6F}" dt="2024-04-13T15:39:03.101" v="4092" actId="26606"/>
          <ac:grpSpMkLst>
            <pc:docMk/>
            <pc:sldMk cId="231002373" sldId="273"/>
            <ac:grpSpMk id="19" creationId="{8AC26FF4-D6F9-4A94-A837-D051A101EDD3}"/>
          </ac:grpSpMkLst>
        </pc:grpChg>
        <pc:grpChg chg="add">
          <ac:chgData name="Zacharias, Annu (GE Vernova)" userId="a7bd507d-66c6-4612-ab2a-cd0f56aa58d8" providerId="ADAL" clId="{5C32317B-9BBE-4C51-8049-A673CDB07A6F}" dt="2024-04-13T15:39:03.115" v="4093" actId="26606"/>
          <ac:grpSpMkLst>
            <pc:docMk/>
            <pc:sldMk cId="231002373" sldId="273"/>
            <ac:grpSpMk id="29" creationId="{C616B3DC-C165-433D-9187-62DCC0E317D3}"/>
          </ac:grpSpMkLst>
        </pc:grpChg>
        <pc:grpChg chg="add">
          <ac:chgData name="Zacharias, Annu (GE Vernova)" userId="a7bd507d-66c6-4612-ab2a-cd0f56aa58d8" providerId="ADAL" clId="{5C32317B-9BBE-4C51-8049-A673CDB07A6F}" dt="2024-04-13T15:39:03.115" v="4093" actId="26606"/>
          <ac:grpSpMkLst>
            <pc:docMk/>
            <pc:sldMk cId="231002373" sldId="273"/>
            <ac:grpSpMk id="31" creationId="{E0E25B5C-98A3-47D8-A4D7-10C2E1758981}"/>
          </ac:grpSpMkLst>
        </pc:grpChg>
        <pc:picChg chg="add mod">
          <ac:chgData name="Zacharias, Annu (GE Vernova)" userId="a7bd507d-66c6-4612-ab2a-cd0f56aa58d8" providerId="ADAL" clId="{5C32317B-9BBE-4C51-8049-A673CDB07A6F}" dt="2024-04-13T15:39:16.138" v="4096" actId="1076"/>
          <ac:picMkLst>
            <pc:docMk/>
            <pc:sldMk cId="231002373" sldId="273"/>
            <ac:picMk id="4" creationId="{EE797A86-639E-13A9-D843-9EF5978155B3}"/>
          </ac:picMkLst>
        </pc:picChg>
      </pc:sldChg>
      <pc:sldChg chg="addSp delSp modSp new mod setBg setClrOvrMap">
        <pc:chgData name="Zacharias, Annu (GE Vernova)" userId="a7bd507d-66c6-4612-ab2a-cd0f56aa58d8" providerId="ADAL" clId="{5C32317B-9BBE-4C51-8049-A673CDB07A6F}" dt="2024-04-22T13:50:01.891" v="5507" actId="113"/>
        <pc:sldMkLst>
          <pc:docMk/>
          <pc:sldMk cId="3046890429" sldId="274"/>
        </pc:sldMkLst>
        <pc:spChg chg="mod ord">
          <ac:chgData name="Zacharias, Annu (GE Vernova)" userId="a7bd507d-66c6-4612-ab2a-cd0f56aa58d8" providerId="ADAL" clId="{5C32317B-9BBE-4C51-8049-A673CDB07A6F}" dt="2024-04-22T12:54:14.959" v="5432" actId="339"/>
          <ac:spMkLst>
            <pc:docMk/>
            <pc:sldMk cId="3046890429" sldId="274"/>
            <ac:spMk id="2" creationId="{41D143A2-634D-79ED-E360-1BD3BBFBA6CB}"/>
          </ac:spMkLst>
        </pc:spChg>
        <pc:spChg chg="add del mod ord">
          <ac:chgData name="Zacharias, Annu (GE Vernova)" userId="a7bd507d-66c6-4612-ab2a-cd0f56aa58d8" providerId="ADAL" clId="{5C32317B-9BBE-4C51-8049-A673CDB07A6F}" dt="2024-04-22T12:53:24.469" v="5430" actId="26606"/>
          <ac:spMkLst>
            <pc:docMk/>
            <pc:sldMk cId="3046890429" sldId="274"/>
            <ac:spMk id="5" creationId="{ED680228-22A8-D7C7-B23D-40648B657A8D}"/>
          </ac:spMkLst>
        </pc:spChg>
        <pc:spChg chg="add mod">
          <ac:chgData name="Zacharias, Annu (GE Vernova)" userId="a7bd507d-66c6-4612-ab2a-cd0f56aa58d8" providerId="ADAL" clId="{5C32317B-9BBE-4C51-8049-A673CDB07A6F}" dt="2024-04-22T13:50:01.891" v="5507" actId="113"/>
          <ac:spMkLst>
            <pc:docMk/>
            <pc:sldMk cId="3046890429" sldId="274"/>
            <ac:spMk id="6" creationId="{B7BED864-1596-B1EA-6AFB-BFEB66242824}"/>
          </ac:spMkLst>
        </pc:spChg>
        <pc:spChg chg="add del">
          <ac:chgData name="Zacharias, Annu (GE Vernova)" userId="a7bd507d-66c6-4612-ab2a-cd0f56aa58d8" providerId="ADAL" clId="{5C32317B-9BBE-4C51-8049-A673CDB07A6F}" dt="2024-04-22T11:00:58.271" v="5193" actId="26606"/>
          <ac:spMkLst>
            <pc:docMk/>
            <pc:sldMk cId="3046890429" sldId="274"/>
            <ac:spMk id="17" creationId="{6C686317-9C96-4A02-88CE-7319FF590580}"/>
          </ac:spMkLst>
        </pc:spChg>
        <pc:spChg chg="add del">
          <ac:chgData name="Zacharias, Annu (GE Vernova)" userId="a7bd507d-66c6-4612-ab2a-cd0f56aa58d8" providerId="ADAL" clId="{5C32317B-9BBE-4C51-8049-A673CDB07A6F}" dt="2024-04-22T11:00:58.271" v="5193" actId="26606"/>
          <ac:spMkLst>
            <pc:docMk/>
            <pc:sldMk cId="3046890429" sldId="274"/>
            <ac:spMk id="27" creationId="{EB9A9756-A5DB-460E-A867-A2AE77834D3A}"/>
          </ac:spMkLst>
        </pc:spChg>
        <pc:spChg chg="add del">
          <ac:chgData name="Zacharias, Annu (GE Vernova)" userId="a7bd507d-66c6-4612-ab2a-cd0f56aa58d8" providerId="ADAL" clId="{5C32317B-9BBE-4C51-8049-A673CDB07A6F}" dt="2024-04-22T11:01:00.381" v="5195" actId="26606"/>
          <ac:spMkLst>
            <pc:docMk/>
            <pc:sldMk cId="3046890429" sldId="274"/>
            <ac:spMk id="30" creationId="{EF3E1F0C-BCD9-491F-A435-D4A48FB439B9}"/>
          </ac:spMkLst>
        </pc:spChg>
        <pc:spChg chg="add del">
          <ac:chgData name="Zacharias, Annu (GE Vernova)" userId="a7bd507d-66c6-4612-ab2a-cd0f56aa58d8" providerId="ADAL" clId="{5C32317B-9BBE-4C51-8049-A673CDB07A6F}" dt="2024-04-22T11:01:30.581" v="5199" actId="26606"/>
          <ac:spMkLst>
            <pc:docMk/>
            <pc:sldMk cId="3046890429" sldId="274"/>
            <ac:spMk id="33" creationId="{6C686317-9C96-4A02-88CE-7319FF590580}"/>
          </ac:spMkLst>
        </pc:spChg>
        <pc:spChg chg="add del">
          <ac:chgData name="Zacharias, Annu (GE Vernova)" userId="a7bd507d-66c6-4612-ab2a-cd0f56aa58d8" providerId="ADAL" clId="{5C32317B-9BBE-4C51-8049-A673CDB07A6F}" dt="2024-04-22T11:01:30.581" v="5199" actId="26606"/>
          <ac:spMkLst>
            <pc:docMk/>
            <pc:sldMk cId="3046890429" sldId="274"/>
            <ac:spMk id="35" creationId="{EB9A9756-A5DB-460E-A867-A2AE77834D3A}"/>
          </ac:spMkLst>
        </pc:spChg>
        <pc:spChg chg="add del">
          <ac:chgData name="Zacharias, Annu (GE Vernova)" userId="a7bd507d-66c6-4612-ab2a-cd0f56aa58d8" providerId="ADAL" clId="{5C32317B-9BBE-4C51-8049-A673CDB07A6F}" dt="2024-04-22T12:49:56.848" v="5402" actId="26606"/>
          <ac:spMkLst>
            <pc:docMk/>
            <pc:sldMk cId="3046890429" sldId="274"/>
            <ac:spMk id="1039" creationId="{A6073935-E043-4801-AF06-06093A9145F7}"/>
          </ac:spMkLst>
        </pc:spChg>
        <pc:spChg chg="add del">
          <ac:chgData name="Zacharias, Annu (GE Vernova)" userId="a7bd507d-66c6-4612-ab2a-cd0f56aa58d8" providerId="ADAL" clId="{5C32317B-9BBE-4C51-8049-A673CDB07A6F}" dt="2024-04-22T12:49:56.848" v="5402" actId="26606"/>
          <ac:spMkLst>
            <pc:docMk/>
            <pc:sldMk cId="3046890429" sldId="274"/>
            <ac:spMk id="1049" creationId="{8D6B9972-4A81-4223-9901-0E559A1D5E59}"/>
          </ac:spMkLst>
        </pc:spChg>
        <pc:spChg chg="add del">
          <ac:chgData name="Zacharias, Annu (GE Vernova)" userId="a7bd507d-66c6-4612-ab2a-cd0f56aa58d8" providerId="ADAL" clId="{5C32317B-9BBE-4C51-8049-A673CDB07A6F}" dt="2024-04-22T12:49:31.522" v="5393" actId="26606"/>
          <ac:spMkLst>
            <pc:docMk/>
            <pc:sldMk cId="3046890429" sldId="274"/>
            <ac:spMk id="1062" creationId="{6AD30037-67ED-4367-9BE0-45787510BF13}"/>
          </ac:spMkLst>
        </pc:spChg>
        <pc:spChg chg="add del">
          <ac:chgData name="Zacharias, Annu (GE Vernova)" userId="a7bd507d-66c6-4612-ab2a-cd0f56aa58d8" providerId="ADAL" clId="{5C32317B-9BBE-4C51-8049-A673CDB07A6F}" dt="2024-04-22T12:49:43.170" v="5397" actId="26606"/>
          <ac:spMkLst>
            <pc:docMk/>
            <pc:sldMk cId="3046890429" sldId="274"/>
            <ac:spMk id="1070" creationId="{A26D183E-22A6-4713-B267-DCB0605A1C9D}"/>
          </ac:spMkLst>
        </pc:spChg>
        <pc:spChg chg="add del">
          <ac:chgData name="Zacharias, Annu (GE Vernova)" userId="a7bd507d-66c6-4612-ab2a-cd0f56aa58d8" providerId="ADAL" clId="{5C32317B-9BBE-4C51-8049-A673CDB07A6F}" dt="2024-04-22T12:49:56.836" v="5401" actId="26606"/>
          <ac:spMkLst>
            <pc:docMk/>
            <pc:sldMk cId="3046890429" sldId="274"/>
            <ac:spMk id="1081" creationId="{BA79F213-51C2-42E5-A917-142526CC6716}"/>
          </ac:spMkLst>
        </pc:spChg>
        <pc:spChg chg="add del">
          <ac:chgData name="Zacharias, Annu (GE Vernova)" userId="a7bd507d-66c6-4612-ab2a-cd0f56aa58d8" providerId="ADAL" clId="{5C32317B-9BBE-4C51-8049-A673CDB07A6F}" dt="2024-04-22T12:49:56.836" v="5401" actId="26606"/>
          <ac:spMkLst>
            <pc:docMk/>
            <pc:sldMk cId="3046890429" sldId="274"/>
            <ac:spMk id="1082" creationId="{C478AE16-9FFE-40EC-B81F-FAD67DA86064}"/>
          </ac:spMkLst>
        </pc:spChg>
        <pc:spChg chg="add del">
          <ac:chgData name="Zacharias, Annu (GE Vernova)" userId="a7bd507d-66c6-4612-ab2a-cd0f56aa58d8" providerId="ADAL" clId="{5C32317B-9BBE-4C51-8049-A673CDB07A6F}" dt="2024-04-22T12:50:31.887" v="5411" actId="26606"/>
          <ac:spMkLst>
            <pc:docMk/>
            <pc:sldMk cId="3046890429" sldId="274"/>
            <ac:spMk id="1090" creationId="{A26D183E-22A6-4713-B267-DCB0605A1C9D}"/>
          </ac:spMkLst>
        </pc:spChg>
        <pc:spChg chg="add del">
          <ac:chgData name="Zacharias, Annu (GE Vernova)" userId="a7bd507d-66c6-4612-ab2a-cd0f56aa58d8" providerId="ADAL" clId="{5C32317B-9BBE-4C51-8049-A673CDB07A6F}" dt="2024-04-22T12:50:31.887" v="5410" actId="26606"/>
          <ac:spMkLst>
            <pc:docMk/>
            <pc:sldMk cId="3046890429" sldId="274"/>
            <ac:spMk id="1111" creationId="{A26D183E-22A6-4713-B267-DCB0605A1C9D}"/>
          </ac:spMkLst>
        </pc:spChg>
        <pc:spChg chg="add del">
          <ac:chgData name="Zacharias, Annu (GE Vernova)" userId="a7bd507d-66c6-4612-ab2a-cd0f56aa58d8" providerId="ADAL" clId="{5C32317B-9BBE-4C51-8049-A673CDB07A6F}" dt="2024-04-22T12:53:24.443" v="5428" actId="26606"/>
          <ac:spMkLst>
            <pc:docMk/>
            <pc:sldMk cId="3046890429" sldId="274"/>
            <ac:spMk id="1126" creationId="{2FCD9B94-D70B-4446-85E5-ACD3904289CB}"/>
          </ac:spMkLst>
        </pc:spChg>
        <pc:spChg chg="mod replId">
          <ac:chgData name="Zacharias, Annu (GE Vernova)" userId="a7bd507d-66c6-4612-ab2a-cd0f56aa58d8" providerId="ADAL" clId="{5C32317B-9BBE-4C51-8049-A673CDB07A6F}" dt="2024-04-22T12:53:24.443" v="5429" actId="26606"/>
          <ac:spMkLst>
            <pc:docMk/>
            <pc:sldMk cId="3046890429" sldId="274"/>
            <ac:spMk id="1131" creationId="{D638DC08-E258-4B63-8732-1347A7250755}"/>
          </ac:spMkLst>
        </pc:spChg>
        <pc:spChg chg="mod replId">
          <ac:chgData name="Zacharias, Annu (GE Vernova)" userId="a7bd507d-66c6-4612-ab2a-cd0f56aa58d8" providerId="ADAL" clId="{5C32317B-9BBE-4C51-8049-A673CDB07A6F}" dt="2024-04-22T12:53:24.443" v="5429" actId="26606"/>
          <ac:spMkLst>
            <pc:docMk/>
            <pc:sldMk cId="3046890429" sldId="274"/>
            <ac:spMk id="1132" creationId="{703EEC3E-6C68-4D71-8D2F-9EF6065C00FA}"/>
          </ac:spMkLst>
        </pc:spChg>
        <pc:spChg chg="mod replId">
          <ac:chgData name="Zacharias, Annu (GE Vernova)" userId="a7bd507d-66c6-4612-ab2a-cd0f56aa58d8" providerId="ADAL" clId="{5C32317B-9BBE-4C51-8049-A673CDB07A6F}" dt="2024-04-22T12:53:24.443" v="5429" actId="26606"/>
          <ac:spMkLst>
            <pc:docMk/>
            <pc:sldMk cId="3046890429" sldId="274"/>
            <ac:spMk id="1133" creationId="{A25FF1C4-BA3B-45E8-907B-A362C65A7D84}"/>
          </ac:spMkLst>
        </pc:spChg>
        <pc:spChg chg="mod replId">
          <ac:chgData name="Zacharias, Annu (GE Vernova)" userId="a7bd507d-66c6-4612-ab2a-cd0f56aa58d8" providerId="ADAL" clId="{5C32317B-9BBE-4C51-8049-A673CDB07A6F}" dt="2024-04-22T12:53:24.443" v="5429" actId="26606"/>
          <ac:spMkLst>
            <pc:docMk/>
            <pc:sldMk cId="3046890429" sldId="274"/>
            <ac:spMk id="1134" creationId="{3A891607-F768-41F9-A2E9-BB38370DE164}"/>
          </ac:spMkLst>
        </pc:spChg>
        <pc:spChg chg="mod replId">
          <ac:chgData name="Zacharias, Annu (GE Vernova)" userId="a7bd507d-66c6-4612-ab2a-cd0f56aa58d8" providerId="ADAL" clId="{5C32317B-9BBE-4C51-8049-A673CDB07A6F}" dt="2024-04-22T12:53:24.443" v="5429" actId="26606"/>
          <ac:spMkLst>
            <pc:docMk/>
            <pc:sldMk cId="3046890429" sldId="274"/>
            <ac:spMk id="1135" creationId="{DFFDBE37-1DFE-4594-9095-CF67C8A11644}"/>
          </ac:spMkLst>
        </pc:spChg>
        <pc:spChg chg="mod replId">
          <ac:chgData name="Zacharias, Annu (GE Vernova)" userId="a7bd507d-66c6-4612-ab2a-cd0f56aa58d8" providerId="ADAL" clId="{5C32317B-9BBE-4C51-8049-A673CDB07A6F}" dt="2024-04-22T12:53:24.443" v="5429" actId="26606"/>
          <ac:spMkLst>
            <pc:docMk/>
            <pc:sldMk cId="3046890429" sldId="274"/>
            <ac:spMk id="1136" creationId="{F17ED4D4-301C-4B04-A0BA-3E375BF7682B}"/>
          </ac:spMkLst>
        </pc:spChg>
        <pc:grpChg chg="add del">
          <ac:chgData name="Zacharias, Annu (GE Vernova)" userId="a7bd507d-66c6-4612-ab2a-cd0f56aa58d8" providerId="ADAL" clId="{5C32317B-9BBE-4C51-8049-A673CDB07A6F}" dt="2024-04-22T11:00:58.271" v="5193" actId="26606"/>
          <ac:grpSpMkLst>
            <pc:docMk/>
            <pc:sldMk cId="3046890429" sldId="274"/>
            <ac:grpSpMk id="9" creationId="{C616B3DC-C165-433D-9187-62DCC0E317D3}"/>
          </ac:grpSpMkLst>
        </pc:grpChg>
        <pc:grpChg chg="add del">
          <ac:chgData name="Zacharias, Annu (GE Vernova)" userId="a7bd507d-66c6-4612-ab2a-cd0f56aa58d8" providerId="ADAL" clId="{5C32317B-9BBE-4C51-8049-A673CDB07A6F}" dt="2024-04-22T11:00:58.271" v="5193" actId="26606"/>
          <ac:grpSpMkLst>
            <pc:docMk/>
            <pc:sldMk cId="3046890429" sldId="274"/>
            <ac:grpSpMk id="19" creationId="{E0E25B5C-98A3-47D8-A4D7-10C2E1758981}"/>
          </ac:grpSpMkLst>
        </pc:grpChg>
        <pc:grpChg chg="add del">
          <ac:chgData name="Zacharias, Annu (GE Vernova)" userId="a7bd507d-66c6-4612-ab2a-cd0f56aa58d8" providerId="ADAL" clId="{5C32317B-9BBE-4C51-8049-A673CDB07A6F}" dt="2024-04-22T11:01:00.381" v="5195" actId="26606"/>
          <ac:grpSpMkLst>
            <pc:docMk/>
            <pc:sldMk cId="3046890429" sldId="274"/>
            <ac:grpSpMk id="29" creationId="{C616B3DC-C165-433D-9187-62DCC0E317D3}"/>
          </ac:grpSpMkLst>
        </pc:grpChg>
        <pc:grpChg chg="add del">
          <ac:chgData name="Zacharias, Annu (GE Vernova)" userId="a7bd507d-66c6-4612-ab2a-cd0f56aa58d8" providerId="ADAL" clId="{5C32317B-9BBE-4C51-8049-A673CDB07A6F}" dt="2024-04-22T11:01:30.581" v="5199" actId="26606"/>
          <ac:grpSpMkLst>
            <pc:docMk/>
            <pc:sldMk cId="3046890429" sldId="274"/>
            <ac:grpSpMk id="32" creationId="{C616B3DC-C165-433D-9187-62DCC0E317D3}"/>
          </ac:grpSpMkLst>
        </pc:grpChg>
        <pc:grpChg chg="add del">
          <ac:chgData name="Zacharias, Annu (GE Vernova)" userId="a7bd507d-66c6-4612-ab2a-cd0f56aa58d8" providerId="ADAL" clId="{5C32317B-9BBE-4C51-8049-A673CDB07A6F}" dt="2024-04-22T11:01:30.581" v="5199" actId="26606"/>
          <ac:grpSpMkLst>
            <pc:docMk/>
            <pc:sldMk cId="3046890429" sldId="274"/>
            <ac:grpSpMk id="34" creationId="{E0E25B5C-98A3-47D8-A4D7-10C2E1758981}"/>
          </ac:grpSpMkLst>
        </pc:grpChg>
        <pc:grpChg chg="add del">
          <ac:chgData name="Zacharias, Annu (GE Vernova)" userId="a7bd507d-66c6-4612-ab2a-cd0f56aa58d8" providerId="ADAL" clId="{5C32317B-9BBE-4C51-8049-A673CDB07A6F}" dt="2024-04-22T12:49:56.848" v="5402" actId="26606"/>
          <ac:grpSpMkLst>
            <pc:docMk/>
            <pc:sldMk cId="3046890429" sldId="274"/>
            <ac:grpSpMk id="1031" creationId="{C616B3DC-C165-433D-9187-62DCC0E317D3}"/>
          </ac:grpSpMkLst>
        </pc:grpChg>
        <pc:grpChg chg="add del">
          <ac:chgData name="Zacharias, Annu (GE Vernova)" userId="a7bd507d-66c6-4612-ab2a-cd0f56aa58d8" providerId="ADAL" clId="{5C32317B-9BBE-4C51-8049-A673CDB07A6F}" dt="2024-04-22T12:49:56.848" v="5402" actId="26606"/>
          <ac:grpSpMkLst>
            <pc:docMk/>
            <pc:sldMk cId="3046890429" sldId="274"/>
            <ac:grpSpMk id="1041" creationId="{8AC26FF4-D6F9-4A94-A837-D051A101EDD3}"/>
          </ac:grpSpMkLst>
        </pc:grpChg>
        <pc:grpChg chg="add del">
          <ac:chgData name="Zacharias, Annu (GE Vernova)" userId="a7bd507d-66c6-4612-ab2a-cd0f56aa58d8" providerId="ADAL" clId="{5C32317B-9BBE-4C51-8049-A673CDB07A6F}" dt="2024-04-22T12:49:31.522" v="5393" actId="26606"/>
          <ac:grpSpMkLst>
            <pc:docMk/>
            <pc:sldMk cId="3046890429" sldId="274"/>
            <ac:grpSpMk id="1054" creationId="{24E65122-640E-4268-A0F2-8D155EC80DAF}"/>
          </ac:grpSpMkLst>
        </pc:grpChg>
        <pc:grpChg chg="add del">
          <ac:chgData name="Zacharias, Annu (GE Vernova)" userId="a7bd507d-66c6-4612-ab2a-cd0f56aa58d8" providerId="ADAL" clId="{5C32317B-9BBE-4C51-8049-A673CDB07A6F}" dt="2024-04-22T12:49:31.522" v="5393" actId="26606"/>
          <ac:grpSpMkLst>
            <pc:docMk/>
            <pc:sldMk cId="3046890429" sldId="274"/>
            <ac:grpSpMk id="1064" creationId="{50841A4E-5BC1-44B4-83CF-D524E8AEAD64}"/>
          </ac:grpSpMkLst>
        </pc:grpChg>
        <pc:grpChg chg="add del">
          <ac:chgData name="Zacharias, Annu (GE Vernova)" userId="a7bd507d-66c6-4612-ab2a-cd0f56aa58d8" providerId="ADAL" clId="{5C32317B-9BBE-4C51-8049-A673CDB07A6F}" dt="2024-04-22T12:49:56.836" v="5401" actId="26606"/>
          <ac:grpSpMkLst>
            <pc:docMk/>
            <pc:sldMk cId="3046890429" sldId="274"/>
            <ac:grpSpMk id="1066" creationId="{2C58EF69-4C86-43C8-B9E3-778544933C04}"/>
          </ac:grpSpMkLst>
        </pc:grpChg>
        <pc:grpChg chg="add del">
          <ac:chgData name="Zacharias, Annu (GE Vernova)" userId="a7bd507d-66c6-4612-ab2a-cd0f56aa58d8" providerId="ADAL" clId="{5C32317B-9BBE-4C51-8049-A673CDB07A6F}" dt="2024-04-22T12:49:39.049" v="5395" actId="26606"/>
          <ac:grpSpMkLst>
            <pc:docMk/>
            <pc:sldMk cId="3046890429" sldId="274"/>
            <ac:grpSpMk id="1072" creationId="{1BE13223-D3D1-42C5-B4C3-6ECA53585068}"/>
          </ac:grpSpMkLst>
        </pc:grpChg>
        <pc:grpChg chg="add del">
          <ac:chgData name="Zacharias, Annu (GE Vernova)" userId="a7bd507d-66c6-4612-ab2a-cd0f56aa58d8" providerId="ADAL" clId="{5C32317B-9BBE-4C51-8049-A673CDB07A6F}" dt="2024-04-22T12:49:43.170" v="5397" actId="26606"/>
          <ac:grpSpMkLst>
            <pc:docMk/>
            <pc:sldMk cId="3046890429" sldId="274"/>
            <ac:grpSpMk id="1074" creationId="{1BE13223-D3D1-42C5-B4C3-6ECA53585068}"/>
          </ac:grpSpMkLst>
        </pc:grpChg>
        <pc:grpChg chg="add del">
          <ac:chgData name="Zacharias, Annu (GE Vernova)" userId="a7bd507d-66c6-4612-ab2a-cd0f56aa58d8" providerId="ADAL" clId="{5C32317B-9BBE-4C51-8049-A673CDB07A6F}" dt="2024-04-22T12:49:43.170" v="5397" actId="26606"/>
          <ac:grpSpMkLst>
            <pc:docMk/>
            <pc:sldMk cId="3046890429" sldId="274"/>
            <ac:grpSpMk id="1075" creationId="{37FDA103-E93C-4CEF-81ED-76C691476ABA}"/>
          </ac:grpSpMkLst>
        </pc:grpChg>
        <pc:grpChg chg="add del">
          <ac:chgData name="Zacharias, Annu (GE Vernova)" userId="a7bd507d-66c6-4612-ab2a-cd0f56aa58d8" providerId="ADAL" clId="{5C32317B-9BBE-4C51-8049-A673CDB07A6F}" dt="2024-04-22T12:49:50.421" v="5399" actId="26606"/>
          <ac:grpSpMkLst>
            <pc:docMk/>
            <pc:sldMk cId="3046890429" sldId="274"/>
            <ac:grpSpMk id="1078" creationId="{1BE13223-D3D1-42C5-B4C3-6ECA53585068}"/>
          </ac:grpSpMkLst>
        </pc:grpChg>
        <pc:grpChg chg="add del">
          <ac:chgData name="Zacharias, Annu (GE Vernova)" userId="a7bd507d-66c6-4612-ab2a-cd0f56aa58d8" providerId="ADAL" clId="{5C32317B-9BBE-4C51-8049-A673CDB07A6F}" dt="2024-04-22T12:49:56.836" v="5401" actId="26606"/>
          <ac:grpSpMkLst>
            <pc:docMk/>
            <pc:sldMk cId="3046890429" sldId="274"/>
            <ac:grpSpMk id="1080" creationId="{24E65122-640E-4268-A0F2-8D155EC80DAF}"/>
          </ac:grpSpMkLst>
        </pc:grpChg>
        <pc:grpChg chg="add del">
          <ac:chgData name="Zacharias, Annu (GE Vernova)" userId="a7bd507d-66c6-4612-ab2a-cd0f56aa58d8" providerId="ADAL" clId="{5C32317B-9BBE-4C51-8049-A673CDB07A6F}" dt="2024-04-22T12:50:31.887" v="5411" actId="26606"/>
          <ac:grpSpMkLst>
            <pc:docMk/>
            <pc:sldMk cId="3046890429" sldId="274"/>
            <ac:grpSpMk id="1086" creationId="{1BE13223-D3D1-42C5-B4C3-6ECA53585068}"/>
          </ac:grpSpMkLst>
        </pc:grpChg>
        <pc:grpChg chg="add del">
          <ac:chgData name="Zacharias, Annu (GE Vernova)" userId="a7bd507d-66c6-4612-ab2a-cd0f56aa58d8" providerId="ADAL" clId="{5C32317B-9BBE-4C51-8049-A673CDB07A6F}" dt="2024-04-22T12:50:31.887" v="5411" actId="26606"/>
          <ac:grpSpMkLst>
            <pc:docMk/>
            <pc:sldMk cId="3046890429" sldId="274"/>
            <ac:grpSpMk id="1087" creationId="{37FDA103-E93C-4CEF-81ED-76C691476ABA}"/>
          </ac:grpSpMkLst>
        </pc:grpChg>
        <pc:grpChg chg="add del">
          <ac:chgData name="Zacharias, Annu (GE Vernova)" userId="a7bd507d-66c6-4612-ab2a-cd0f56aa58d8" providerId="ADAL" clId="{5C32317B-9BBE-4C51-8049-A673CDB07A6F}" dt="2024-04-22T12:50:31.887" v="5410" actId="26606"/>
          <ac:grpSpMkLst>
            <pc:docMk/>
            <pc:sldMk cId="3046890429" sldId="274"/>
            <ac:grpSpMk id="1095" creationId="{1BE13223-D3D1-42C5-B4C3-6ECA53585068}"/>
          </ac:grpSpMkLst>
        </pc:grpChg>
        <pc:grpChg chg="add del">
          <ac:chgData name="Zacharias, Annu (GE Vernova)" userId="a7bd507d-66c6-4612-ab2a-cd0f56aa58d8" providerId="ADAL" clId="{5C32317B-9BBE-4C51-8049-A673CDB07A6F}" dt="2024-04-22T12:50:31.887" v="5410" actId="26606"/>
          <ac:grpSpMkLst>
            <pc:docMk/>
            <pc:sldMk cId="3046890429" sldId="274"/>
            <ac:grpSpMk id="1103" creationId="{37FDA103-E93C-4CEF-81ED-76C691476ABA}"/>
          </ac:grpSpMkLst>
        </pc:grpChg>
        <pc:grpChg chg="add del">
          <ac:chgData name="Zacharias, Annu (GE Vernova)" userId="a7bd507d-66c6-4612-ab2a-cd0f56aa58d8" providerId="ADAL" clId="{5C32317B-9BBE-4C51-8049-A673CDB07A6F}" dt="2024-04-22T12:53:24.469" v="5430" actId="26606"/>
          <ac:grpSpMkLst>
            <pc:docMk/>
            <pc:sldMk cId="3046890429" sldId="274"/>
            <ac:grpSpMk id="1113" creationId="{1BE13223-D3D1-42C5-B4C3-6ECA53585068}"/>
          </ac:grpSpMkLst>
        </pc:grpChg>
        <pc:grpChg chg="add del">
          <ac:chgData name="Zacharias, Annu (GE Vernova)" userId="a7bd507d-66c6-4612-ab2a-cd0f56aa58d8" providerId="ADAL" clId="{5C32317B-9BBE-4C51-8049-A673CDB07A6F}" dt="2024-04-22T12:53:24.443" v="5428" actId="26606"/>
          <ac:grpSpMkLst>
            <pc:docMk/>
            <pc:sldMk cId="3046890429" sldId="274"/>
            <ac:grpSpMk id="1118" creationId="{24E65122-640E-4268-A0F2-8D155EC80DAF}"/>
          </ac:grpSpMkLst>
        </pc:grpChg>
        <pc:grpChg chg="add">
          <ac:chgData name="Zacharias, Annu (GE Vernova)" userId="a7bd507d-66c6-4612-ab2a-cd0f56aa58d8" providerId="ADAL" clId="{5C32317B-9BBE-4C51-8049-A673CDB07A6F}" dt="2024-04-22T12:53:24.469" v="5430" actId="26606"/>
          <ac:grpSpMkLst>
            <pc:docMk/>
            <pc:sldMk cId="3046890429" sldId="274"/>
            <ac:grpSpMk id="1130" creationId="{1BE13223-D3D1-42C5-B4C3-6ECA53585068}"/>
          </ac:grpSpMkLst>
        </pc:grpChg>
        <pc:graphicFrameChg chg="add mod">
          <ac:chgData name="Zacharias, Annu (GE Vernova)" userId="a7bd507d-66c6-4612-ab2a-cd0f56aa58d8" providerId="ADAL" clId="{5C32317B-9BBE-4C51-8049-A673CDB07A6F}" dt="2024-04-22T12:54:59.321" v="5437" actId="2711"/>
          <ac:graphicFrameMkLst>
            <pc:docMk/>
            <pc:sldMk cId="3046890429" sldId="274"/>
            <ac:graphicFrameMk id="1115" creationId="{0D694173-018B-703D-1275-F4875053CD5E}"/>
          </ac:graphicFrameMkLst>
        </pc:graphicFrameChg>
        <pc:picChg chg="add del mod">
          <ac:chgData name="Zacharias, Annu (GE Vernova)" userId="a7bd507d-66c6-4612-ab2a-cd0f56aa58d8" providerId="ADAL" clId="{5C32317B-9BBE-4C51-8049-A673CDB07A6F}" dt="2024-04-22T11:01:27.568" v="5198" actId="478"/>
          <ac:picMkLst>
            <pc:docMk/>
            <pc:sldMk cId="3046890429" sldId="274"/>
            <ac:picMk id="4" creationId="{D692863A-B991-71A8-A7A5-7DCD8365A31E}"/>
          </ac:picMkLst>
        </pc:picChg>
        <pc:picChg chg="add mod ord">
          <ac:chgData name="Zacharias, Annu (GE Vernova)" userId="a7bd507d-66c6-4612-ab2a-cd0f56aa58d8" providerId="ADAL" clId="{5C32317B-9BBE-4C51-8049-A673CDB07A6F}" dt="2024-04-22T12:53:55.164" v="5431" actId="208"/>
          <ac:picMkLst>
            <pc:docMk/>
            <pc:sldMk cId="3046890429" sldId="274"/>
            <ac:picMk id="1026" creationId="{89BD41FE-6313-AAD6-C23A-6226BE36A010}"/>
          </ac:picMkLst>
        </pc:picChg>
        <pc:cxnChg chg="add del">
          <ac:chgData name="Zacharias, Annu (GE Vernova)" userId="a7bd507d-66c6-4612-ab2a-cd0f56aa58d8" providerId="ADAL" clId="{5C32317B-9BBE-4C51-8049-A673CDB07A6F}" dt="2024-04-22T12:53:24.443" v="5428" actId="26606"/>
          <ac:cxnSpMkLst>
            <pc:docMk/>
            <pc:sldMk cId="3046890429" sldId="274"/>
            <ac:cxnSpMk id="1128" creationId="{3378FF8B-3743-48E1-88E3-F4CADB3DECE5}"/>
          </ac:cxnSpMkLst>
        </pc:cxnChg>
      </pc:sldChg>
      <pc:sldChg chg="addSp delSp modSp new mod setBg">
        <pc:chgData name="Zacharias, Annu (GE Vernova)" userId="a7bd507d-66c6-4612-ab2a-cd0f56aa58d8" providerId="ADAL" clId="{5C32317B-9BBE-4C51-8049-A673CDB07A6F}" dt="2024-04-21T11:13:11.613" v="5011" actId="1076"/>
        <pc:sldMkLst>
          <pc:docMk/>
          <pc:sldMk cId="3102796892" sldId="275"/>
        </pc:sldMkLst>
        <pc:spChg chg="del">
          <ac:chgData name="Zacharias, Annu (GE Vernova)" userId="a7bd507d-66c6-4612-ab2a-cd0f56aa58d8" providerId="ADAL" clId="{5C32317B-9BBE-4C51-8049-A673CDB07A6F}" dt="2024-04-20T12:41:54.531" v="4571" actId="478"/>
          <ac:spMkLst>
            <pc:docMk/>
            <pc:sldMk cId="3102796892" sldId="275"/>
            <ac:spMk id="2" creationId="{72FD4C77-AC79-D1D5-20BF-0796C978AF47}"/>
          </ac:spMkLst>
        </pc:spChg>
        <pc:spChg chg="add del mod">
          <ac:chgData name="Zacharias, Annu (GE Vernova)" userId="a7bd507d-66c6-4612-ab2a-cd0f56aa58d8" providerId="ADAL" clId="{5C32317B-9BBE-4C51-8049-A673CDB07A6F}" dt="2024-04-20T12:44:37.316" v="4608" actId="26606"/>
          <ac:spMkLst>
            <pc:docMk/>
            <pc:sldMk cId="3102796892" sldId="275"/>
            <ac:spMk id="3" creationId="{F861F90B-7D45-A620-CB00-629514122C76}"/>
          </ac:spMkLst>
        </pc:spChg>
        <pc:spChg chg="add del mod">
          <ac:chgData name="Zacharias, Annu (GE Vernova)" userId="a7bd507d-66c6-4612-ab2a-cd0f56aa58d8" providerId="ADAL" clId="{5C32317B-9BBE-4C51-8049-A673CDB07A6F}" dt="2024-04-20T12:49:07.850" v="4657" actId="26606"/>
          <ac:spMkLst>
            <pc:docMk/>
            <pc:sldMk cId="3102796892" sldId="275"/>
            <ac:spMk id="4" creationId="{63BFEFD6-B0E3-124B-C7A4-6F44A43F2CE6}"/>
          </ac:spMkLst>
        </pc:spChg>
        <pc:spChg chg="add mod">
          <ac:chgData name="Zacharias, Annu (GE Vernova)" userId="a7bd507d-66c6-4612-ab2a-cd0f56aa58d8" providerId="ADAL" clId="{5C32317B-9BBE-4C51-8049-A673CDB07A6F}" dt="2024-04-20T14:10:37.188" v="4736" actId="14100"/>
          <ac:spMkLst>
            <pc:docMk/>
            <pc:sldMk cId="3102796892" sldId="275"/>
            <ac:spMk id="6" creationId="{1E805FAC-1584-1FED-DCCA-9B56011C98D4}"/>
          </ac:spMkLst>
        </pc:spChg>
        <pc:spChg chg="add mod">
          <ac:chgData name="Zacharias, Annu (GE Vernova)" userId="a7bd507d-66c6-4612-ab2a-cd0f56aa58d8" providerId="ADAL" clId="{5C32317B-9BBE-4C51-8049-A673CDB07A6F}" dt="2024-04-20T14:09:37.613" v="4727" actId="11529"/>
          <ac:spMkLst>
            <pc:docMk/>
            <pc:sldMk cId="3102796892" sldId="275"/>
            <ac:spMk id="8" creationId="{3CDD4330-5C83-AC82-A334-04CCE8106975}"/>
          </ac:spMkLst>
        </pc:spChg>
        <pc:spChg chg="add del mod">
          <ac:chgData name="Zacharias, Annu (GE Vernova)" userId="a7bd507d-66c6-4612-ab2a-cd0f56aa58d8" providerId="ADAL" clId="{5C32317B-9BBE-4C51-8049-A673CDB07A6F}" dt="2024-04-21T11:13:02.299" v="5010" actId="478"/>
          <ac:spMkLst>
            <pc:docMk/>
            <pc:sldMk cId="3102796892" sldId="275"/>
            <ac:spMk id="9" creationId="{9E81179E-6EA8-BACA-4249-0FD7D2F36170}"/>
          </ac:spMkLst>
        </pc:spChg>
        <pc:spChg chg="add del">
          <ac:chgData name="Zacharias, Annu (GE Vernova)" userId="a7bd507d-66c6-4612-ab2a-cd0f56aa58d8" providerId="ADAL" clId="{5C32317B-9BBE-4C51-8049-A673CDB07A6F}" dt="2024-04-20T14:04:02.353" v="4688" actId="26606"/>
          <ac:spMkLst>
            <pc:docMk/>
            <pc:sldMk cId="3102796892" sldId="275"/>
            <ac:spMk id="28" creationId="{084966D2-3C9B-4F47-8231-1DEC33D3BDFE}"/>
          </ac:spMkLst>
        </pc:spChg>
        <pc:spChg chg="add del">
          <ac:chgData name="Zacharias, Annu (GE Vernova)" userId="a7bd507d-66c6-4612-ab2a-cd0f56aa58d8" providerId="ADAL" clId="{5C32317B-9BBE-4C51-8049-A673CDB07A6F}" dt="2024-04-20T14:04:08.919" v="4690" actId="26606"/>
          <ac:spMkLst>
            <pc:docMk/>
            <pc:sldMk cId="3102796892" sldId="275"/>
            <ac:spMk id="31" creationId="{36993C3A-0E30-417B-B76B-0B62A3462F06}"/>
          </ac:spMkLst>
        </pc:spChg>
        <pc:spChg chg="add del">
          <ac:chgData name="Zacharias, Annu (GE Vernova)" userId="a7bd507d-66c6-4612-ab2a-cd0f56aa58d8" providerId="ADAL" clId="{5C32317B-9BBE-4C51-8049-A673CDB07A6F}" dt="2024-04-20T14:05:10.918" v="4705" actId="26606"/>
          <ac:spMkLst>
            <pc:docMk/>
            <pc:sldMk cId="3102796892" sldId="275"/>
            <ac:spMk id="35" creationId="{084966D2-3C9B-4F47-8231-1DEC33D3BDFE}"/>
          </ac:spMkLst>
        </pc:spChg>
        <pc:grpChg chg="add del">
          <ac:chgData name="Zacharias, Annu (GE Vernova)" userId="a7bd507d-66c6-4612-ab2a-cd0f56aa58d8" providerId="ADAL" clId="{5C32317B-9BBE-4C51-8049-A673CDB07A6F}" dt="2024-04-20T14:04:02.353" v="4688" actId="26606"/>
          <ac:grpSpMkLst>
            <pc:docMk/>
            <pc:sldMk cId="3102796892" sldId="275"/>
            <ac:grpSpMk id="12" creationId="{089D35B1-0ED5-4358-8CAE-A9E49412AAA1}"/>
          </ac:grpSpMkLst>
        </pc:grpChg>
        <pc:grpChg chg="add del">
          <ac:chgData name="Zacharias, Annu (GE Vernova)" userId="a7bd507d-66c6-4612-ab2a-cd0f56aa58d8" providerId="ADAL" clId="{5C32317B-9BBE-4C51-8049-A673CDB07A6F}" dt="2024-04-20T14:04:02.353" v="4688" actId="26606"/>
          <ac:grpSpMkLst>
            <pc:docMk/>
            <pc:sldMk cId="3102796892" sldId="275"/>
            <ac:grpSpMk id="20" creationId="{DD65B30C-427F-449E-B039-E288E85D8AFA}"/>
          </ac:grpSpMkLst>
        </pc:grpChg>
        <pc:grpChg chg="add del">
          <ac:chgData name="Zacharias, Annu (GE Vernova)" userId="a7bd507d-66c6-4612-ab2a-cd0f56aa58d8" providerId="ADAL" clId="{5C32317B-9BBE-4C51-8049-A673CDB07A6F}" dt="2024-04-20T14:04:08.919" v="4690" actId="26606"/>
          <ac:grpSpMkLst>
            <pc:docMk/>
            <pc:sldMk cId="3102796892" sldId="275"/>
            <ac:grpSpMk id="30" creationId="{089D35B1-0ED5-4358-8CAE-A9E49412AAA1}"/>
          </ac:grpSpMkLst>
        </pc:grpChg>
        <pc:grpChg chg="add del">
          <ac:chgData name="Zacharias, Annu (GE Vernova)" userId="a7bd507d-66c6-4612-ab2a-cd0f56aa58d8" providerId="ADAL" clId="{5C32317B-9BBE-4C51-8049-A673CDB07A6F}" dt="2024-04-20T14:05:10.918" v="4705" actId="26606"/>
          <ac:grpSpMkLst>
            <pc:docMk/>
            <pc:sldMk cId="3102796892" sldId="275"/>
            <ac:grpSpMk id="33" creationId="{089D35B1-0ED5-4358-8CAE-A9E49412AAA1}"/>
          </ac:grpSpMkLst>
        </pc:grpChg>
        <pc:grpChg chg="add del">
          <ac:chgData name="Zacharias, Annu (GE Vernova)" userId="a7bd507d-66c6-4612-ab2a-cd0f56aa58d8" providerId="ADAL" clId="{5C32317B-9BBE-4C51-8049-A673CDB07A6F}" dt="2024-04-20T14:05:10.918" v="4705" actId="26606"/>
          <ac:grpSpMkLst>
            <pc:docMk/>
            <pc:sldMk cId="3102796892" sldId="275"/>
            <ac:grpSpMk id="34" creationId="{DD65B30C-427F-449E-B039-E288E85D8AFA}"/>
          </ac:grpSpMkLst>
        </pc:grpChg>
        <pc:graphicFrameChg chg="add mod">
          <ac:chgData name="Zacharias, Annu (GE Vernova)" userId="a7bd507d-66c6-4612-ab2a-cd0f56aa58d8" providerId="ADAL" clId="{5C32317B-9BBE-4C51-8049-A673CDB07A6F}" dt="2024-04-21T11:13:11.613" v="5011" actId="1076"/>
          <ac:graphicFrameMkLst>
            <pc:docMk/>
            <pc:sldMk cId="3102796892" sldId="275"/>
            <ac:graphicFrameMk id="5" creationId="{96ADB1E5-5FC9-1C92-BD3C-19F1DA5E09AB}"/>
          </ac:graphicFrameMkLst>
        </pc:graphicFrameChg>
        <pc:graphicFrameChg chg="add mod">
          <ac:chgData name="Zacharias, Annu (GE Vernova)" userId="a7bd507d-66c6-4612-ab2a-cd0f56aa58d8" providerId="ADAL" clId="{5C32317B-9BBE-4C51-8049-A673CDB07A6F}" dt="2024-04-20T14:07:18.249" v="4719" actId="1076"/>
          <ac:graphicFrameMkLst>
            <pc:docMk/>
            <pc:sldMk cId="3102796892" sldId="275"/>
            <ac:graphicFrameMk id="7" creationId="{3C1B0ACF-8E33-A34C-0FEE-E85C7473C7F7}"/>
          </ac:graphicFrameMkLst>
        </pc:graphicFrameChg>
      </pc:sldChg>
      <pc:sldChg chg="addSp delSp modSp new mod">
        <pc:chgData name="Zacharias, Annu (GE Vernova)" userId="a7bd507d-66c6-4612-ab2a-cd0f56aa58d8" providerId="ADAL" clId="{5C32317B-9BBE-4C51-8049-A673CDB07A6F}" dt="2024-04-22T21:42:15.332" v="5591" actId="478"/>
        <pc:sldMkLst>
          <pc:docMk/>
          <pc:sldMk cId="2070182938" sldId="276"/>
        </pc:sldMkLst>
        <pc:spChg chg="del">
          <ac:chgData name="Zacharias, Annu (GE Vernova)" userId="a7bd507d-66c6-4612-ab2a-cd0f56aa58d8" providerId="ADAL" clId="{5C32317B-9BBE-4C51-8049-A673CDB07A6F}" dt="2024-04-22T21:42:15.332" v="5591" actId="478"/>
          <ac:spMkLst>
            <pc:docMk/>
            <pc:sldMk cId="2070182938" sldId="276"/>
            <ac:spMk id="2" creationId="{0617A0D3-FE1C-9AF8-3131-4A11CB40E53D}"/>
          </ac:spMkLst>
        </pc:spChg>
        <pc:spChg chg="add mod">
          <ac:chgData name="Zacharias, Annu (GE Vernova)" userId="a7bd507d-66c6-4612-ab2a-cd0f56aa58d8" providerId="ADAL" clId="{5C32317B-9BBE-4C51-8049-A673CDB07A6F}" dt="2024-04-22T21:42:07.947" v="5590" actId="20577"/>
          <ac:spMkLst>
            <pc:docMk/>
            <pc:sldMk cId="2070182938" sldId="276"/>
            <ac:spMk id="3" creationId="{2F16641A-EF1B-3263-01C6-46C62B3F73DC}"/>
          </ac:spMkLst>
        </pc:spChg>
      </pc:sldChg>
      <pc:sldChg chg="new del">
        <pc:chgData name="Zacharias, Annu (GE Vernova)" userId="a7bd507d-66c6-4612-ab2a-cd0f56aa58d8" providerId="ADAL" clId="{5C32317B-9BBE-4C51-8049-A673CDB07A6F}" dt="2024-04-21T11:17:33.893" v="5013" actId="47"/>
        <pc:sldMkLst>
          <pc:docMk/>
          <pc:sldMk cId="4136270179" sldId="27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9.png"/><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D9842-643C-4F5A-9AC8-7F6E189A92C8}" type="doc">
      <dgm:prSet loTypeId="urn:microsoft.com/office/officeart/2018/2/layout/IconVerticalSolidList" loCatId="icon" qsTypeId="urn:microsoft.com/office/officeart/2005/8/quickstyle/simple5" qsCatId="simple" csTypeId="urn:microsoft.com/office/officeart/2018/5/colors/Iconchunking_neutralbg_accent1_2" csCatId="accent1" phldr="1"/>
      <dgm:spPr/>
      <dgm:t>
        <a:bodyPr/>
        <a:lstStyle/>
        <a:p>
          <a:endParaRPr lang="en-US"/>
        </a:p>
      </dgm:t>
    </dgm:pt>
    <dgm:pt modelId="{5B4AFD43-50C8-423C-927D-DB424D9C6F56}">
      <dgm:prSet/>
      <dgm:spPr/>
      <dgm:t>
        <a:bodyPr/>
        <a:lstStyle/>
        <a:p>
          <a:pPr>
            <a:lnSpc>
              <a:spcPct val="100000"/>
            </a:lnSpc>
          </a:pPr>
          <a:r>
            <a:rPr lang="en-US" dirty="0">
              <a:latin typeface="Times New Roman" panose="02020603050405020304" pitchFamily="18" charset="0"/>
              <a:cs typeface="Times New Roman" panose="02020603050405020304" pitchFamily="18" charset="0"/>
            </a:rPr>
            <a:t>India started its exchange-based electricity market in 2008 on Term ahead basis</a:t>
          </a:r>
        </a:p>
      </dgm:t>
    </dgm:pt>
    <dgm:pt modelId="{6E08B556-D1E9-4F23-93B6-05775585ED18}" type="parTrans" cxnId="{0A0A0455-BF7B-4EC5-A998-672C841B0773}">
      <dgm:prSet/>
      <dgm:spPr/>
      <dgm:t>
        <a:bodyPr/>
        <a:lstStyle/>
        <a:p>
          <a:endParaRPr lang="en-US" sz="1400">
            <a:latin typeface="Times New Roman" panose="02020603050405020304" pitchFamily="18" charset="0"/>
            <a:cs typeface="Times New Roman" panose="02020603050405020304" pitchFamily="18" charset="0"/>
          </a:endParaRPr>
        </a:p>
      </dgm:t>
    </dgm:pt>
    <dgm:pt modelId="{61887012-C330-4255-8B4E-9BCBB7929A67}" type="sibTrans" cxnId="{0A0A0455-BF7B-4EC5-A998-672C841B0773}">
      <dgm:prSet/>
      <dgm:spPr/>
      <dgm:t>
        <a:bodyPr/>
        <a:lstStyle/>
        <a:p>
          <a:endParaRPr lang="en-US">
            <a:latin typeface="Times New Roman" panose="02020603050405020304" pitchFamily="18" charset="0"/>
            <a:cs typeface="Times New Roman" panose="02020603050405020304" pitchFamily="18" charset="0"/>
          </a:endParaRPr>
        </a:p>
      </dgm:t>
    </dgm:pt>
    <dgm:pt modelId="{C16B4913-5E9C-4D04-ACCF-B9B8FA1D8806}">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Increased integration of Renewable Energy and distributed generation as part of Net zero targets all over the world and in India .</a:t>
          </a:r>
        </a:p>
        <a:p>
          <a:pPr>
            <a:lnSpc>
              <a:spcPct val="100000"/>
            </a:lnSpc>
          </a:pPr>
          <a:endParaRPr lang="en-US" sz="1400" dirty="0">
            <a:latin typeface="Times New Roman" panose="02020603050405020304" pitchFamily="18" charset="0"/>
            <a:cs typeface="Times New Roman" panose="02020603050405020304" pitchFamily="18" charset="0"/>
          </a:endParaRPr>
        </a:p>
      </dgm:t>
    </dgm:pt>
    <dgm:pt modelId="{C03EDD93-E544-49AE-82A6-CF5C249B82DE}" type="parTrans" cxnId="{07DF7BF0-19DA-4993-9A4C-3DA43C7E47A2}">
      <dgm:prSet/>
      <dgm:spPr/>
      <dgm:t>
        <a:bodyPr/>
        <a:lstStyle/>
        <a:p>
          <a:endParaRPr lang="en-US" sz="1400">
            <a:latin typeface="Times New Roman" panose="02020603050405020304" pitchFamily="18" charset="0"/>
            <a:cs typeface="Times New Roman" panose="02020603050405020304" pitchFamily="18" charset="0"/>
          </a:endParaRPr>
        </a:p>
      </dgm:t>
    </dgm:pt>
    <dgm:pt modelId="{6F3BA953-E382-4A46-A8D8-E3002AFD05E5}" type="sibTrans" cxnId="{07DF7BF0-19DA-4993-9A4C-3DA43C7E47A2}">
      <dgm:prSet/>
      <dgm:spPr/>
      <dgm:t>
        <a:bodyPr/>
        <a:lstStyle/>
        <a:p>
          <a:endParaRPr lang="en-US">
            <a:latin typeface="Times New Roman" panose="02020603050405020304" pitchFamily="18" charset="0"/>
            <a:cs typeface="Times New Roman" panose="02020603050405020304" pitchFamily="18" charset="0"/>
          </a:endParaRPr>
        </a:p>
      </dgm:t>
    </dgm:pt>
    <dgm:pt modelId="{A9CDFB19-448C-4685-A7F9-A5236B46AFC2}">
      <dgm:prSet/>
      <dgm:spPr/>
      <dgm:t>
        <a:bodyPr/>
        <a:lstStyle/>
        <a:p>
          <a:pPr>
            <a:lnSpc>
              <a:spcPct val="100000"/>
            </a:lnSpc>
          </a:pPr>
          <a:r>
            <a:rPr lang="en-US" dirty="0">
              <a:latin typeface="Times New Roman" panose="02020603050405020304" pitchFamily="18" charset="0"/>
              <a:cs typeface="Times New Roman" panose="02020603050405020304" pitchFamily="18" charset="0"/>
            </a:rPr>
            <a:t>Resultant increase in fluctuation of generation and Demand .Need of  real-time balancing of Power system.</a:t>
          </a:r>
        </a:p>
      </dgm:t>
    </dgm:pt>
    <dgm:pt modelId="{688D22A3-E689-48CB-9C6C-FA89E4DFE7EE}" type="parTrans" cxnId="{A3047E2B-3909-4A8F-A482-829A48B194FC}">
      <dgm:prSet/>
      <dgm:spPr/>
      <dgm:t>
        <a:bodyPr/>
        <a:lstStyle/>
        <a:p>
          <a:endParaRPr lang="en-US" sz="1400">
            <a:latin typeface="Times New Roman" panose="02020603050405020304" pitchFamily="18" charset="0"/>
            <a:cs typeface="Times New Roman" panose="02020603050405020304" pitchFamily="18" charset="0"/>
          </a:endParaRPr>
        </a:p>
      </dgm:t>
    </dgm:pt>
    <dgm:pt modelId="{316F91BC-2863-49C0-9F08-AF5A24760D0C}" type="sibTrans" cxnId="{A3047E2B-3909-4A8F-A482-829A48B194FC}">
      <dgm:prSet/>
      <dgm:spPr/>
      <dgm:t>
        <a:bodyPr/>
        <a:lstStyle/>
        <a:p>
          <a:endParaRPr lang="en-US">
            <a:latin typeface="Times New Roman" panose="02020603050405020304" pitchFamily="18" charset="0"/>
            <a:cs typeface="Times New Roman" panose="02020603050405020304" pitchFamily="18" charset="0"/>
          </a:endParaRPr>
        </a:p>
      </dgm:t>
    </dgm:pt>
    <dgm:pt modelId="{806DD180-8FDF-4DA5-BBA7-798858914603}">
      <dgm:prSet/>
      <dgm:spPr/>
      <dgm:t>
        <a:bodyPr/>
        <a:lstStyle/>
        <a:p>
          <a:pPr>
            <a:lnSpc>
              <a:spcPct val="100000"/>
            </a:lnSpc>
          </a:pPr>
          <a:r>
            <a:rPr lang="en-US">
              <a:latin typeface="Times New Roman" panose="02020603050405020304" pitchFamily="18" charset="0"/>
              <a:cs typeface="Times New Roman" panose="02020603050405020304" pitchFamily="18" charset="0"/>
            </a:rPr>
            <a:t>Need of flexibility services  </a:t>
          </a:r>
        </a:p>
      </dgm:t>
    </dgm:pt>
    <dgm:pt modelId="{08FC5677-8F2A-4F7F-A579-BC06B396EA66}" type="parTrans" cxnId="{7F747305-910A-46B0-BCDB-73691B22399C}">
      <dgm:prSet/>
      <dgm:spPr/>
      <dgm:t>
        <a:bodyPr/>
        <a:lstStyle/>
        <a:p>
          <a:endParaRPr lang="en-US" sz="1400">
            <a:latin typeface="Times New Roman" panose="02020603050405020304" pitchFamily="18" charset="0"/>
            <a:cs typeface="Times New Roman" panose="02020603050405020304" pitchFamily="18" charset="0"/>
          </a:endParaRPr>
        </a:p>
      </dgm:t>
    </dgm:pt>
    <dgm:pt modelId="{2957B5F3-0FA2-410D-8366-0AED57AA482F}" type="sibTrans" cxnId="{7F747305-910A-46B0-BCDB-73691B22399C}">
      <dgm:prSet/>
      <dgm:spPr/>
      <dgm:t>
        <a:bodyPr/>
        <a:lstStyle/>
        <a:p>
          <a:endParaRPr lang="en-US">
            <a:latin typeface="Times New Roman" panose="02020603050405020304" pitchFamily="18" charset="0"/>
            <a:cs typeface="Times New Roman" panose="02020603050405020304" pitchFamily="18" charset="0"/>
          </a:endParaRPr>
        </a:p>
      </dgm:t>
    </dgm:pt>
    <dgm:pt modelId="{C2122220-2834-459C-820B-9F8B3C7BEF3D}" type="pres">
      <dgm:prSet presAssocID="{255D9842-643C-4F5A-9AC8-7F6E189A92C8}" presName="root" presStyleCnt="0">
        <dgm:presLayoutVars>
          <dgm:dir/>
          <dgm:resizeHandles val="exact"/>
        </dgm:presLayoutVars>
      </dgm:prSet>
      <dgm:spPr/>
    </dgm:pt>
    <dgm:pt modelId="{13EF1A1C-7608-4CC8-98F8-28D187412EA6}" type="pres">
      <dgm:prSet presAssocID="{5B4AFD43-50C8-423C-927D-DB424D9C6F56}" presName="compNode" presStyleCnt="0"/>
      <dgm:spPr/>
    </dgm:pt>
    <dgm:pt modelId="{E1A46EF9-9C64-41B9-8CB9-81BD0C6FA840}" type="pres">
      <dgm:prSet presAssocID="{5B4AFD43-50C8-423C-927D-DB424D9C6F56}" presName="bgRect" presStyleLbl="bgShp" presStyleIdx="0" presStyleCnt="4" custLinFactNeighborX="-425"/>
      <dgm:spPr/>
    </dgm:pt>
    <dgm:pt modelId="{7B8DED69-BB98-48AF-953D-64620F2036F3}" type="pres">
      <dgm:prSet presAssocID="{5B4AFD43-50C8-423C-927D-DB424D9C6F5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
        </a:ext>
      </dgm:extLst>
    </dgm:pt>
    <dgm:pt modelId="{ACB03EE7-02D8-4AAF-BD9E-2003EC746D3E}" type="pres">
      <dgm:prSet presAssocID="{5B4AFD43-50C8-423C-927D-DB424D9C6F56}" presName="spaceRect" presStyleCnt="0"/>
      <dgm:spPr/>
    </dgm:pt>
    <dgm:pt modelId="{49DF5B0B-7263-4DE2-B0FE-13956A638960}" type="pres">
      <dgm:prSet presAssocID="{5B4AFD43-50C8-423C-927D-DB424D9C6F56}" presName="parTx" presStyleLbl="revTx" presStyleIdx="0" presStyleCnt="4">
        <dgm:presLayoutVars>
          <dgm:chMax val="0"/>
          <dgm:chPref val="0"/>
        </dgm:presLayoutVars>
      </dgm:prSet>
      <dgm:spPr/>
    </dgm:pt>
    <dgm:pt modelId="{C34D980B-A112-400E-8B42-2D5BF826067E}" type="pres">
      <dgm:prSet presAssocID="{61887012-C330-4255-8B4E-9BCBB7929A67}" presName="sibTrans" presStyleCnt="0"/>
      <dgm:spPr/>
    </dgm:pt>
    <dgm:pt modelId="{FB7132ED-544A-4DA6-9BA4-C99F2B713B9D}" type="pres">
      <dgm:prSet presAssocID="{C16B4913-5E9C-4D04-ACCF-B9B8FA1D8806}" presName="compNode" presStyleCnt="0"/>
      <dgm:spPr/>
    </dgm:pt>
    <dgm:pt modelId="{5523CC7C-C7F6-4BB7-99FB-3F5886E9F29D}" type="pres">
      <dgm:prSet presAssocID="{C16B4913-5E9C-4D04-ACCF-B9B8FA1D8806}" presName="bgRect" presStyleLbl="bgShp" presStyleIdx="1" presStyleCnt="4" custLinFactNeighborX="39" custLinFactNeighborY="-7386"/>
      <dgm:spPr/>
    </dgm:pt>
    <dgm:pt modelId="{D93F163F-88D8-4E57-BDBB-0C82E6D617F2}" type="pres">
      <dgm:prSet presAssocID="{C16B4913-5E9C-4D04-ACCF-B9B8FA1D880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1E36C57C-F0C3-4D0F-A992-25C3A1936CAF}" type="pres">
      <dgm:prSet presAssocID="{C16B4913-5E9C-4D04-ACCF-B9B8FA1D8806}" presName="spaceRect" presStyleCnt="0"/>
      <dgm:spPr/>
    </dgm:pt>
    <dgm:pt modelId="{FC0DAFF5-3E22-41F0-B896-EF87FB90157D}" type="pres">
      <dgm:prSet presAssocID="{C16B4913-5E9C-4D04-ACCF-B9B8FA1D8806}" presName="parTx" presStyleLbl="revTx" presStyleIdx="1" presStyleCnt="4" custScaleX="104203" custLinFactNeighborX="-1277" custLinFactNeighborY="5122">
        <dgm:presLayoutVars>
          <dgm:chMax val="0"/>
          <dgm:chPref val="0"/>
        </dgm:presLayoutVars>
      </dgm:prSet>
      <dgm:spPr/>
    </dgm:pt>
    <dgm:pt modelId="{E5A6926B-2531-41D9-82DB-2B66DF3A9CEB}" type="pres">
      <dgm:prSet presAssocID="{6F3BA953-E382-4A46-A8D8-E3002AFD05E5}" presName="sibTrans" presStyleCnt="0"/>
      <dgm:spPr/>
    </dgm:pt>
    <dgm:pt modelId="{05DB7572-A3E3-40F0-8852-4F8974D6ABAD}" type="pres">
      <dgm:prSet presAssocID="{A9CDFB19-448C-4685-A7F9-A5236B46AFC2}" presName="compNode" presStyleCnt="0"/>
      <dgm:spPr/>
    </dgm:pt>
    <dgm:pt modelId="{4216DAAD-9B9A-45B9-8C1D-F03F6C3DD2D1}" type="pres">
      <dgm:prSet presAssocID="{A9CDFB19-448C-4685-A7F9-A5236B46AFC2}" presName="bgRect" presStyleLbl="bgShp" presStyleIdx="2" presStyleCnt="4" custLinFactNeighborX="39" custLinFactNeighborY="8803"/>
      <dgm:spPr/>
    </dgm:pt>
    <dgm:pt modelId="{C25A7E61-B776-43B7-9343-C7544B1C9683}" type="pres">
      <dgm:prSet presAssocID="{A9CDFB19-448C-4685-A7F9-A5236B46AFC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2A564F35-0CD2-4104-AFA9-C0570A15F76A}" type="pres">
      <dgm:prSet presAssocID="{A9CDFB19-448C-4685-A7F9-A5236B46AFC2}" presName="spaceRect" presStyleCnt="0"/>
      <dgm:spPr/>
    </dgm:pt>
    <dgm:pt modelId="{42575281-0D6E-40DB-9766-71CF4FBAE86E}" type="pres">
      <dgm:prSet presAssocID="{A9CDFB19-448C-4685-A7F9-A5236B46AFC2}" presName="parTx" presStyleLbl="revTx" presStyleIdx="2" presStyleCnt="4">
        <dgm:presLayoutVars>
          <dgm:chMax val="0"/>
          <dgm:chPref val="0"/>
        </dgm:presLayoutVars>
      </dgm:prSet>
      <dgm:spPr/>
    </dgm:pt>
    <dgm:pt modelId="{FB40CACD-1D62-43F9-B8E3-96B63C216C78}" type="pres">
      <dgm:prSet presAssocID="{316F91BC-2863-49C0-9F08-AF5A24760D0C}" presName="sibTrans" presStyleCnt="0"/>
      <dgm:spPr/>
    </dgm:pt>
    <dgm:pt modelId="{B286BBF6-9E25-4B52-AB8F-AD0E3724702E}" type="pres">
      <dgm:prSet presAssocID="{806DD180-8FDF-4DA5-BBA7-798858914603}" presName="compNode" presStyleCnt="0"/>
      <dgm:spPr/>
    </dgm:pt>
    <dgm:pt modelId="{2770B540-B9A0-4EF3-835B-0144CB8EC3D4}" type="pres">
      <dgm:prSet presAssocID="{806DD180-8FDF-4DA5-BBA7-798858914603}" presName="bgRect" presStyleLbl="bgShp" presStyleIdx="3" presStyleCnt="4" custLinFactNeighborX="0"/>
      <dgm:spPr/>
    </dgm:pt>
    <dgm:pt modelId="{662B31CF-F5A7-4038-B376-76D1100F97DB}" type="pres">
      <dgm:prSet presAssocID="{806DD180-8FDF-4DA5-BBA7-79885891460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967609BD-EA53-4231-ACC6-7AB6B49A9089}" type="pres">
      <dgm:prSet presAssocID="{806DD180-8FDF-4DA5-BBA7-798858914603}" presName="spaceRect" presStyleCnt="0"/>
      <dgm:spPr/>
    </dgm:pt>
    <dgm:pt modelId="{87B8FAD0-1E05-4335-8D7F-BACE5364C306}" type="pres">
      <dgm:prSet presAssocID="{806DD180-8FDF-4DA5-BBA7-798858914603}" presName="parTx" presStyleLbl="revTx" presStyleIdx="3" presStyleCnt="4">
        <dgm:presLayoutVars>
          <dgm:chMax val="0"/>
          <dgm:chPref val="0"/>
        </dgm:presLayoutVars>
      </dgm:prSet>
      <dgm:spPr/>
    </dgm:pt>
  </dgm:ptLst>
  <dgm:cxnLst>
    <dgm:cxn modelId="{7F747305-910A-46B0-BCDB-73691B22399C}" srcId="{255D9842-643C-4F5A-9AC8-7F6E189A92C8}" destId="{806DD180-8FDF-4DA5-BBA7-798858914603}" srcOrd="3" destOrd="0" parTransId="{08FC5677-8F2A-4F7F-A579-BC06B396EA66}" sibTransId="{2957B5F3-0FA2-410D-8366-0AED57AA482F}"/>
    <dgm:cxn modelId="{A3047E2B-3909-4A8F-A482-829A48B194FC}" srcId="{255D9842-643C-4F5A-9AC8-7F6E189A92C8}" destId="{A9CDFB19-448C-4685-A7F9-A5236B46AFC2}" srcOrd="2" destOrd="0" parTransId="{688D22A3-E689-48CB-9C6C-FA89E4DFE7EE}" sibTransId="{316F91BC-2863-49C0-9F08-AF5A24760D0C}"/>
    <dgm:cxn modelId="{BCB9F936-39D3-48B9-8D40-C5460C0A2A97}" type="presOf" srcId="{5B4AFD43-50C8-423C-927D-DB424D9C6F56}" destId="{49DF5B0B-7263-4DE2-B0FE-13956A638960}" srcOrd="0" destOrd="0" presId="urn:microsoft.com/office/officeart/2018/2/layout/IconVerticalSolidList"/>
    <dgm:cxn modelId="{D747D372-B391-44CA-959E-817C61F6232D}" type="presOf" srcId="{A9CDFB19-448C-4685-A7F9-A5236B46AFC2}" destId="{42575281-0D6E-40DB-9766-71CF4FBAE86E}" srcOrd="0" destOrd="0" presId="urn:microsoft.com/office/officeart/2018/2/layout/IconVerticalSolidList"/>
    <dgm:cxn modelId="{0A0A0455-BF7B-4EC5-A998-672C841B0773}" srcId="{255D9842-643C-4F5A-9AC8-7F6E189A92C8}" destId="{5B4AFD43-50C8-423C-927D-DB424D9C6F56}" srcOrd="0" destOrd="0" parTransId="{6E08B556-D1E9-4F23-93B6-05775585ED18}" sibTransId="{61887012-C330-4255-8B4E-9BCBB7929A67}"/>
    <dgm:cxn modelId="{726173A1-0173-4345-AFD0-813BA5F15792}" type="presOf" srcId="{255D9842-643C-4F5A-9AC8-7F6E189A92C8}" destId="{C2122220-2834-459C-820B-9F8B3C7BEF3D}" srcOrd="0" destOrd="0" presId="urn:microsoft.com/office/officeart/2018/2/layout/IconVerticalSolidList"/>
    <dgm:cxn modelId="{B059B5C7-5268-4596-93A6-680A708D4A72}" type="presOf" srcId="{C16B4913-5E9C-4D04-ACCF-B9B8FA1D8806}" destId="{FC0DAFF5-3E22-41F0-B896-EF87FB90157D}" srcOrd="0" destOrd="0" presId="urn:microsoft.com/office/officeart/2018/2/layout/IconVerticalSolidList"/>
    <dgm:cxn modelId="{F7A4B0DA-76BC-47F4-A3B0-CDBF7E80D6E5}" type="presOf" srcId="{806DD180-8FDF-4DA5-BBA7-798858914603}" destId="{87B8FAD0-1E05-4335-8D7F-BACE5364C306}" srcOrd="0" destOrd="0" presId="urn:microsoft.com/office/officeart/2018/2/layout/IconVerticalSolidList"/>
    <dgm:cxn modelId="{07DF7BF0-19DA-4993-9A4C-3DA43C7E47A2}" srcId="{255D9842-643C-4F5A-9AC8-7F6E189A92C8}" destId="{C16B4913-5E9C-4D04-ACCF-B9B8FA1D8806}" srcOrd="1" destOrd="0" parTransId="{C03EDD93-E544-49AE-82A6-CF5C249B82DE}" sibTransId="{6F3BA953-E382-4A46-A8D8-E3002AFD05E5}"/>
    <dgm:cxn modelId="{88BCB0E8-AC3F-42B9-9366-8C186EA384AD}" type="presParOf" srcId="{C2122220-2834-459C-820B-9F8B3C7BEF3D}" destId="{13EF1A1C-7608-4CC8-98F8-28D187412EA6}" srcOrd="0" destOrd="0" presId="urn:microsoft.com/office/officeart/2018/2/layout/IconVerticalSolidList"/>
    <dgm:cxn modelId="{15A42CB4-7A92-49A3-A82E-70F2C34DA1CD}" type="presParOf" srcId="{13EF1A1C-7608-4CC8-98F8-28D187412EA6}" destId="{E1A46EF9-9C64-41B9-8CB9-81BD0C6FA840}" srcOrd="0" destOrd="0" presId="urn:microsoft.com/office/officeart/2018/2/layout/IconVerticalSolidList"/>
    <dgm:cxn modelId="{0D01F985-4F1E-4A29-BB91-C410D17E7C13}" type="presParOf" srcId="{13EF1A1C-7608-4CC8-98F8-28D187412EA6}" destId="{7B8DED69-BB98-48AF-953D-64620F2036F3}" srcOrd="1" destOrd="0" presId="urn:microsoft.com/office/officeart/2018/2/layout/IconVerticalSolidList"/>
    <dgm:cxn modelId="{7CFEF622-2381-4D83-8444-A802D322E810}" type="presParOf" srcId="{13EF1A1C-7608-4CC8-98F8-28D187412EA6}" destId="{ACB03EE7-02D8-4AAF-BD9E-2003EC746D3E}" srcOrd="2" destOrd="0" presId="urn:microsoft.com/office/officeart/2018/2/layout/IconVerticalSolidList"/>
    <dgm:cxn modelId="{B1F458C1-6D05-4344-9EC2-E13DBCD73F9C}" type="presParOf" srcId="{13EF1A1C-7608-4CC8-98F8-28D187412EA6}" destId="{49DF5B0B-7263-4DE2-B0FE-13956A638960}" srcOrd="3" destOrd="0" presId="urn:microsoft.com/office/officeart/2018/2/layout/IconVerticalSolidList"/>
    <dgm:cxn modelId="{0C50A3A9-B77B-482E-9978-C215EA0E08FB}" type="presParOf" srcId="{C2122220-2834-459C-820B-9F8B3C7BEF3D}" destId="{C34D980B-A112-400E-8B42-2D5BF826067E}" srcOrd="1" destOrd="0" presId="urn:microsoft.com/office/officeart/2018/2/layout/IconVerticalSolidList"/>
    <dgm:cxn modelId="{7249AB7C-B62A-4626-802B-EB9E58DEA136}" type="presParOf" srcId="{C2122220-2834-459C-820B-9F8B3C7BEF3D}" destId="{FB7132ED-544A-4DA6-9BA4-C99F2B713B9D}" srcOrd="2" destOrd="0" presId="urn:microsoft.com/office/officeart/2018/2/layout/IconVerticalSolidList"/>
    <dgm:cxn modelId="{ED749CFC-6CF8-471C-8EFA-59DD1AB80146}" type="presParOf" srcId="{FB7132ED-544A-4DA6-9BA4-C99F2B713B9D}" destId="{5523CC7C-C7F6-4BB7-99FB-3F5886E9F29D}" srcOrd="0" destOrd="0" presId="urn:microsoft.com/office/officeart/2018/2/layout/IconVerticalSolidList"/>
    <dgm:cxn modelId="{2E3891FC-3A00-45A5-9C88-D76BBBF518A7}" type="presParOf" srcId="{FB7132ED-544A-4DA6-9BA4-C99F2B713B9D}" destId="{D93F163F-88D8-4E57-BDBB-0C82E6D617F2}" srcOrd="1" destOrd="0" presId="urn:microsoft.com/office/officeart/2018/2/layout/IconVerticalSolidList"/>
    <dgm:cxn modelId="{F0BB6068-015E-4942-904C-D66BCFDB9A37}" type="presParOf" srcId="{FB7132ED-544A-4DA6-9BA4-C99F2B713B9D}" destId="{1E36C57C-F0C3-4D0F-A992-25C3A1936CAF}" srcOrd="2" destOrd="0" presId="urn:microsoft.com/office/officeart/2018/2/layout/IconVerticalSolidList"/>
    <dgm:cxn modelId="{BEA2CF81-303B-4AA0-9E0F-452CE4F7CC2D}" type="presParOf" srcId="{FB7132ED-544A-4DA6-9BA4-C99F2B713B9D}" destId="{FC0DAFF5-3E22-41F0-B896-EF87FB90157D}" srcOrd="3" destOrd="0" presId="urn:microsoft.com/office/officeart/2018/2/layout/IconVerticalSolidList"/>
    <dgm:cxn modelId="{2C79C941-4060-43AF-9169-6F5FD6F4235E}" type="presParOf" srcId="{C2122220-2834-459C-820B-9F8B3C7BEF3D}" destId="{E5A6926B-2531-41D9-82DB-2B66DF3A9CEB}" srcOrd="3" destOrd="0" presId="urn:microsoft.com/office/officeart/2018/2/layout/IconVerticalSolidList"/>
    <dgm:cxn modelId="{79E408A4-6AD3-4F17-B869-87B230BF6155}" type="presParOf" srcId="{C2122220-2834-459C-820B-9F8B3C7BEF3D}" destId="{05DB7572-A3E3-40F0-8852-4F8974D6ABAD}" srcOrd="4" destOrd="0" presId="urn:microsoft.com/office/officeart/2018/2/layout/IconVerticalSolidList"/>
    <dgm:cxn modelId="{0C48B0A6-FD76-4DA8-888A-32FE624D9765}" type="presParOf" srcId="{05DB7572-A3E3-40F0-8852-4F8974D6ABAD}" destId="{4216DAAD-9B9A-45B9-8C1D-F03F6C3DD2D1}" srcOrd="0" destOrd="0" presId="urn:microsoft.com/office/officeart/2018/2/layout/IconVerticalSolidList"/>
    <dgm:cxn modelId="{500392C1-D835-47D0-AF14-3A4326AD51BF}" type="presParOf" srcId="{05DB7572-A3E3-40F0-8852-4F8974D6ABAD}" destId="{C25A7E61-B776-43B7-9343-C7544B1C9683}" srcOrd="1" destOrd="0" presId="urn:microsoft.com/office/officeart/2018/2/layout/IconVerticalSolidList"/>
    <dgm:cxn modelId="{428904FE-B1FA-4E06-9D90-2E455DA9427D}" type="presParOf" srcId="{05DB7572-A3E3-40F0-8852-4F8974D6ABAD}" destId="{2A564F35-0CD2-4104-AFA9-C0570A15F76A}" srcOrd="2" destOrd="0" presId="urn:microsoft.com/office/officeart/2018/2/layout/IconVerticalSolidList"/>
    <dgm:cxn modelId="{918F975D-FA6D-4222-A770-1F03C52651AE}" type="presParOf" srcId="{05DB7572-A3E3-40F0-8852-4F8974D6ABAD}" destId="{42575281-0D6E-40DB-9766-71CF4FBAE86E}" srcOrd="3" destOrd="0" presId="urn:microsoft.com/office/officeart/2018/2/layout/IconVerticalSolidList"/>
    <dgm:cxn modelId="{D34C5F60-F8A4-46F9-B962-659D5BEF251E}" type="presParOf" srcId="{C2122220-2834-459C-820B-9F8B3C7BEF3D}" destId="{FB40CACD-1D62-43F9-B8E3-96B63C216C78}" srcOrd="5" destOrd="0" presId="urn:microsoft.com/office/officeart/2018/2/layout/IconVerticalSolidList"/>
    <dgm:cxn modelId="{C99BBD1B-9854-4325-AA8A-F28BA0156605}" type="presParOf" srcId="{C2122220-2834-459C-820B-9F8B3C7BEF3D}" destId="{B286BBF6-9E25-4B52-AB8F-AD0E3724702E}" srcOrd="6" destOrd="0" presId="urn:microsoft.com/office/officeart/2018/2/layout/IconVerticalSolidList"/>
    <dgm:cxn modelId="{37B559A5-59CA-4BA4-90B4-AF82C373C744}" type="presParOf" srcId="{B286BBF6-9E25-4B52-AB8F-AD0E3724702E}" destId="{2770B540-B9A0-4EF3-835B-0144CB8EC3D4}" srcOrd="0" destOrd="0" presId="urn:microsoft.com/office/officeart/2018/2/layout/IconVerticalSolidList"/>
    <dgm:cxn modelId="{6A0E8CEF-CF41-4665-BA1B-C5768DB270B1}" type="presParOf" srcId="{B286BBF6-9E25-4B52-AB8F-AD0E3724702E}" destId="{662B31CF-F5A7-4038-B376-76D1100F97DB}" srcOrd="1" destOrd="0" presId="urn:microsoft.com/office/officeart/2018/2/layout/IconVerticalSolidList"/>
    <dgm:cxn modelId="{A2D4703E-6156-423B-B6AF-11A7446F5B4E}" type="presParOf" srcId="{B286BBF6-9E25-4B52-AB8F-AD0E3724702E}" destId="{967609BD-EA53-4231-ACC6-7AB6B49A9089}" srcOrd="2" destOrd="0" presId="urn:microsoft.com/office/officeart/2018/2/layout/IconVerticalSolidList"/>
    <dgm:cxn modelId="{80093CFD-6E66-40B4-A263-ADF89C58D44D}" type="presParOf" srcId="{B286BBF6-9E25-4B52-AB8F-AD0E3724702E}" destId="{87B8FAD0-1E05-4335-8D7F-BACE5364C30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CCA788-7014-47A0-AA96-948F9019B864}" type="doc">
      <dgm:prSet loTypeId="urn:microsoft.com/office/officeart/2005/8/layout/arrow5" loCatId="relationship" qsTypeId="urn:microsoft.com/office/officeart/2005/8/quickstyle/simple1" qsCatId="simple" csTypeId="urn:microsoft.com/office/officeart/2005/8/colors/accent1_2" csCatId="accent1" phldr="1"/>
      <dgm:spPr/>
      <dgm:t>
        <a:bodyPr/>
        <a:lstStyle/>
        <a:p>
          <a:endParaRPr lang="en-US"/>
        </a:p>
      </dgm:t>
    </dgm:pt>
    <dgm:pt modelId="{531600B6-7732-4C34-92DA-665484990899}">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90000"/>
            </a:lnSpc>
          </a:pPr>
          <a:r>
            <a:rPr lang="en-GB" sz="1200" b="1" dirty="0"/>
            <a:t>CENTRAL ELECTRICITY AUTHORITY-</a:t>
          </a:r>
          <a:br>
            <a:rPr lang="en-GB" sz="1200" b="1" dirty="0"/>
          </a:br>
          <a:r>
            <a:rPr lang="en-GB" sz="1200" b="1" dirty="0"/>
            <a:t>Formed under Electricity act 2003</a:t>
          </a:r>
          <a:endParaRPr lang="en-US" sz="1200" dirty="0"/>
        </a:p>
      </dgm:t>
    </dgm:pt>
    <dgm:pt modelId="{2D2A4AE5-8330-4B7A-9BE8-AC3F07E2B4D2}" type="parTrans" cxnId="{66746A3C-45F7-42FB-A6AC-F57038504E06}">
      <dgm:prSet/>
      <dgm:spPr/>
      <dgm:t>
        <a:bodyPr/>
        <a:lstStyle/>
        <a:p>
          <a:endParaRPr lang="en-US"/>
        </a:p>
      </dgm:t>
    </dgm:pt>
    <dgm:pt modelId="{180C22B1-FF86-457F-8E26-1706A71BF487}" type="sibTrans" cxnId="{66746A3C-45F7-42FB-A6AC-F57038504E06}">
      <dgm:prSet/>
      <dgm:spPr/>
      <dgm:t>
        <a:bodyPr/>
        <a:lstStyle/>
        <a:p>
          <a:endParaRPr lang="en-US"/>
        </a:p>
      </dgm:t>
    </dgm:pt>
    <dgm:pt modelId="{2DBD19DF-A150-40F8-BDB4-07509C2ACABF}">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r>
            <a:rPr lang="en-GB" sz="1200" dirty="0">
              <a:latin typeface="Times New Roman" panose="02020603050405020304" pitchFamily="18" charset="0"/>
              <a:cs typeface="Times New Roman" panose="02020603050405020304" pitchFamily="18" charset="0"/>
            </a:rPr>
            <a:t>Main function : </a:t>
          </a:r>
          <a:r>
            <a:rPr lang="en-US" sz="1200" b="0" i="0" dirty="0">
              <a:latin typeface="Times New Roman" panose="02020603050405020304" pitchFamily="18" charset="0"/>
              <a:cs typeface="Times New Roman" panose="02020603050405020304" pitchFamily="18" charset="0"/>
            </a:rPr>
            <a:t>advise the Central Government on the matters relating to the national electricity policy, formulate short-term and perspective plans for development of the electricity system and co-ordinate the activities of the planning agencies for the optimal utilization of resources to subserve the interests of the national economy and to provide reliable and affordable electricity for all consumers.</a:t>
          </a:r>
          <a:endParaRPr lang="en-US" sz="1200" dirty="0">
            <a:latin typeface="Times New Roman" panose="02020603050405020304" pitchFamily="18" charset="0"/>
            <a:cs typeface="Times New Roman" panose="02020603050405020304" pitchFamily="18" charset="0"/>
          </a:endParaRPr>
        </a:p>
      </dgm:t>
    </dgm:pt>
    <dgm:pt modelId="{ABB8AF10-B7A8-4475-9C38-13AF09040405}" type="parTrans" cxnId="{EC3C1251-D865-4402-B754-53A8F04D2A55}">
      <dgm:prSet/>
      <dgm:spPr/>
      <dgm:t>
        <a:bodyPr/>
        <a:lstStyle/>
        <a:p>
          <a:endParaRPr lang="en-US"/>
        </a:p>
      </dgm:t>
    </dgm:pt>
    <dgm:pt modelId="{54A75630-4326-4E08-AA3E-9963F9892873}" type="sibTrans" cxnId="{EC3C1251-D865-4402-B754-53A8F04D2A55}">
      <dgm:prSet/>
      <dgm:spPr/>
      <dgm:t>
        <a:bodyPr/>
        <a:lstStyle/>
        <a:p>
          <a:endParaRPr lang="en-US"/>
        </a:p>
      </dgm:t>
    </dgm:pt>
    <dgm:pt modelId="{027B3739-286A-4D48-9AB3-622D8CA02FD8}">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r>
            <a:rPr lang="en-US" sz="1200" b="0" i="0" dirty="0">
              <a:latin typeface="Times New Roman" panose="02020603050405020304" pitchFamily="18" charset="0"/>
              <a:cs typeface="Times New Roman" panose="02020603050405020304" pitchFamily="18" charset="0"/>
            </a:rPr>
            <a:t>specify the technical standards for construction of electrical plants, electric lines and connectivity to the grid.</a:t>
          </a:r>
          <a:endParaRPr lang="en-US" sz="1200" dirty="0">
            <a:latin typeface="Times New Roman" panose="02020603050405020304" pitchFamily="18" charset="0"/>
            <a:cs typeface="Times New Roman" panose="02020603050405020304" pitchFamily="18" charset="0"/>
          </a:endParaRPr>
        </a:p>
      </dgm:t>
    </dgm:pt>
    <dgm:pt modelId="{F43DCA22-FF39-4E76-A7A3-9EE4FA8A3E00}" type="parTrans" cxnId="{DA0344A1-1260-419B-8B81-38630E7CC4E7}">
      <dgm:prSet/>
      <dgm:spPr/>
      <dgm:t>
        <a:bodyPr/>
        <a:lstStyle/>
        <a:p>
          <a:endParaRPr lang="en-US"/>
        </a:p>
      </dgm:t>
    </dgm:pt>
    <dgm:pt modelId="{1454818E-C439-421F-9A7B-27695F80CDE8}" type="sibTrans" cxnId="{DA0344A1-1260-419B-8B81-38630E7CC4E7}">
      <dgm:prSet/>
      <dgm:spPr/>
      <dgm:t>
        <a:bodyPr/>
        <a:lstStyle/>
        <a:p>
          <a:endParaRPr lang="en-US"/>
        </a:p>
      </dgm:t>
    </dgm:pt>
    <dgm:pt modelId="{26A2C898-331E-489D-81F8-81EE39B37B2A}">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r>
            <a:rPr lang="en-US" sz="1200" b="0" i="0" dirty="0">
              <a:latin typeface="Times New Roman" panose="02020603050405020304" pitchFamily="18" charset="0"/>
              <a:cs typeface="Times New Roman" panose="02020603050405020304" pitchFamily="18" charset="0"/>
            </a:rPr>
            <a:t>specify the safety requirements for construction, operation and maintenance of electrical plants and electric lines</a:t>
          </a:r>
          <a:endParaRPr lang="en-US" sz="1200" dirty="0">
            <a:latin typeface="Times New Roman" panose="02020603050405020304" pitchFamily="18" charset="0"/>
            <a:cs typeface="Times New Roman" panose="02020603050405020304" pitchFamily="18" charset="0"/>
          </a:endParaRPr>
        </a:p>
      </dgm:t>
    </dgm:pt>
    <dgm:pt modelId="{1DCF39C8-2F51-4796-9CFA-8D6B665707DF}" type="parTrans" cxnId="{9342E389-DB96-44F7-B55A-68D3C8B78B3D}">
      <dgm:prSet/>
      <dgm:spPr/>
      <dgm:t>
        <a:bodyPr/>
        <a:lstStyle/>
        <a:p>
          <a:endParaRPr lang="en-US"/>
        </a:p>
      </dgm:t>
    </dgm:pt>
    <dgm:pt modelId="{061442AE-82B6-46D1-AF23-F464DB41B897}" type="sibTrans" cxnId="{9342E389-DB96-44F7-B55A-68D3C8B78B3D}">
      <dgm:prSet/>
      <dgm:spPr/>
      <dgm:t>
        <a:bodyPr/>
        <a:lstStyle/>
        <a:p>
          <a:endParaRPr lang="en-US"/>
        </a:p>
      </dgm:t>
    </dgm:pt>
    <dgm:pt modelId="{1DDEA41C-1E3B-4882-9E1B-2402950AF61F}">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r>
            <a:rPr lang="en-US" sz="1200" b="0" i="0" dirty="0">
              <a:latin typeface="Times New Roman" panose="02020603050405020304" pitchFamily="18" charset="0"/>
              <a:cs typeface="Times New Roman" panose="02020603050405020304" pitchFamily="18" charset="0"/>
            </a:rPr>
            <a:t>specify the Grid Standards for operation and maintenance of transmission lines;</a:t>
          </a:r>
          <a:endParaRPr lang="en-US" sz="1200" dirty="0">
            <a:latin typeface="Times New Roman" panose="02020603050405020304" pitchFamily="18" charset="0"/>
            <a:cs typeface="Times New Roman" panose="02020603050405020304" pitchFamily="18" charset="0"/>
          </a:endParaRPr>
        </a:p>
      </dgm:t>
    </dgm:pt>
    <dgm:pt modelId="{B81725C2-B290-462A-97B3-9051C7F58C9F}" type="parTrans" cxnId="{0F5E0CE7-FA04-48ED-9249-05763310755F}">
      <dgm:prSet/>
      <dgm:spPr/>
      <dgm:t>
        <a:bodyPr/>
        <a:lstStyle/>
        <a:p>
          <a:endParaRPr lang="en-US"/>
        </a:p>
      </dgm:t>
    </dgm:pt>
    <dgm:pt modelId="{7D636EA0-F42C-4B79-8C65-52DE9C3AFBB8}" type="sibTrans" cxnId="{0F5E0CE7-FA04-48ED-9249-05763310755F}">
      <dgm:prSet/>
      <dgm:spPr/>
      <dgm:t>
        <a:bodyPr/>
        <a:lstStyle/>
        <a:p>
          <a:endParaRPr lang="en-US"/>
        </a:p>
      </dgm:t>
    </dgm:pt>
    <dgm:pt modelId="{1B6CBAC8-FEF6-40E8-92C6-5D0C35FAB515}">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endParaRPr lang="en-US" sz="1200" dirty="0">
            <a:latin typeface="Times New Roman" panose="02020603050405020304" pitchFamily="18" charset="0"/>
            <a:cs typeface="Times New Roman" panose="02020603050405020304" pitchFamily="18" charset="0"/>
          </a:endParaRPr>
        </a:p>
      </dgm:t>
    </dgm:pt>
    <dgm:pt modelId="{DB730268-D641-4EFF-AA13-41C53F3114CB}" type="parTrans" cxnId="{E3407659-C9FC-44E2-AB2A-17D7632770ED}">
      <dgm:prSet/>
      <dgm:spPr/>
      <dgm:t>
        <a:bodyPr/>
        <a:lstStyle/>
        <a:p>
          <a:endParaRPr lang="en-GB"/>
        </a:p>
      </dgm:t>
    </dgm:pt>
    <dgm:pt modelId="{08CC7904-F991-452D-AA25-B1E03482B77E}" type="sibTrans" cxnId="{E3407659-C9FC-44E2-AB2A-17D7632770ED}">
      <dgm:prSet/>
      <dgm:spPr/>
      <dgm:t>
        <a:bodyPr/>
        <a:lstStyle/>
        <a:p>
          <a:endParaRPr lang="en-GB"/>
        </a:p>
      </dgm:t>
    </dgm:pt>
    <dgm:pt modelId="{D98A2EC4-7F76-4FF7-ADBE-E556A28FFE96}">
      <dgm:prSet custT="1"/>
      <dgm:spPr>
        <a:solidFill>
          <a:schemeClr val="tx2">
            <a:lumMod val="50000"/>
            <a:lumOff val="50000"/>
          </a:schemeClr>
        </a:solidFill>
        <a:ln w="57150">
          <a:solidFill>
            <a:schemeClr val="accent1">
              <a:lumMod val="75000"/>
            </a:schemeClr>
          </a:solidFill>
        </a:ln>
        <a:scene3d>
          <a:camera prst="orthographicFront"/>
          <a:lightRig rig="threePt" dir="t"/>
        </a:scene3d>
        <a:sp3d>
          <a:bevelT/>
        </a:sp3d>
      </dgm:spPr>
      <dgm:t>
        <a:bodyPr/>
        <a:lstStyle/>
        <a:p>
          <a:pPr>
            <a:lnSpc>
              <a:spcPct val="100000"/>
            </a:lnSpc>
          </a:pPr>
          <a:endParaRPr lang="en-US" sz="1200" dirty="0">
            <a:latin typeface="Times New Roman" panose="02020603050405020304" pitchFamily="18" charset="0"/>
            <a:cs typeface="Times New Roman" panose="02020603050405020304" pitchFamily="18" charset="0"/>
          </a:endParaRPr>
        </a:p>
      </dgm:t>
    </dgm:pt>
    <dgm:pt modelId="{8E3E0674-89B9-4A14-8738-2F81A8499AA5}" type="parTrans" cxnId="{4DEE191B-1468-498F-896F-86EEE4A8C648}">
      <dgm:prSet/>
      <dgm:spPr/>
      <dgm:t>
        <a:bodyPr/>
        <a:lstStyle/>
        <a:p>
          <a:endParaRPr lang="en-GB"/>
        </a:p>
      </dgm:t>
    </dgm:pt>
    <dgm:pt modelId="{0F15A348-E306-45A1-AC31-F9FFA90822AC}" type="sibTrans" cxnId="{4DEE191B-1468-498F-896F-86EEE4A8C648}">
      <dgm:prSet/>
      <dgm:spPr/>
      <dgm:t>
        <a:bodyPr/>
        <a:lstStyle/>
        <a:p>
          <a:endParaRPr lang="en-GB"/>
        </a:p>
      </dgm:t>
    </dgm:pt>
    <dgm:pt modelId="{C03BEF53-0766-4682-9299-AB84DC652587}" type="pres">
      <dgm:prSet presAssocID="{CFCCA788-7014-47A0-AA96-948F9019B864}" presName="diagram" presStyleCnt="0">
        <dgm:presLayoutVars>
          <dgm:dir/>
          <dgm:resizeHandles val="exact"/>
        </dgm:presLayoutVars>
      </dgm:prSet>
      <dgm:spPr/>
    </dgm:pt>
    <dgm:pt modelId="{520A25F8-F3FF-4AC6-9DCF-5B3925DF7DA0}" type="pres">
      <dgm:prSet presAssocID="{531600B6-7732-4C34-92DA-665484990899}" presName="arrow" presStyleLbl="node1" presStyleIdx="0" presStyleCnt="1" custScaleX="100098" custScaleY="112629" custRadScaleRad="108049">
        <dgm:presLayoutVars>
          <dgm:bulletEnabled val="1"/>
        </dgm:presLayoutVars>
      </dgm:prSet>
      <dgm:spPr/>
    </dgm:pt>
  </dgm:ptLst>
  <dgm:cxnLst>
    <dgm:cxn modelId="{5FF6C600-F733-4EFD-ACBC-1E256D982ED5}" type="presOf" srcId="{1DDEA41C-1E3B-4882-9E1B-2402950AF61F}" destId="{520A25F8-F3FF-4AC6-9DCF-5B3925DF7DA0}" srcOrd="0" destOrd="6" presId="urn:microsoft.com/office/officeart/2005/8/layout/arrow5"/>
    <dgm:cxn modelId="{4DEE191B-1468-498F-896F-86EEE4A8C648}" srcId="{531600B6-7732-4C34-92DA-665484990899}" destId="{D98A2EC4-7F76-4FF7-ADBE-E556A28FFE96}" srcOrd="3" destOrd="0" parTransId="{8E3E0674-89B9-4A14-8738-2F81A8499AA5}" sibTransId="{0F15A348-E306-45A1-AC31-F9FFA90822AC}"/>
    <dgm:cxn modelId="{970E701E-919E-452F-A16F-576E92884D7D}" type="presOf" srcId="{CFCCA788-7014-47A0-AA96-948F9019B864}" destId="{C03BEF53-0766-4682-9299-AB84DC652587}" srcOrd="0" destOrd="0" presId="urn:microsoft.com/office/officeart/2005/8/layout/arrow5"/>
    <dgm:cxn modelId="{15AF1E38-51C3-4080-B522-2923840711F6}" type="presOf" srcId="{2DBD19DF-A150-40F8-BDB4-07509C2ACABF}" destId="{520A25F8-F3FF-4AC6-9DCF-5B3925DF7DA0}" srcOrd="0" destOrd="1" presId="urn:microsoft.com/office/officeart/2005/8/layout/arrow5"/>
    <dgm:cxn modelId="{66746A3C-45F7-42FB-A6AC-F57038504E06}" srcId="{CFCCA788-7014-47A0-AA96-948F9019B864}" destId="{531600B6-7732-4C34-92DA-665484990899}" srcOrd="0" destOrd="0" parTransId="{2D2A4AE5-8330-4B7A-9BE8-AC3F07E2B4D2}" sibTransId="{180C22B1-FF86-457F-8E26-1706A71BF487}"/>
    <dgm:cxn modelId="{EC3C1251-D865-4402-B754-53A8F04D2A55}" srcId="{531600B6-7732-4C34-92DA-665484990899}" destId="{2DBD19DF-A150-40F8-BDB4-07509C2ACABF}" srcOrd="0" destOrd="0" parTransId="{ABB8AF10-B7A8-4475-9C38-13AF09040405}" sibTransId="{54A75630-4326-4E08-AA3E-9963F9892873}"/>
    <dgm:cxn modelId="{FF6D9F52-23B0-4940-B372-5EF6F59F3E6E}" type="presOf" srcId="{1B6CBAC8-FEF6-40E8-92C6-5D0C35FAB515}" destId="{520A25F8-F3FF-4AC6-9DCF-5B3925DF7DA0}" srcOrd="0" destOrd="2" presId="urn:microsoft.com/office/officeart/2005/8/layout/arrow5"/>
    <dgm:cxn modelId="{E3407659-C9FC-44E2-AB2A-17D7632770ED}" srcId="{531600B6-7732-4C34-92DA-665484990899}" destId="{1B6CBAC8-FEF6-40E8-92C6-5D0C35FAB515}" srcOrd="1" destOrd="0" parTransId="{DB730268-D641-4EFF-AA13-41C53F3114CB}" sibTransId="{08CC7904-F991-452D-AA25-B1E03482B77E}"/>
    <dgm:cxn modelId="{9342E389-DB96-44F7-B55A-68D3C8B78B3D}" srcId="{531600B6-7732-4C34-92DA-665484990899}" destId="{26A2C898-331E-489D-81F8-81EE39B37B2A}" srcOrd="4" destOrd="0" parTransId="{1DCF39C8-2F51-4796-9CFA-8D6B665707DF}" sibTransId="{061442AE-82B6-46D1-AF23-F464DB41B897}"/>
    <dgm:cxn modelId="{5489069B-C019-4E76-AF64-B086A82E4C3F}" type="presOf" srcId="{531600B6-7732-4C34-92DA-665484990899}" destId="{520A25F8-F3FF-4AC6-9DCF-5B3925DF7DA0}" srcOrd="0" destOrd="0" presId="urn:microsoft.com/office/officeart/2005/8/layout/arrow5"/>
    <dgm:cxn modelId="{DA0344A1-1260-419B-8B81-38630E7CC4E7}" srcId="{531600B6-7732-4C34-92DA-665484990899}" destId="{027B3739-286A-4D48-9AB3-622D8CA02FD8}" srcOrd="2" destOrd="0" parTransId="{F43DCA22-FF39-4E76-A7A3-9EE4FA8A3E00}" sibTransId="{1454818E-C439-421F-9A7B-27695F80CDE8}"/>
    <dgm:cxn modelId="{FD3A29B5-3EC4-4F51-BCC3-73B504586958}" type="presOf" srcId="{D98A2EC4-7F76-4FF7-ADBE-E556A28FFE96}" destId="{520A25F8-F3FF-4AC6-9DCF-5B3925DF7DA0}" srcOrd="0" destOrd="4" presId="urn:microsoft.com/office/officeart/2005/8/layout/arrow5"/>
    <dgm:cxn modelId="{CBA854BE-8C21-4362-90F5-321290054784}" type="presOf" srcId="{027B3739-286A-4D48-9AB3-622D8CA02FD8}" destId="{520A25F8-F3FF-4AC6-9DCF-5B3925DF7DA0}" srcOrd="0" destOrd="3" presId="urn:microsoft.com/office/officeart/2005/8/layout/arrow5"/>
    <dgm:cxn modelId="{0F5E0CE7-FA04-48ED-9249-05763310755F}" srcId="{531600B6-7732-4C34-92DA-665484990899}" destId="{1DDEA41C-1E3B-4882-9E1B-2402950AF61F}" srcOrd="5" destOrd="0" parTransId="{B81725C2-B290-462A-97B3-9051C7F58C9F}" sibTransId="{7D636EA0-F42C-4B79-8C65-52DE9C3AFBB8}"/>
    <dgm:cxn modelId="{9E98F5FC-9CA1-4BE0-8058-910328921691}" type="presOf" srcId="{26A2C898-331E-489D-81F8-81EE39B37B2A}" destId="{520A25F8-F3FF-4AC6-9DCF-5B3925DF7DA0}" srcOrd="0" destOrd="5" presId="urn:microsoft.com/office/officeart/2005/8/layout/arrow5"/>
    <dgm:cxn modelId="{92D9EF3B-EFCF-45CA-97F7-4FE28E6E183C}" type="presParOf" srcId="{C03BEF53-0766-4682-9299-AB84DC652587}" destId="{520A25F8-F3FF-4AC6-9DCF-5B3925DF7DA0}" srcOrd="0"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728175-0AA0-422D-BA34-E60A3FC4AD3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7429C1-F4DB-49E6-A67C-9199AFBBB676}">
      <dgm:prSet/>
      <dgm:spPr/>
      <dgm:t>
        <a:bodyPr/>
        <a:lstStyle/>
        <a:p>
          <a:r>
            <a:rPr lang="en-GB" b="1"/>
            <a:t>CERC</a:t>
          </a:r>
          <a:endParaRPr lang="en-US"/>
        </a:p>
      </dgm:t>
    </dgm:pt>
    <dgm:pt modelId="{FA4257EA-CE23-496C-9ECA-C40E81EADDE3}" type="parTrans" cxnId="{65CC0B47-C479-4A81-A173-876C82C8BBBC}">
      <dgm:prSet/>
      <dgm:spPr/>
      <dgm:t>
        <a:bodyPr/>
        <a:lstStyle/>
        <a:p>
          <a:endParaRPr lang="en-US"/>
        </a:p>
      </dgm:t>
    </dgm:pt>
    <dgm:pt modelId="{D1EC8A8C-B3CA-4ABA-B8BA-7BDFCF1FEDC2}" type="sibTrans" cxnId="{65CC0B47-C479-4A81-A173-876C82C8BBBC}">
      <dgm:prSet/>
      <dgm:spPr/>
      <dgm:t>
        <a:bodyPr/>
        <a:lstStyle/>
        <a:p>
          <a:endParaRPr lang="en-US"/>
        </a:p>
      </dgm:t>
    </dgm:pt>
    <dgm:pt modelId="{5813AFE1-DFC9-43E2-A762-B4F17A7ED330}">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a:t>
          </a:r>
          <a:r>
            <a:rPr lang="en-US" sz="1400" b="0" i="0" dirty="0">
              <a:latin typeface="Times New Roman" panose="02020603050405020304" pitchFamily="18" charset="0"/>
              <a:cs typeface="Times New Roman" panose="02020603050405020304" pitchFamily="18" charset="0"/>
            </a:rPr>
            <a:t>o regulate the tariff of generating companies owned or controlled by the Central Government</a:t>
          </a:r>
          <a:endParaRPr lang="en-US" sz="1400" dirty="0">
            <a:latin typeface="Times New Roman" panose="02020603050405020304" pitchFamily="18" charset="0"/>
            <a:cs typeface="Times New Roman" panose="02020603050405020304" pitchFamily="18" charset="0"/>
          </a:endParaRPr>
        </a:p>
      </dgm:t>
    </dgm:pt>
    <dgm:pt modelId="{BC5C1E84-FDC5-41BB-AD3E-B7E3AE4762D9}" type="parTrans" cxnId="{790AE159-AF19-42ED-A01C-A3BB473E7B3E}">
      <dgm:prSet/>
      <dgm:spPr/>
      <dgm:t>
        <a:bodyPr/>
        <a:lstStyle/>
        <a:p>
          <a:endParaRPr lang="en-US"/>
        </a:p>
      </dgm:t>
    </dgm:pt>
    <dgm:pt modelId="{3C02F9D3-D96E-4D23-9314-C9A832E651F5}" type="sibTrans" cxnId="{790AE159-AF19-42ED-A01C-A3BB473E7B3E}">
      <dgm:prSet/>
      <dgm:spPr/>
      <dgm:t>
        <a:bodyPr/>
        <a:lstStyle/>
        <a:p>
          <a:endParaRPr lang="en-US"/>
        </a:p>
      </dgm:t>
    </dgm:pt>
    <dgm:pt modelId="{92446CA7-AC90-4FBB-8EFA-11E30F3B7145}">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b="0" i="0" dirty="0">
              <a:latin typeface="Times New Roman" panose="02020603050405020304" pitchFamily="18" charset="0"/>
              <a:cs typeface="Times New Roman" panose="02020603050405020304" pitchFamily="18" charset="0"/>
            </a:rPr>
            <a:t>to regulate the tariff of generating companies other than those owned or controlled by the Central Government specified in clause (a), if such generating companies enter into or otherwise have a composite scheme for generation and sale of electricity in more than one State</a:t>
          </a:r>
          <a:endParaRPr lang="en-US" sz="1400" dirty="0">
            <a:latin typeface="Times New Roman" panose="02020603050405020304" pitchFamily="18" charset="0"/>
            <a:cs typeface="Times New Roman" panose="02020603050405020304" pitchFamily="18" charset="0"/>
          </a:endParaRPr>
        </a:p>
      </dgm:t>
    </dgm:pt>
    <dgm:pt modelId="{EBC00A2E-5D1F-4E1A-BB09-4DAB1BC1120F}" type="parTrans" cxnId="{8BE87617-5328-4BD8-B767-1678A8D0177C}">
      <dgm:prSet/>
      <dgm:spPr/>
      <dgm:t>
        <a:bodyPr/>
        <a:lstStyle/>
        <a:p>
          <a:endParaRPr lang="en-US"/>
        </a:p>
      </dgm:t>
    </dgm:pt>
    <dgm:pt modelId="{ED4BBE8A-277A-4BD0-97F7-19764811B6EC}" type="sibTrans" cxnId="{8BE87617-5328-4BD8-B767-1678A8D0177C}">
      <dgm:prSet/>
      <dgm:spPr/>
      <dgm:t>
        <a:bodyPr/>
        <a:lstStyle/>
        <a:p>
          <a:endParaRPr lang="en-US"/>
        </a:p>
      </dgm:t>
    </dgm:pt>
    <dgm:pt modelId="{38383C18-E925-4AB0-B4FD-CD8568FE4346}">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a:t>
          </a:r>
          <a:r>
            <a:rPr lang="en-US" sz="1400" b="0" i="0" dirty="0">
              <a:latin typeface="Times New Roman" panose="02020603050405020304" pitchFamily="18" charset="0"/>
              <a:cs typeface="Times New Roman" panose="02020603050405020304" pitchFamily="18" charset="0"/>
            </a:rPr>
            <a:t>o regulate the inter-State transmission of electricity</a:t>
          </a:r>
          <a:endParaRPr lang="en-US" sz="1400" dirty="0">
            <a:latin typeface="Times New Roman" panose="02020603050405020304" pitchFamily="18" charset="0"/>
            <a:cs typeface="Times New Roman" panose="02020603050405020304" pitchFamily="18" charset="0"/>
          </a:endParaRPr>
        </a:p>
      </dgm:t>
    </dgm:pt>
    <dgm:pt modelId="{571165A6-1D9F-42A8-A9DB-CF9FCF2816C0}" type="parTrans" cxnId="{F85D4051-2A4A-4B1D-A8A7-2A69B79E5673}">
      <dgm:prSet/>
      <dgm:spPr/>
      <dgm:t>
        <a:bodyPr/>
        <a:lstStyle/>
        <a:p>
          <a:endParaRPr lang="en-US"/>
        </a:p>
      </dgm:t>
    </dgm:pt>
    <dgm:pt modelId="{EDAA0F42-3E5A-4B1F-A924-425D9B120904}" type="sibTrans" cxnId="{F85D4051-2A4A-4B1D-A8A7-2A69B79E5673}">
      <dgm:prSet/>
      <dgm:spPr/>
      <dgm:t>
        <a:bodyPr/>
        <a:lstStyle/>
        <a:p>
          <a:endParaRPr lang="en-US"/>
        </a:p>
      </dgm:t>
    </dgm:pt>
    <dgm:pt modelId="{837F7FB9-5A91-4FAB-A102-2376FFA58690}">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a:t>
          </a:r>
          <a:r>
            <a:rPr lang="en-US" sz="1400" b="0" i="0" dirty="0">
              <a:latin typeface="Times New Roman" panose="02020603050405020304" pitchFamily="18" charset="0"/>
              <a:cs typeface="Times New Roman" panose="02020603050405020304" pitchFamily="18" charset="0"/>
            </a:rPr>
            <a:t>o determine tariff for inter-State transmission of electricity;</a:t>
          </a:r>
          <a:endParaRPr lang="en-US" sz="1400" dirty="0">
            <a:latin typeface="Times New Roman" panose="02020603050405020304" pitchFamily="18" charset="0"/>
            <a:cs typeface="Times New Roman" panose="02020603050405020304" pitchFamily="18" charset="0"/>
          </a:endParaRPr>
        </a:p>
      </dgm:t>
    </dgm:pt>
    <dgm:pt modelId="{70738DE3-9141-4776-83EA-488AEF3C4CEC}" type="parTrans" cxnId="{E75FE75F-D039-4A66-932B-5579371AC0D7}">
      <dgm:prSet/>
      <dgm:spPr/>
      <dgm:t>
        <a:bodyPr/>
        <a:lstStyle/>
        <a:p>
          <a:endParaRPr lang="en-US"/>
        </a:p>
      </dgm:t>
    </dgm:pt>
    <dgm:pt modelId="{48385317-5EB2-4757-AC9F-6AE233F305D1}" type="sibTrans" cxnId="{E75FE75F-D039-4A66-932B-5579371AC0D7}">
      <dgm:prSet/>
      <dgm:spPr/>
      <dgm:t>
        <a:bodyPr/>
        <a:lstStyle/>
        <a:p>
          <a:endParaRPr lang="en-US"/>
        </a:p>
      </dgm:t>
    </dgm:pt>
    <dgm:pt modelId="{31CB7CA4-2505-42DC-A159-C8AECFE689FC}">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T</a:t>
          </a:r>
          <a:r>
            <a:rPr lang="en-US" sz="1400" b="0" i="0" dirty="0">
              <a:latin typeface="Times New Roman" panose="02020603050405020304" pitchFamily="18" charset="0"/>
              <a:cs typeface="Times New Roman" panose="02020603050405020304" pitchFamily="18" charset="0"/>
            </a:rPr>
            <a:t>o issue licenses to persons to function as transmission licensee and electricity trader with respect to their inter-State operations;</a:t>
          </a:r>
          <a:endParaRPr lang="en-US" sz="1400" dirty="0">
            <a:latin typeface="Times New Roman" panose="02020603050405020304" pitchFamily="18" charset="0"/>
            <a:cs typeface="Times New Roman" panose="02020603050405020304" pitchFamily="18" charset="0"/>
          </a:endParaRPr>
        </a:p>
      </dgm:t>
    </dgm:pt>
    <dgm:pt modelId="{98E20A75-477D-4325-AE94-12199350D491}" type="parTrans" cxnId="{B9B86580-7EA6-4325-82AC-2835B0F9E18A}">
      <dgm:prSet/>
      <dgm:spPr/>
      <dgm:t>
        <a:bodyPr/>
        <a:lstStyle/>
        <a:p>
          <a:endParaRPr lang="en-US"/>
        </a:p>
      </dgm:t>
    </dgm:pt>
    <dgm:pt modelId="{3F03A6A4-C39F-4DF6-B8EF-DABAB239CB9C}" type="sibTrans" cxnId="{B9B86580-7EA6-4325-82AC-2835B0F9E18A}">
      <dgm:prSet/>
      <dgm:spPr/>
      <dgm:t>
        <a:bodyPr/>
        <a:lstStyle/>
        <a:p>
          <a:endParaRPr lang="en-US"/>
        </a:p>
      </dgm:t>
    </dgm:pt>
    <dgm:pt modelId="{78BC12C9-A84E-4819-93A6-5153610D55F4}">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r>
            <a:rPr lang="en-US" sz="1400" b="0" i="0" u="none" dirty="0">
              <a:latin typeface="Times New Roman" panose="02020603050405020304" pitchFamily="18" charset="0"/>
              <a:cs typeface="Times New Roman" panose="02020603050405020304" pitchFamily="18" charset="0"/>
            </a:rPr>
            <a:t>to specify and enforce the standards with respect to quality, continuity and reliability of service by licensees;</a:t>
          </a:r>
          <a:endParaRPr lang="en-US" sz="1400" u="none" dirty="0">
            <a:latin typeface="Times New Roman" panose="02020603050405020304" pitchFamily="18" charset="0"/>
            <a:cs typeface="Times New Roman" panose="02020603050405020304" pitchFamily="18" charset="0"/>
          </a:endParaRPr>
        </a:p>
      </dgm:t>
    </dgm:pt>
    <dgm:pt modelId="{495AC28A-3361-4984-8DD2-62B072344ACE}" type="parTrans" cxnId="{2320AC80-168B-4436-9468-AE95CF454666}">
      <dgm:prSet/>
      <dgm:spPr/>
      <dgm:t>
        <a:bodyPr/>
        <a:lstStyle/>
        <a:p>
          <a:endParaRPr lang="en-GB"/>
        </a:p>
      </dgm:t>
    </dgm:pt>
    <dgm:pt modelId="{948DB8A3-4D90-4064-8535-862B555F6C73}" type="sibTrans" cxnId="{2320AC80-168B-4436-9468-AE95CF454666}">
      <dgm:prSet/>
      <dgm:spPr/>
      <dgm:t>
        <a:bodyPr/>
        <a:lstStyle/>
        <a:p>
          <a:endParaRPr lang="en-GB"/>
        </a:p>
      </dgm:t>
    </dgm:pt>
    <dgm:pt modelId="{0B2BB87E-14FA-482E-B765-413336B71BF1}">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dgm:t>
    </dgm:pt>
    <dgm:pt modelId="{59FE84F0-6422-44B6-858F-DF864FF1D7A3}" type="parTrans" cxnId="{A4465CDE-6C48-4296-B734-F38388814924}">
      <dgm:prSet/>
      <dgm:spPr/>
      <dgm:t>
        <a:bodyPr/>
        <a:lstStyle/>
        <a:p>
          <a:endParaRPr lang="en-GB"/>
        </a:p>
      </dgm:t>
    </dgm:pt>
    <dgm:pt modelId="{7E612383-83D3-4699-99FD-CF5A527C11ED}" type="sibTrans" cxnId="{A4465CDE-6C48-4296-B734-F38388814924}">
      <dgm:prSet/>
      <dgm:spPr/>
      <dgm:t>
        <a:bodyPr/>
        <a:lstStyle/>
        <a:p>
          <a:endParaRPr lang="en-GB"/>
        </a:p>
      </dgm:t>
    </dgm:pt>
    <dgm:pt modelId="{42B4131B-918E-4A46-8D69-EC26806FBC1D}">
      <dgm:prSet custT="1"/>
      <dgm:spPr>
        <a:solidFill>
          <a:schemeClr val="tx2">
            <a:lumMod val="25000"/>
            <a:lumOff val="75000"/>
          </a:schemeClr>
        </a:solidFill>
        <a:scene3d>
          <a:camera prst="orthographicFront"/>
          <a:lightRig rig="threePt" dir="t"/>
        </a:scene3d>
        <a:sp3d>
          <a:bevelT w="165100" prst="coolSlant"/>
        </a:sp3d>
      </dgm:spPr>
      <dgm:t>
        <a:bodyPr/>
        <a:lstStyle/>
        <a:p>
          <a:pPr>
            <a:buFont typeface="Wingdings" panose="05000000000000000000" pitchFamily="2" charset="2"/>
            <a:buChar char="q"/>
          </a:pPr>
          <a:endParaRPr lang="en-US" sz="1400" dirty="0">
            <a:latin typeface="Times New Roman" panose="02020603050405020304" pitchFamily="18" charset="0"/>
            <a:cs typeface="Times New Roman" panose="02020603050405020304" pitchFamily="18" charset="0"/>
          </a:endParaRPr>
        </a:p>
      </dgm:t>
    </dgm:pt>
    <dgm:pt modelId="{EBF8C422-EB64-4B5D-A1AD-712BBBA7328F}" type="parTrans" cxnId="{FDFD6C20-B5EB-4997-BABA-EF5621586195}">
      <dgm:prSet/>
      <dgm:spPr/>
      <dgm:t>
        <a:bodyPr/>
        <a:lstStyle/>
        <a:p>
          <a:endParaRPr lang="en-GB"/>
        </a:p>
      </dgm:t>
    </dgm:pt>
    <dgm:pt modelId="{A094391F-9768-42CC-B0F2-8D8076369DCB}" type="sibTrans" cxnId="{FDFD6C20-B5EB-4997-BABA-EF5621586195}">
      <dgm:prSet/>
      <dgm:spPr/>
      <dgm:t>
        <a:bodyPr/>
        <a:lstStyle/>
        <a:p>
          <a:endParaRPr lang="en-GB"/>
        </a:p>
      </dgm:t>
    </dgm:pt>
    <dgm:pt modelId="{7A7B63DF-D3ED-4050-BDC1-64C24DE004E1}" type="pres">
      <dgm:prSet presAssocID="{FE728175-0AA0-422D-BA34-E60A3FC4AD35}" presName="linear" presStyleCnt="0">
        <dgm:presLayoutVars>
          <dgm:animLvl val="lvl"/>
          <dgm:resizeHandles val="exact"/>
        </dgm:presLayoutVars>
      </dgm:prSet>
      <dgm:spPr/>
    </dgm:pt>
    <dgm:pt modelId="{24D72F55-CCCE-49A8-A44E-F62BBB4C9AE8}" type="pres">
      <dgm:prSet presAssocID="{777429C1-F4DB-49E6-A67C-9199AFBBB676}" presName="parentText" presStyleLbl="node1" presStyleIdx="0" presStyleCnt="1">
        <dgm:presLayoutVars>
          <dgm:chMax val="0"/>
          <dgm:bulletEnabled val="1"/>
        </dgm:presLayoutVars>
      </dgm:prSet>
      <dgm:spPr/>
    </dgm:pt>
    <dgm:pt modelId="{4E3BD0C3-795C-465F-8F65-D18B68B931AB}" type="pres">
      <dgm:prSet presAssocID="{777429C1-F4DB-49E6-A67C-9199AFBBB676}" presName="childText" presStyleLbl="revTx" presStyleIdx="0" presStyleCnt="1" custScaleY="104213">
        <dgm:presLayoutVars>
          <dgm:bulletEnabled val="1"/>
        </dgm:presLayoutVars>
      </dgm:prSet>
      <dgm:spPr/>
    </dgm:pt>
  </dgm:ptLst>
  <dgm:cxnLst>
    <dgm:cxn modelId="{41997D11-0112-41AB-8684-D75719FDDD64}" type="presOf" srcId="{777429C1-F4DB-49E6-A67C-9199AFBBB676}" destId="{24D72F55-CCCE-49A8-A44E-F62BBB4C9AE8}" srcOrd="0" destOrd="0" presId="urn:microsoft.com/office/officeart/2005/8/layout/vList2"/>
    <dgm:cxn modelId="{61FDEB11-DF59-466B-AE15-083EF0227915}" type="presOf" srcId="{78BC12C9-A84E-4819-93A6-5153610D55F4}" destId="{4E3BD0C3-795C-465F-8F65-D18B68B931AB}" srcOrd="0" destOrd="7" presId="urn:microsoft.com/office/officeart/2005/8/layout/vList2"/>
    <dgm:cxn modelId="{8BE87617-5328-4BD8-B767-1678A8D0177C}" srcId="{777429C1-F4DB-49E6-A67C-9199AFBBB676}" destId="{92446CA7-AC90-4FBB-8EFA-11E30F3B7145}" srcOrd="2" destOrd="0" parTransId="{EBC00A2E-5D1F-4E1A-BB09-4DAB1BC1120F}" sibTransId="{ED4BBE8A-277A-4BD0-97F7-19764811B6EC}"/>
    <dgm:cxn modelId="{FDFD6C20-B5EB-4997-BABA-EF5621586195}" srcId="{777429C1-F4DB-49E6-A67C-9199AFBBB676}" destId="{42B4131B-918E-4A46-8D69-EC26806FBC1D}" srcOrd="3" destOrd="0" parTransId="{EBF8C422-EB64-4B5D-A1AD-712BBBA7328F}" sibTransId="{A094391F-9768-42CC-B0F2-8D8076369DCB}"/>
    <dgm:cxn modelId="{E75FE75F-D039-4A66-932B-5579371AC0D7}" srcId="{777429C1-F4DB-49E6-A67C-9199AFBBB676}" destId="{837F7FB9-5A91-4FAB-A102-2376FFA58690}" srcOrd="5" destOrd="0" parTransId="{70738DE3-9141-4776-83EA-488AEF3C4CEC}" sibTransId="{48385317-5EB2-4757-AC9F-6AE233F305D1}"/>
    <dgm:cxn modelId="{938AEC60-1316-4543-962F-89C1D3139664}" type="presOf" srcId="{92446CA7-AC90-4FBB-8EFA-11E30F3B7145}" destId="{4E3BD0C3-795C-465F-8F65-D18B68B931AB}" srcOrd="0" destOrd="2" presId="urn:microsoft.com/office/officeart/2005/8/layout/vList2"/>
    <dgm:cxn modelId="{F0A40141-636A-4543-89B7-548212102229}" type="presOf" srcId="{FE728175-0AA0-422D-BA34-E60A3FC4AD35}" destId="{7A7B63DF-D3ED-4050-BDC1-64C24DE004E1}" srcOrd="0" destOrd="0" presId="urn:microsoft.com/office/officeart/2005/8/layout/vList2"/>
    <dgm:cxn modelId="{65CC0B47-C479-4A81-A173-876C82C8BBBC}" srcId="{FE728175-0AA0-422D-BA34-E60A3FC4AD35}" destId="{777429C1-F4DB-49E6-A67C-9199AFBBB676}" srcOrd="0" destOrd="0" parTransId="{FA4257EA-CE23-496C-9ECA-C40E81EADDE3}" sibTransId="{D1EC8A8C-B3CA-4ABA-B8BA-7BDFCF1FEDC2}"/>
    <dgm:cxn modelId="{14AE6C4B-6280-42B6-AC6C-2F6246F8908B}" type="presOf" srcId="{5813AFE1-DFC9-43E2-A762-B4F17A7ED330}" destId="{4E3BD0C3-795C-465F-8F65-D18B68B931AB}" srcOrd="0" destOrd="0" presId="urn:microsoft.com/office/officeart/2005/8/layout/vList2"/>
    <dgm:cxn modelId="{F85D4051-2A4A-4B1D-A8A7-2A69B79E5673}" srcId="{777429C1-F4DB-49E6-A67C-9199AFBBB676}" destId="{38383C18-E925-4AB0-B4FD-CD8568FE4346}" srcOrd="4" destOrd="0" parTransId="{571165A6-1D9F-42A8-A9DB-CF9FCF2816C0}" sibTransId="{EDAA0F42-3E5A-4B1F-A924-425D9B120904}"/>
    <dgm:cxn modelId="{1F1A1472-5329-40C4-8C79-78EE4A929896}" type="presOf" srcId="{38383C18-E925-4AB0-B4FD-CD8568FE4346}" destId="{4E3BD0C3-795C-465F-8F65-D18B68B931AB}" srcOrd="0" destOrd="4" presId="urn:microsoft.com/office/officeart/2005/8/layout/vList2"/>
    <dgm:cxn modelId="{790AE159-AF19-42ED-A01C-A3BB473E7B3E}" srcId="{777429C1-F4DB-49E6-A67C-9199AFBBB676}" destId="{5813AFE1-DFC9-43E2-A762-B4F17A7ED330}" srcOrd="0" destOrd="0" parTransId="{BC5C1E84-FDC5-41BB-AD3E-B7E3AE4762D9}" sibTransId="{3C02F9D3-D96E-4D23-9314-C9A832E651F5}"/>
    <dgm:cxn modelId="{B9B86580-7EA6-4325-82AC-2835B0F9E18A}" srcId="{777429C1-F4DB-49E6-A67C-9199AFBBB676}" destId="{31CB7CA4-2505-42DC-A159-C8AECFE689FC}" srcOrd="6" destOrd="0" parTransId="{98E20A75-477D-4325-AE94-12199350D491}" sibTransId="{3F03A6A4-C39F-4DF6-B8EF-DABAB239CB9C}"/>
    <dgm:cxn modelId="{2320AC80-168B-4436-9468-AE95CF454666}" srcId="{777429C1-F4DB-49E6-A67C-9199AFBBB676}" destId="{78BC12C9-A84E-4819-93A6-5153610D55F4}" srcOrd="7" destOrd="0" parTransId="{495AC28A-3361-4984-8DD2-62B072344ACE}" sibTransId="{948DB8A3-4D90-4064-8535-862B555F6C73}"/>
    <dgm:cxn modelId="{4FA53B95-0BC1-4266-8A67-404009F9353F}" type="presOf" srcId="{42B4131B-918E-4A46-8D69-EC26806FBC1D}" destId="{4E3BD0C3-795C-465F-8F65-D18B68B931AB}" srcOrd="0" destOrd="3" presId="urn:microsoft.com/office/officeart/2005/8/layout/vList2"/>
    <dgm:cxn modelId="{D0DCACA1-5E14-4493-8B2A-6B8A25D0A291}" type="presOf" srcId="{0B2BB87E-14FA-482E-B765-413336B71BF1}" destId="{4E3BD0C3-795C-465F-8F65-D18B68B931AB}" srcOrd="0" destOrd="1" presId="urn:microsoft.com/office/officeart/2005/8/layout/vList2"/>
    <dgm:cxn modelId="{7D2A28DC-42C8-4A11-AC92-AB20C905B707}" type="presOf" srcId="{31CB7CA4-2505-42DC-A159-C8AECFE689FC}" destId="{4E3BD0C3-795C-465F-8F65-D18B68B931AB}" srcOrd="0" destOrd="6" presId="urn:microsoft.com/office/officeart/2005/8/layout/vList2"/>
    <dgm:cxn modelId="{A4465CDE-6C48-4296-B734-F38388814924}" srcId="{777429C1-F4DB-49E6-A67C-9199AFBBB676}" destId="{0B2BB87E-14FA-482E-B765-413336B71BF1}" srcOrd="1" destOrd="0" parTransId="{59FE84F0-6422-44B6-858F-DF864FF1D7A3}" sibTransId="{7E612383-83D3-4699-99FD-CF5A527C11ED}"/>
    <dgm:cxn modelId="{ECE602F4-FCC3-4BA1-BF5A-BBD2B32B7F21}" type="presOf" srcId="{837F7FB9-5A91-4FAB-A102-2376FFA58690}" destId="{4E3BD0C3-795C-465F-8F65-D18B68B931AB}" srcOrd="0" destOrd="5" presId="urn:microsoft.com/office/officeart/2005/8/layout/vList2"/>
    <dgm:cxn modelId="{EC8BD2A7-A496-472B-9422-B44CC0356ED4}" type="presParOf" srcId="{7A7B63DF-D3ED-4050-BDC1-64C24DE004E1}" destId="{24D72F55-CCCE-49A8-A44E-F62BBB4C9AE8}" srcOrd="0" destOrd="0" presId="urn:microsoft.com/office/officeart/2005/8/layout/vList2"/>
    <dgm:cxn modelId="{CD3AD21D-B26C-453E-ADA2-EC55490594E7}" type="presParOf" srcId="{7A7B63DF-D3ED-4050-BDC1-64C24DE004E1}" destId="{4E3BD0C3-795C-465F-8F65-D18B68B931AB}"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9B3D34-8F8D-47F6-A04C-D26C9AEDFD5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86AD9F-C7C2-4D15-93E6-5F14084DC3B1}">
      <dgm:prSet/>
      <dgm:spPr/>
      <dgm:t>
        <a:bodyPr/>
        <a:lstStyle/>
        <a:p>
          <a:pPr>
            <a:lnSpc>
              <a:spcPct val="100000"/>
            </a:lnSpc>
          </a:pPr>
          <a:r>
            <a:rPr lang="en-GB"/>
            <a:t>15-minute window for trading </a:t>
          </a:r>
          <a:endParaRPr lang="en-US"/>
        </a:p>
      </dgm:t>
    </dgm:pt>
    <dgm:pt modelId="{7C00F9BC-AFAD-40FD-BACD-9A4397CFCAE1}" type="parTrans" cxnId="{5AE48D94-4E70-433B-BE55-7DA3A675191A}">
      <dgm:prSet/>
      <dgm:spPr/>
      <dgm:t>
        <a:bodyPr/>
        <a:lstStyle/>
        <a:p>
          <a:endParaRPr lang="en-US"/>
        </a:p>
      </dgm:t>
    </dgm:pt>
    <dgm:pt modelId="{4B30CFEB-252E-466B-896E-5F9EDC1CA13C}" type="sibTrans" cxnId="{5AE48D94-4E70-433B-BE55-7DA3A675191A}">
      <dgm:prSet/>
      <dgm:spPr/>
      <dgm:t>
        <a:bodyPr/>
        <a:lstStyle/>
        <a:p>
          <a:endParaRPr lang="en-US"/>
        </a:p>
      </dgm:t>
    </dgm:pt>
    <dgm:pt modelId="{5B117424-44D2-4EED-B27F-6939EFBD7C4B}">
      <dgm:prSet/>
      <dgm:spPr/>
      <dgm:t>
        <a:bodyPr/>
        <a:lstStyle/>
        <a:p>
          <a:pPr>
            <a:lnSpc>
              <a:spcPct val="100000"/>
            </a:lnSpc>
          </a:pPr>
          <a:r>
            <a:rPr lang="en-US" b="0" i="0" baseline="0" dirty="0"/>
            <a:t>Day is divided into 48 slots of 30 minutes each</a:t>
          </a:r>
          <a:endParaRPr lang="en-US" dirty="0"/>
        </a:p>
      </dgm:t>
    </dgm:pt>
    <dgm:pt modelId="{E170BC26-97EE-424A-9AC4-7CD7948B696D}" type="parTrans" cxnId="{60606232-1B05-449A-A859-A949B0D5CEF7}">
      <dgm:prSet/>
      <dgm:spPr/>
      <dgm:t>
        <a:bodyPr/>
        <a:lstStyle/>
        <a:p>
          <a:endParaRPr lang="en-US"/>
        </a:p>
      </dgm:t>
    </dgm:pt>
    <dgm:pt modelId="{ED613E00-A4E5-43CF-AC5E-2D047AD3761D}" type="sibTrans" cxnId="{60606232-1B05-449A-A859-A949B0D5CEF7}">
      <dgm:prSet/>
      <dgm:spPr/>
      <dgm:t>
        <a:bodyPr/>
        <a:lstStyle/>
        <a:p>
          <a:endParaRPr lang="en-US"/>
        </a:p>
      </dgm:t>
    </dgm:pt>
    <dgm:pt modelId="{B3BA9DB1-9249-4DFF-A099-C842680DA0CC}">
      <dgm:prSet/>
      <dgm:spPr/>
      <dgm:t>
        <a:bodyPr/>
        <a:lstStyle/>
        <a:p>
          <a:pPr>
            <a:lnSpc>
              <a:spcPct val="100000"/>
            </a:lnSpc>
          </a:pPr>
          <a:r>
            <a:rPr lang="en-US" b="0" i="0" baseline="0"/>
            <a:t>Auction taking place in 3 platforms </a:t>
          </a:r>
          <a:endParaRPr lang="en-US"/>
        </a:p>
      </dgm:t>
    </dgm:pt>
    <dgm:pt modelId="{F751271A-2667-45AC-B98C-F6F6CCD02D44}" type="parTrans" cxnId="{D9169EBF-1996-431C-BF83-295E47515E33}">
      <dgm:prSet/>
      <dgm:spPr/>
      <dgm:t>
        <a:bodyPr/>
        <a:lstStyle/>
        <a:p>
          <a:endParaRPr lang="en-US"/>
        </a:p>
      </dgm:t>
    </dgm:pt>
    <dgm:pt modelId="{EA5B6926-D694-4475-95E2-4B895EE4FC80}" type="sibTrans" cxnId="{D9169EBF-1996-431C-BF83-295E47515E33}">
      <dgm:prSet/>
      <dgm:spPr/>
      <dgm:t>
        <a:bodyPr/>
        <a:lstStyle/>
        <a:p>
          <a:endParaRPr lang="en-US"/>
        </a:p>
      </dgm:t>
    </dgm:pt>
    <dgm:pt modelId="{185C0BE0-733C-4EFA-910D-D9E33735A60C}">
      <dgm:prSet/>
      <dgm:spPr/>
      <dgm:t>
        <a:bodyPr/>
        <a:lstStyle/>
        <a:p>
          <a:pPr>
            <a:lnSpc>
              <a:spcPct val="100000"/>
            </a:lnSpc>
          </a:pPr>
          <a:r>
            <a:rPr lang="en-GB"/>
            <a:t>Both Renewable and Non-renewable energy can be traded in the same window  </a:t>
          </a:r>
          <a:endParaRPr lang="en-US"/>
        </a:p>
      </dgm:t>
    </dgm:pt>
    <dgm:pt modelId="{A6B2C2AE-83C1-4C16-A669-DF5BA1B7A67F}" type="parTrans" cxnId="{39AADDEE-113F-4B65-8F72-65B73477ACDB}">
      <dgm:prSet/>
      <dgm:spPr/>
      <dgm:t>
        <a:bodyPr/>
        <a:lstStyle/>
        <a:p>
          <a:endParaRPr lang="en-US"/>
        </a:p>
      </dgm:t>
    </dgm:pt>
    <dgm:pt modelId="{11085725-EEEF-4311-BC05-4A5342CF4E0C}" type="sibTrans" cxnId="{39AADDEE-113F-4B65-8F72-65B73477ACDB}">
      <dgm:prSet/>
      <dgm:spPr/>
      <dgm:t>
        <a:bodyPr/>
        <a:lstStyle/>
        <a:p>
          <a:endParaRPr lang="en-US"/>
        </a:p>
      </dgm:t>
    </dgm:pt>
    <dgm:pt modelId="{4F4A97E2-CA27-483A-8B2B-CD3C4656F038}">
      <dgm:prSet/>
      <dgm:spPr/>
      <dgm:t>
        <a:bodyPr/>
        <a:lstStyle/>
        <a:p>
          <a:pPr>
            <a:lnSpc>
              <a:spcPct val="100000"/>
            </a:lnSpc>
          </a:pPr>
          <a:r>
            <a:rPr lang="en-US"/>
            <a:t>Zone wise trading , total of 13 zones </a:t>
          </a:r>
        </a:p>
      </dgm:t>
    </dgm:pt>
    <dgm:pt modelId="{50A9E789-5FCE-4AF4-A7FC-BF04A232C2D8}" type="parTrans" cxnId="{87D59E9B-AD0C-49AE-AC40-757D5AFAAE67}">
      <dgm:prSet/>
      <dgm:spPr/>
      <dgm:t>
        <a:bodyPr/>
        <a:lstStyle/>
        <a:p>
          <a:endParaRPr lang="en-US"/>
        </a:p>
      </dgm:t>
    </dgm:pt>
    <dgm:pt modelId="{282CEA10-D2E3-4857-B3B9-2490E8D92D2E}" type="sibTrans" cxnId="{87D59E9B-AD0C-49AE-AC40-757D5AFAAE67}">
      <dgm:prSet/>
      <dgm:spPr/>
      <dgm:t>
        <a:bodyPr/>
        <a:lstStyle/>
        <a:p>
          <a:endParaRPr lang="en-US"/>
        </a:p>
      </dgm:t>
    </dgm:pt>
    <dgm:pt modelId="{E15055C3-0197-4200-8E36-19E22AF8787C}" type="pres">
      <dgm:prSet presAssocID="{679B3D34-8F8D-47F6-A04C-D26C9AEDFD5E}" presName="root" presStyleCnt="0">
        <dgm:presLayoutVars>
          <dgm:dir/>
          <dgm:resizeHandles val="exact"/>
        </dgm:presLayoutVars>
      </dgm:prSet>
      <dgm:spPr/>
    </dgm:pt>
    <dgm:pt modelId="{D33FDF4F-9DA2-4C0C-B775-38F92E6B75AC}" type="pres">
      <dgm:prSet presAssocID="{9B86AD9F-C7C2-4D15-93E6-5F14084DC3B1}" presName="compNode" presStyleCnt="0"/>
      <dgm:spPr/>
    </dgm:pt>
    <dgm:pt modelId="{B841ED0A-7DB4-45FE-B552-EBA8A58D75C8}" type="pres">
      <dgm:prSet presAssocID="{9B86AD9F-C7C2-4D15-93E6-5F14084DC3B1}" presName="bgRect" presStyleLbl="bgShp" presStyleIdx="0" presStyleCnt="5"/>
      <dgm:spPr/>
    </dgm:pt>
    <dgm:pt modelId="{ACA28EC4-442E-4628-88E2-F3F875DF0270}" type="pres">
      <dgm:prSet presAssocID="{9B86AD9F-C7C2-4D15-93E6-5F14084DC3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ck"/>
        </a:ext>
      </dgm:extLst>
    </dgm:pt>
    <dgm:pt modelId="{DE38F1E9-DFE6-4495-A1E2-EF03C9931A2C}" type="pres">
      <dgm:prSet presAssocID="{9B86AD9F-C7C2-4D15-93E6-5F14084DC3B1}" presName="spaceRect" presStyleCnt="0"/>
      <dgm:spPr/>
    </dgm:pt>
    <dgm:pt modelId="{58E4BBA8-3D25-4ADE-A891-26F2C51A117F}" type="pres">
      <dgm:prSet presAssocID="{9B86AD9F-C7C2-4D15-93E6-5F14084DC3B1}" presName="parTx" presStyleLbl="revTx" presStyleIdx="0" presStyleCnt="5">
        <dgm:presLayoutVars>
          <dgm:chMax val="0"/>
          <dgm:chPref val="0"/>
        </dgm:presLayoutVars>
      </dgm:prSet>
      <dgm:spPr/>
    </dgm:pt>
    <dgm:pt modelId="{236300AC-71E0-4C7E-BDCE-72AEA899F229}" type="pres">
      <dgm:prSet presAssocID="{4B30CFEB-252E-466B-896E-5F9EDC1CA13C}" presName="sibTrans" presStyleCnt="0"/>
      <dgm:spPr/>
    </dgm:pt>
    <dgm:pt modelId="{007AEB4A-DC1B-4E4C-AA69-39610FEFC79B}" type="pres">
      <dgm:prSet presAssocID="{5B117424-44D2-4EED-B27F-6939EFBD7C4B}" presName="compNode" presStyleCnt="0"/>
      <dgm:spPr/>
    </dgm:pt>
    <dgm:pt modelId="{493E78D0-B5CE-46DC-8467-7CCE250E5AC8}" type="pres">
      <dgm:prSet presAssocID="{5B117424-44D2-4EED-B27F-6939EFBD7C4B}" presName="bgRect" presStyleLbl="bgShp" presStyleIdx="1" presStyleCnt="5"/>
      <dgm:spPr/>
    </dgm:pt>
    <dgm:pt modelId="{2E23CF5E-E758-4C6E-8184-40EF520991E0}" type="pres">
      <dgm:prSet presAssocID="{5B117424-44D2-4EED-B27F-6939EFBD7C4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C1B33D49-744D-4FC6-B60A-68CF6301DD6E}" type="pres">
      <dgm:prSet presAssocID="{5B117424-44D2-4EED-B27F-6939EFBD7C4B}" presName="spaceRect" presStyleCnt="0"/>
      <dgm:spPr/>
    </dgm:pt>
    <dgm:pt modelId="{3864C4CA-5FDF-4380-9B51-B7915D14D84F}" type="pres">
      <dgm:prSet presAssocID="{5B117424-44D2-4EED-B27F-6939EFBD7C4B}" presName="parTx" presStyleLbl="revTx" presStyleIdx="1" presStyleCnt="5">
        <dgm:presLayoutVars>
          <dgm:chMax val="0"/>
          <dgm:chPref val="0"/>
        </dgm:presLayoutVars>
      </dgm:prSet>
      <dgm:spPr/>
    </dgm:pt>
    <dgm:pt modelId="{3F5EAF4C-051E-4B38-A144-1BE17C88B04E}" type="pres">
      <dgm:prSet presAssocID="{ED613E00-A4E5-43CF-AC5E-2D047AD3761D}" presName="sibTrans" presStyleCnt="0"/>
      <dgm:spPr/>
    </dgm:pt>
    <dgm:pt modelId="{90DA2A88-D167-4D57-A4B7-A9D8E86444E5}" type="pres">
      <dgm:prSet presAssocID="{B3BA9DB1-9249-4DFF-A099-C842680DA0CC}" presName="compNode" presStyleCnt="0"/>
      <dgm:spPr/>
    </dgm:pt>
    <dgm:pt modelId="{DE03E556-001E-4B90-B410-2391497E9744}" type="pres">
      <dgm:prSet presAssocID="{B3BA9DB1-9249-4DFF-A099-C842680DA0CC}" presName="bgRect" presStyleLbl="bgShp" presStyleIdx="2" presStyleCnt="5"/>
      <dgm:spPr/>
    </dgm:pt>
    <dgm:pt modelId="{869320BA-092F-4042-8559-EDFE9027C717}" type="pres">
      <dgm:prSet presAssocID="{B3BA9DB1-9249-4DFF-A099-C842680DA0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vel"/>
        </a:ext>
      </dgm:extLst>
    </dgm:pt>
    <dgm:pt modelId="{D7302DAE-2AC6-41E5-B124-456F92DD8515}" type="pres">
      <dgm:prSet presAssocID="{B3BA9DB1-9249-4DFF-A099-C842680DA0CC}" presName="spaceRect" presStyleCnt="0"/>
      <dgm:spPr/>
    </dgm:pt>
    <dgm:pt modelId="{B6FA7986-F8DE-42AA-84E2-51191E2A6A29}" type="pres">
      <dgm:prSet presAssocID="{B3BA9DB1-9249-4DFF-A099-C842680DA0CC}" presName="parTx" presStyleLbl="revTx" presStyleIdx="2" presStyleCnt="5">
        <dgm:presLayoutVars>
          <dgm:chMax val="0"/>
          <dgm:chPref val="0"/>
        </dgm:presLayoutVars>
      </dgm:prSet>
      <dgm:spPr/>
    </dgm:pt>
    <dgm:pt modelId="{AEC94ABE-1062-4ED6-8642-81C73447E96F}" type="pres">
      <dgm:prSet presAssocID="{EA5B6926-D694-4475-95E2-4B895EE4FC80}" presName="sibTrans" presStyleCnt="0"/>
      <dgm:spPr/>
    </dgm:pt>
    <dgm:pt modelId="{95585FE1-C248-4287-8299-880EB181D970}" type="pres">
      <dgm:prSet presAssocID="{185C0BE0-733C-4EFA-910D-D9E33735A60C}" presName="compNode" presStyleCnt="0"/>
      <dgm:spPr/>
    </dgm:pt>
    <dgm:pt modelId="{686986DA-A692-4603-8758-67E8AE8552DC}" type="pres">
      <dgm:prSet presAssocID="{185C0BE0-733C-4EFA-910D-D9E33735A60C}" presName="bgRect" presStyleLbl="bgShp" presStyleIdx="3" presStyleCnt="5"/>
      <dgm:spPr/>
    </dgm:pt>
    <dgm:pt modelId="{6FC7D80F-D1A5-4A6E-8C6D-5E3AFA1EC4BE}" type="pres">
      <dgm:prSet presAssocID="{185C0BE0-733C-4EFA-910D-D9E33735A6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un"/>
        </a:ext>
      </dgm:extLst>
    </dgm:pt>
    <dgm:pt modelId="{228DE34F-FC85-4940-91E5-30FA29DD104A}" type="pres">
      <dgm:prSet presAssocID="{185C0BE0-733C-4EFA-910D-D9E33735A60C}" presName="spaceRect" presStyleCnt="0"/>
      <dgm:spPr/>
    </dgm:pt>
    <dgm:pt modelId="{E093E886-8E43-4E48-B592-5CCA39E4F2DA}" type="pres">
      <dgm:prSet presAssocID="{185C0BE0-733C-4EFA-910D-D9E33735A60C}" presName="parTx" presStyleLbl="revTx" presStyleIdx="3" presStyleCnt="5">
        <dgm:presLayoutVars>
          <dgm:chMax val="0"/>
          <dgm:chPref val="0"/>
        </dgm:presLayoutVars>
      </dgm:prSet>
      <dgm:spPr/>
    </dgm:pt>
    <dgm:pt modelId="{208FD86F-EB8C-4D76-9685-8D0024671047}" type="pres">
      <dgm:prSet presAssocID="{11085725-EEEF-4311-BC05-4A5342CF4E0C}" presName="sibTrans" presStyleCnt="0"/>
      <dgm:spPr/>
    </dgm:pt>
    <dgm:pt modelId="{B1C9EA4C-45B8-43B7-966E-4B0D4A086C64}" type="pres">
      <dgm:prSet presAssocID="{4F4A97E2-CA27-483A-8B2B-CD3C4656F038}" presName="compNode" presStyleCnt="0"/>
      <dgm:spPr/>
    </dgm:pt>
    <dgm:pt modelId="{AC71BF68-E4F3-4767-93B4-F6C7426F42DB}" type="pres">
      <dgm:prSet presAssocID="{4F4A97E2-CA27-483A-8B2B-CD3C4656F038}" presName="bgRect" presStyleLbl="bgShp" presStyleIdx="4" presStyleCnt="5"/>
      <dgm:spPr/>
    </dgm:pt>
    <dgm:pt modelId="{F4E39C23-BF20-44E5-A079-91CC3E61E258}" type="pres">
      <dgm:prSet presAssocID="{4F4A97E2-CA27-483A-8B2B-CD3C4656F0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r"/>
        </a:ext>
      </dgm:extLst>
    </dgm:pt>
    <dgm:pt modelId="{E25326D5-E9C9-440B-AA8D-8C4E5A39A3AD}" type="pres">
      <dgm:prSet presAssocID="{4F4A97E2-CA27-483A-8B2B-CD3C4656F038}" presName="spaceRect" presStyleCnt="0"/>
      <dgm:spPr/>
    </dgm:pt>
    <dgm:pt modelId="{E30575B1-D62E-4E5D-AD22-24C8A2465447}" type="pres">
      <dgm:prSet presAssocID="{4F4A97E2-CA27-483A-8B2B-CD3C4656F038}" presName="parTx" presStyleLbl="revTx" presStyleIdx="4" presStyleCnt="5">
        <dgm:presLayoutVars>
          <dgm:chMax val="0"/>
          <dgm:chPref val="0"/>
        </dgm:presLayoutVars>
      </dgm:prSet>
      <dgm:spPr/>
    </dgm:pt>
  </dgm:ptLst>
  <dgm:cxnLst>
    <dgm:cxn modelId="{60606232-1B05-449A-A859-A949B0D5CEF7}" srcId="{679B3D34-8F8D-47F6-A04C-D26C9AEDFD5E}" destId="{5B117424-44D2-4EED-B27F-6939EFBD7C4B}" srcOrd="1" destOrd="0" parTransId="{E170BC26-97EE-424A-9AC4-7CD7948B696D}" sibTransId="{ED613E00-A4E5-43CF-AC5E-2D047AD3761D}"/>
    <dgm:cxn modelId="{00F5D13B-6CAD-46C3-BD9E-318CDC8F366D}" type="presOf" srcId="{B3BA9DB1-9249-4DFF-A099-C842680DA0CC}" destId="{B6FA7986-F8DE-42AA-84E2-51191E2A6A29}" srcOrd="0" destOrd="0" presId="urn:microsoft.com/office/officeart/2018/2/layout/IconVerticalSolidList"/>
    <dgm:cxn modelId="{08B1C67C-0AB4-4E70-B5FB-09F84F9519B1}" type="presOf" srcId="{5B117424-44D2-4EED-B27F-6939EFBD7C4B}" destId="{3864C4CA-5FDF-4380-9B51-B7915D14D84F}" srcOrd="0" destOrd="0" presId="urn:microsoft.com/office/officeart/2018/2/layout/IconVerticalSolidList"/>
    <dgm:cxn modelId="{5AE48D94-4E70-433B-BE55-7DA3A675191A}" srcId="{679B3D34-8F8D-47F6-A04C-D26C9AEDFD5E}" destId="{9B86AD9F-C7C2-4D15-93E6-5F14084DC3B1}" srcOrd="0" destOrd="0" parTransId="{7C00F9BC-AFAD-40FD-BACD-9A4397CFCAE1}" sibTransId="{4B30CFEB-252E-466B-896E-5F9EDC1CA13C}"/>
    <dgm:cxn modelId="{87D59E9B-AD0C-49AE-AC40-757D5AFAAE67}" srcId="{679B3D34-8F8D-47F6-A04C-D26C9AEDFD5E}" destId="{4F4A97E2-CA27-483A-8B2B-CD3C4656F038}" srcOrd="4" destOrd="0" parTransId="{50A9E789-5FCE-4AF4-A7FC-BF04A232C2D8}" sibTransId="{282CEA10-D2E3-4857-B3B9-2490E8D92D2E}"/>
    <dgm:cxn modelId="{73D471A2-9CC0-4363-ABDB-AB2F503E08E3}" type="presOf" srcId="{9B86AD9F-C7C2-4D15-93E6-5F14084DC3B1}" destId="{58E4BBA8-3D25-4ADE-A891-26F2C51A117F}" srcOrd="0" destOrd="0" presId="urn:microsoft.com/office/officeart/2018/2/layout/IconVerticalSolidList"/>
    <dgm:cxn modelId="{CE95EFBE-EEB5-499D-8558-8444989C71E6}" type="presOf" srcId="{4F4A97E2-CA27-483A-8B2B-CD3C4656F038}" destId="{E30575B1-D62E-4E5D-AD22-24C8A2465447}" srcOrd="0" destOrd="0" presId="urn:microsoft.com/office/officeart/2018/2/layout/IconVerticalSolidList"/>
    <dgm:cxn modelId="{D9169EBF-1996-431C-BF83-295E47515E33}" srcId="{679B3D34-8F8D-47F6-A04C-D26C9AEDFD5E}" destId="{B3BA9DB1-9249-4DFF-A099-C842680DA0CC}" srcOrd="2" destOrd="0" parTransId="{F751271A-2667-45AC-B98C-F6F6CCD02D44}" sibTransId="{EA5B6926-D694-4475-95E2-4B895EE4FC80}"/>
    <dgm:cxn modelId="{329037EA-4B39-4FC5-AA09-B60D28972260}" type="presOf" srcId="{185C0BE0-733C-4EFA-910D-D9E33735A60C}" destId="{E093E886-8E43-4E48-B592-5CCA39E4F2DA}" srcOrd="0" destOrd="0" presId="urn:microsoft.com/office/officeart/2018/2/layout/IconVerticalSolidList"/>
    <dgm:cxn modelId="{39AADDEE-113F-4B65-8F72-65B73477ACDB}" srcId="{679B3D34-8F8D-47F6-A04C-D26C9AEDFD5E}" destId="{185C0BE0-733C-4EFA-910D-D9E33735A60C}" srcOrd="3" destOrd="0" parTransId="{A6B2C2AE-83C1-4C16-A669-DF5BA1B7A67F}" sibTransId="{11085725-EEEF-4311-BC05-4A5342CF4E0C}"/>
    <dgm:cxn modelId="{A38F67EF-C607-48C8-91AD-9FEC97C1C4A8}" type="presOf" srcId="{679B3D34-8F8D-47F6-A04C-D26C9AEDFD5E}" destId="{E15055C3-0197-4200-8E36-19E22AF8787C}" srcOrd="0" destOrd="0" presId="urn:microsoft.com/office/officeart/2018/2/layout/IconVerticalSolidList"/>
    <dgm:cxn modelId="{871A6044-4393-48EA-BDA1-A3D2B91727D3}" type="presParOf" srcId="{E15055C3-0197-4200-8E36-19E22AF8787C}" destId="{D33FDF4F-9DA2-4C0C-B775-38F92E6B75AC}" srcOrd="0" destOrd="0" presId="urn:microsoft.com/office/officeart/2018/2/layout/IconVerticalSolidList"/>
    <dgm:cxn modelId="{A34FCDBB-17A9-4C61-9D9F-8A4E8BA3D063}" type="presParOf" srcId="{D33FDF4F-9DA2-4C0C-B775-38F92E6B75AC}" destId="{B841ED0A-7DB4-45FE-B552-EBA8A58D75C8}" srcOrd="0" destOrd="0" presId="urn:microsoft.com/office/officeart/2018/2/layout/IconVerticalSolidList"/>
    <dgm:cxn modelId="{6E7F1D32-935E-47AD-83BE-5F7A0BDBAD7E}" type="presParOf" srcId="{D33FDF4F-9DA2-4C0C-B775-38F92E6B75AC}" destId="{ACA28EC4-442E-4628-88E2-F3F875DF0270}" srcOrd="1" destOrd="0" presId="urn:microsoft.com/office/officeart/2018/2/layout/IconVerticalSolidList"/>
    <dgm:cxn modelId="{42D17616-C7D4-4249-91DC-22258CBB7545}" type="presParOf" srcId="{D33FDF4F-9DA2-4C0C-B775-38F92E6B75AC}" destId="{DE38F1E9-DFE6-4495-A1E2-EF03C9931A2C}" srcOrd="2" destOrd="0" presId="urn:microsoft.com/office/officeart/2018/2/layout/IconVerticalSolidList"/>
    <dgm:cxn modelId="{09DF92DE-FB34-490F-B36E-15983C469AAC}" type="presParOf" srcId="{D33FDF4F-9DA2-4C0C-B775-38F92E6B75AC}" destId="{58E4BBA8-3D25-4ADE-A891-26F2C51A117F}" srcOrd="3" destOrd="0" presId="urn:microsoft.com/office/officeart/2018/2/layout/IconVerticalSolidList"/>
    <dgm:cxn modelId="{7F130095-2DCB-44D7-AC9F-CAD16864C1F9}" type="presParOf" srcId="{E15055C3-0197-4200-8E36-19E22AF8787C}" destId="{236300AC-71E0-4C7E-BDCE-72AEA899F229}" srcOrd="1" destOrd="0" presId="urn:microsoft.com/office/officeart/2018/2/layout/IconVerticalSolidList"/>
    <dgm:cxn modelId="{510FDFCC-EAF2-4B8E-8D58-FB0CD17E140F}" type="presParOf" srcId="{E15055C3-0197-4200-8E36-19E22AF8787C}" destId="{007AEB4A-DC1B-4E4C-AA69-39610FEFC79B}" srcOrd="2" destOrd="0" presId="urn:microsoft.com/office/officeart/2018/2/layout/IconVerticalSolidList"/>
    <dgm:cxn modelId="{CDBD4F8B-AA26-48DB-AAE6-CBBF50B25367}" type="presParOf" srcId="{007AEB4A-DC1B-4E4C-AA69-39610FEFC79B}" destId="{493E78D0-B5CE-46DC-8467-7CCE250E5AC8}" srcOrd="0" destOrd="0" presId="urn:microsoft.com/office/officeart/2018/2/layout/IconVerticalSolidList"/>
    <dgm:cxn modelId="{1331E136-FD42-40E6-9CA2-8B33C3F7B907}" type="presParOf" srcId="{007AEB4A-DC1B-4E4C-AA69-39610FEFC79B}" destId="{2E23CF5E-E758-4C6E-8184-40EF520991E0}" srcOrd="1" destOrd="0" presId="urn:microsoft.com/office/officeart/2018/2/layout/IconVerticalSolidList"/>
    <dgm:cxn modelId="{C32556AB-5E0B-4FB1-A008-08A4E13E1A61}" type="presParOf" srcId="{007AEB4A-DC1B-4E4C-AA69-39610FEFC79B}" destId="{C1B33D49-744D-4FC6-B60A-68CF6301DD6E}" srcOrd="2" destOrd="0" presId="urn:microsoft.com/office/officeart/2018/2/layout/IconVerticalSolidList"/>
    <dgm:cxn modelId="{D61453BD-933E-46C5-A2A3-EA7307DFFB01}" type="presParOf" srcId="{007AEB4A-DC1B-4E4C-AA69-39610FEFC79B}" destId="{3864C4CA-5FDF-4380-9B51-B7915D14D84F}" srcOrd="3" destOrd="0" presId="urn:microsoft.com/office/officeart/2018/2/layout/IconVerticalSolidList"/>
    <dgm:cxn modelId="{A66324F8-8559-4DDC-9472-0902EFBFF20D}" type="presParOf" srcId="{E15055C3-0197-4200-8E36-19E22AF8787C}" destId="{3F5EAF4C-051E-4B38-A144-1BE17C88B04E}" srcOrd="3" destOrd="0" presId="urn:microsoft.com/office/officeart/2018/2/layout/IconVerticalSolidList"/>
    <dgm:cxn modelId="{DE9A0D6A-1709-4AEE-B416-0132ACDE97B6}" type="presParOf" srcId="{E15055C3-0197-4200-8E36-19E22AF8787C}" destId="{90DA2A88-D167-4D57-A4B7-A9D8E86444E5}" srcOrd="4" destOrd="0" presId="urn:microsoft.com/office/officeart/2018/2/layout/IconVerticalSolidList"/>
    <dgm:cxn modelId="{0855D30C-81CB-480F-BA15-98CED85D69BB}" type="presParOf" srcId="{90DA2A88-D167-4D57-A4B7-A9D8E86444E5}" destId="{DE03E556-001E-4B90-B410-2391497E9744}" srcOrd="0" destOrd="0" presId="urn:microsoft.com/office/officeart/2018/2/layout/IconVerticalSolidList"/>
    <dgm:cxn modelId="{5CABA9C8-B233-4416-9EC3-BA2AEE0C1FB4}" type="presParOf" srcId="{90DA2A88-D167-4D57-A4B7-A9D8E86444E5}" destId="{869320BA-092F-4042-8559-EDFE9027C717}" srcOrd="1" destOrd="0" presId="urn:microsoft.com/office/officeart/2018/2/layout/IconVerticalSolidList"/>
    <dgm:cxn modelId="{95CF5B96-FBA2-4B19-BC82-4330FF882A2D}" type="presParOf" srcId="{90DA2A88-D167-4D57-A4B7-A9D8E86444E5}" destId="{D7302DAE-2AC6-41E5-B124-456F92DD8515}" srcOrd="2" destOrd="0" presId="urn:microsoft.com/office/officeart/2018/2/layout/IconVerticalSolidList"/>
    <dgm:cxn modelId="{DF9B267C-045C-4B55-88E2-DF4386CD0731}" type="presParOf" srcId="{90DA2A88-D167-4D57-A4B7-A9D8E86444E5}" destId="{B6FA7986-F8DE-42AA-84E2-51191E2A6A29}" srcOrd="3" destOrd="0" presId="urn:microsoft.com/office/officeart/2018/2/layout/IconVerticalSolidList"/>
    <dgm:cxn modelId="{E9E05200-8364-4CEE-B8C0-5BF0C6C209D0}" type="presParOf" srcId="{E15055C3-0197-4200-8E36-19E22AF8787C}" destId="{AEC94ABE-1062-4ED6-8642-81C73447E96F}" srcOrd="5" destOrd="0" presId="urn:microsoft.com/office/officeart/2018/2/layout/IconVerticalSolidList"/>
    <dgm:cxn modelId="{A357B9F4-BC2C-48DB-B90F-788560FB155E}" type="presParOf" srcId="{E15055C3-0197-4200-8E36-19E22AF8787C}" destId="{95585FE1-C248-4287-8299-880EB181D970}" srcOrd="6" destOrd="0" presId="urn:microsoft.com/office/officeart/2018/2/layout/IconVerticalSolidList"/>
    <dgm:cxn modelId="{794DA312-2E33-4171-8AF9-85BC0136D58B}" type="presParOf" srcId="{95585FE1-C248-4287-8299-880EB181D970}" destId="{686986DA-A692-4603-8758-67E8AE8552DC}" srcOrd="0" destOrd="0" presId="urn:microsoft.com/office/officeart/2018/2/layout/IconVerticalSolidList"/>
    <dgm:cxn modelId="{849FEDB6-5210-4B98-80BD-9551A6140ED9}" type="presParOf" srcId="{95585FE1-C248-4287-8299-880EB181D970}" destId="{6FC7D80F-D1A5-4A6E-8C6D-5E3AFA1EC4BE}" srcOrd="1" destOrd="0" presId="urn:microsoft.com/office/officeart/2018/2/layout/IconVerticalSolidList"/>
    <dgm:cxn modelId="{207248E4-7E57-4C5A-92A8-B0D869850023}" type="presParOf" srcId="{95585FE1-C248-4287-8299-880EB181D970}" destId="{228DE34F-FC85-4940-91E5-30FA29DD104A}" srcOrd="2" destOrd="0" presId="urn:microsoft.com/office/officeart/2018/2/layout/IconVerticalSolidList"/>
    <dgm:cxn modelId="{846BC8AC-6B98-48FB-B71B-7AC00604D371}" type="presParOf" srcId="{95585FE1-C248-4287-8299-880EB181D970}" destId="{E093E886-8E43-4E48-B592-5CCA39E4F2DA}" srcOrd="3" destOrd="0" presId="urn:microsoft.com/office/officeart/2018/2/layout/IconVerticalSolidList"/>
    <dgm:cxn modelId="{E014864B-9C7D-4EAB-956F-7A148B9432EE}" type="presParOf" srcId="{E15055C3-0197-4200-8E36-19E22AF8787C}" destId="{208FD86F-EB8C-4D76-9685-8D0024671047}" srcOrd="7" destOrd="0" presId="urn:microsoft.com/office/officeart/2018/2/layout/IconVerticalSolidList"/>
    <dgm:cxn modelId="{70231E36-784E-4B01-A99C-F669CB9EEC02}" type="presParOf" srcId="{E15055C3-0197-4200-8E36-19E22AF8787C}" destId="{B1C9EA4C-45B8-43B7-966E-4B0D4A086C64}" srcOrd="8" destOrd="0" presId="urn:microsoft.com/office/officeart/2018/2/layout/IconVerticalSolidList"/>
    <dgm:cxn modelId="{1B77B3B4-6492-45C2-AAA4-D755C9F776C7}" type="presParOf" srcId="{B1C9EA4C-45B8-43B7-966E-4B0D4A086C64}" destId="{AC71BF68-E4F3-4767-93B4-F6C7426F42DB}" srcOrd="0" destOrd="0" presId="urn:microsoft.com/office/officeart/2018/2/layout/IconVerticalSolidList"/>
    <dgm:cxn modelId="{9E167112-6CB4-4CCC-83AB-F9AD89CA560E}" type="presParOf" srcId="{B1C9EA4C-45B8-43B7-966E-4B0D4A086C64}" destId="{F4E39C23-BF20-44E5-A079-91CC3E61E258}" srcOrd="1" destOrd="0" presId="urn:microsoft.com/office/officeart/2018/2/layout/IconVerticalSolidList"/>
    <dgm:cxn modelId="{DD1FEDEC-CF00-4351-AC65-E1E8B79E64BB}" type="presParOf" srcId="{B1C9EA4C-45B8-43B7-966E-4B0D4A086C64}" destId="{E25326D5-E9C9-440B-AA8D-8C4E5A39A3AD}" srcOrd="2" destOrd="0" presId="urn:microsoft.com/office/officeart/2018/2/layout/IconVerticalSolidList"/>
    <dgm:cxn modelId="{85AC0996-852E-4883-B203-8C49A502BAF5}" type="presParOf" srcId="{B1C9EA4C-45B8-43B7-966E-4B0D4A086C64}" destId="{E30575B1-D62E-4E5D-AD22-24C8A24654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A2E0D3-2693-4197-9DF5-304E957C23AB}"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2BFA2E1F-F31B-474E-B95F-327060F9C2DC}">
      <dgm:prSet/>
      <dgm:spPr/>
      <dgm:t>
        <a:bodyPr/>
        <a:lstStyle/>
        <a:p>
          <a:r>
            <a:rPr lang="en-US" b="0" i="0" baseline="0" dirty="0"/>
            <a:t>Allocation of the transmission corridor availability between the PXs is based on their share in the cleared volumes in the DAM</a:t>
          </a:r>
          <a:endParaRPr lang="en-US" dirty="0"/>
        </a:p>
      </dgm:t>
    </dgm:pt>
    <dgm:pt modelId="{97D0DA99-412D-4602-AC55-996DF96A3ACA}" type="parTrans" cxnId="{7BD87A5F-DE0B-4AA0-92F2-B205C5642182}">
      <dgm:prSet/>
      <dgm:spPr/>
      <dgm:t>
        <a:bodyPr/>
        <a:lstStyle/>
        <a:p>
          <a:endParaRPr lang="en-US"/>
        </a:p>
      </dgm:t>
    </dgm:pt>
    <dgm:pt modelId="{8DEC7DC3-3F36-42B3-B68A-D7429FBBC575}" type="sibTrans" cxnId="{7BD87A5F-DE0B-4AA0-92F2-B205C5642182}">
      <dgm:prSet/>
      <dgm:spPr/>
      <dgm:t>
        <a:bodyPr/>
        <a:lstStyle/>
        <a:p>
          <a:endParaRPr lang="en-US"/>
        </a:p>
      </dgm:t>
    </dgm:pt>
    <dgm:pt modelId="{D83D1479-2B82-414B-BE39-11BEA6793E11}">
      <dgm:prSet/>
      <dgm:spPr/>
      <dgm:t>
        <a:bodyPr/>
        <a:lstStyle/>
        <a:p>
          <a:r>
            <a:rPr lang="en-US" b="0" i="0" baseline="0" dirty="0"/>
            <a:t>The minimum allocation of corridor availability for the PX  is  set as 10%. </a:t>
          </a:r>
          <a:endParaRPr lang="en-US" dirty="0"/>
        </a:p>
      </dgm:t>
    </dgm:pt>
    <dgm:pt modelId="{3794745F-26D5-4234-BDE6-09D1E4CDCA9B}" type="parTrans" cxnId="{1EEE2530-027E-436F-A5FC-6F493AC0D837}">
      <dgm:prSet/>
      <dgm:spPr/>
      <dgm:t>
        <a:bodyPr/>
        <a:lstStyle/>
        <a:p>
          <a:endParaRPr lang="en-US"/>
        </a:p>
      </dgm:t>
    </dgm:pt>
    <dgm:pt modelId="{29C00DE1-A35B-4192-BE31-C1B1434BF360}" type="sibTrans" cxnId="{1EEE2530-027E-436F-A5FC-6F493AC0D837}">
      <dgm:prSet/>
      <dgm:spPr/>
      <dgm:t>
        <a:bodyPr/>
        <a:lstStyle/>
        <a:p>
          <a:endParaRPr lang="en-US"/>
        </a:p>
      </dgm:t>
    </dgm:pt>
    <dgm:pt modelId="{58CE62EB-D5AD-4D23-A066-F22C03A79B6F}">
      <dgm:prSet/>
      <dgm:spPr/>
      <dgm:t>
        <a:bodyPr/>
        <a:lstStyle/>
        <a:p>
          <a:r>
            <a:rPr lang="en-US" b="0" i="0" baseline="0" dirty="0"/>
            <a:t>The PX should maintain the cleared volume in RTM is within the standing clearance submitted by the entities. </a:t>
          </a:r>
          <a:endParaRPr lang="en-US" dirty="0"/>
        </a:p>
      </dgm:t>
    </dgm:pt>
    <dgm:pt modelId="{AC6D75C4-8844-4068-837E-4D06AD91144F}" type="parTrans" cxnId="{53F0665C-7BB2-4911-AFC2-F437B92660D7}">
      <dgm:prSet/>
      <dgm:spPr/>
      <dgm:t>
        <a:bodyPr/>
        <a:lstStyle/>
        <a:p>
          <a:endParaRPr lang="en-US"/>
        </a:p>
      </dgm:t>
    </dgm:pt>
    <dgm:pt modelId="{F7EA2312-C850-4F87-B06E-C4A40579552E}" type="sibTrans" cxnId="{53F0665C-7BB2-4911-AFC2-F437B92660D7}">
      <dgm:prSet/>
      <dgm:spPr/>
      <dgm:t>
        <a:bodyPr/>
        <a:lstStyle/>
        <a:p>
          <a:endParaRPr lang="en-US"/>
        </a:p>
      </dgm:t>
    </dgm:pt>
    <dgm:pt modelId="{2B0DEE9F-3520-4904-B490-F6289379B62A}">
      <dgm:prSet/>
      <dgm:spPr/>
      <dgm:t>
        <a:bodyPr/>
        <a:lstStyle/>
        <a:p>
          <a:r>
            <a:rPr lang="en-US" b="0" i="0" baseline="0" dirty="0"/>
            <a:t>PXs shall club all Buyers  and  all Sellers  State wise  for Scheduling by RLDCs. </a:t>
          </a:r>
          <a:endParaRPr lang="en-US" dirty="0"/>
        </a:p>
      </dgm:t>
    </dgm:pt>
    <dgm:pt modelId="{E3582EFE-492E-4C0D-A948-B4F6A5533747}" type="parTrans" cxnId="{4E64EEBD-292A-4030-824F-35EA7EB7C129}">
      <dgm:prSet/>
      <dgm:spPr/>
      <dgm:t>
        <a:bodyPr/>
        <a:lstStyle/>
        <a:p>
          <a:endParaRPr lang="en-US"/>
        </a:p>
      </dgm:t>
    </dgm:pt>
    <dgm:pt modelId="{878E9FA4-2743-4ABD-9E95-CA1A00977B31}" type="sibTrans" cxnId="{4E64EEBD-292A-4030-824F-35EA7EB7C129}">
      <dgm:prSet/>
      <dgm:spPr/>
      <dgm:t>
        <a:bodyPr/>
        <a:lstStyle/>
        <a:p>
          <a:endParaRPr lang="en-US"/>
        </a:p>
      </dgm:t>
    </dgm:pt>
    <dgm:pt modelId="{6FED9266-D5BE-43ED-ADDF-CFEBA020CF26}">
      <dgm:prSet/>
      <dgm:spPr/>
      <dgm:t>
        <a:bodyPr/>
        <a:lstStyle/>
        <a:p>
          <a:r>
            <a:rPr lang="en-US" b="0" i="0" baseline="0" dirty="0"/>
            <a:t>If the trade cleared by any PX is more than the allocated corridor availability, then NLDC will consider the trade done by that particular PX for the period as zero </a:t>
          </a:r>
          <a:endParaRPr lang="en-US" dirty="0"/>
        </a:p>
      </dgm:t>
    </dgm:pt>
    <dgm:pt modelId="{32D7C75E-940D-4F33-8BBD-C5E3334C5028}" type="parTrans" cxnId="{2B680BD6-FB53-42FB-9AD4-93EEBEE9FA7E}">
      <dgm:prSet/>
      <dgm:spPr/>
      <dgm:t>
        <a:bodyPr/>
        <a:lstStyle/>
        <a:p>
          <a:endParaRPr lang="en-US"/>
        </a:p>
      </dgm:t>
    </dgm:pt>
    <dgm:pt modelId="{D756EC61-8886-4A35-ADFD-EC2AB0DB126A}" type="sibTrans" cxnId="{2B680BD6-FB53-42FB-9AD4-93EEBEE9FA7E}">
      <dgm:prSet/>
      <dgm:spPr/>
      <dgm:t>
        <a:bodyPr/>
        <a:lstStyle/>
        <a:p>
          <a:endParaRPr lang="en-US"/>
        </a:p>
      </dgm:t>
    </dgm:pt>
    <dgm:pt modelId="{F2C3F3CE-AC15-4815-BC5F-0AE174245C7F}" type="pres">
      <dgm:prSet presAssocID="{31A2E0D3-2693-4197-9DF5-304E957C23AB}" presName="outerComposite" presStyleCnt="0">
        <dgm:presLayoutVars>
          <dgm:chMax val="5"/>
          <dgm:dir/>
          <dgm:resizeHandles val="exact"/>
        </dgm:presLayoutVars>
      </dgm:prSet>
      <dgm:spPr/>
    </dgm:pt>
    <dgm:pt modelId="{C36E1A90-FB1D-4489-B552-14B3A7B32DD1}" type="pres">
      <dgm:prSet presAssocID="{31A2E0D3-2693-4197-9DF5-304E957C23AB}" presName="dummyMaxCanvas" presStyleCnt="0">
        <dgm:presLayoutVars/>
      </dgm:prSet>
      <dgm:spPr/>
    </dgm:pt>
    <dgm:pt modelId="{E9B1302A-421B-41DE-BFE3-0DDDC1B45E25}" type="pres">
      <dgm:prSet presAssocID="{31A2E0D3-2693-4197-9DF5-304E957C23AB}" presName="FiveNodes_1" presStyleLbl="node1" presStyleIdx="0" presStyleCnt="5" custScaleX="101064" custLinFactNeighborX="266">
        <dgm:presLayoutVars>
          <dgm:bulletEnabled val="1"/>
        </dgm:presLayoutVars>
      </dgm:prSet>
      <dgm:spPr/>
    </dgm:pt>
    <dgm:pt modelId="{A302B9A0-F3B5-47F7-AEEB-05F0D0BFC4A8}" type="pres">
      <dgm:prSet presAssocID="{31A2E0D3-2693-4197-9DF5-304E957C23AB}" presName="FiveNodes_2" presStyleLbl="node1" presStyleIdx="1" presStyleCnt="5">
        <dgm:presLayoutVars>
          <dgm:bulletEnabled val="1"/>
        </dgm:presLayoutVars>
      </dgm:prSet>
      <dgm:spPr/>
    </dgm:pt>
    <dgm:pt modelId="{927E0A25-EA14-4507-949F-413546D4FB08}" type="pres">
      <dgm:prSet presAssocID="{31A2E0D3-2693-4197-9DF5-304E957C23AB}" presName="FiveNodes_3" presStyleLbl="node1" presStyleIdx="2" presStyleCnt="5">
        <dgm:presLayoutVars>
          <dgm:bulletEnabled val="1"/>
        </dgm:presLayoutVars>
      </dgm:prSet>
      <dgm:spPr/>
    </dgm:pt>
    <dgm:pt modelId="{BAD44C95-4749-48B5-85F4-3D63116BA3F7}" type="pres">
      <dgm:prSet presAssocID="{31A2E0D3-2693-4197-9DF5-304E957C23AB}" presName="FiveNodes_4" presStyleLbl="node1" presStyleIdx="3" presStyleCnt="5">
        <dgm:presLayoutVars>
          <dgm:bulletEnabled val="1"/>
        </dgm:presLayoutVars>
      </dgm:prSet>
      <dgm:spPr/>
    </dgm:pt>
    <dgm:pt modelId="{C1EC5A4E-6370-4CC5-9C98-A1DD3CCE6102}" type="pres">
      <dgm:prSet presAssocID="{31A2E0D3-2693-4197-9DF5-304E957C23AB}" presName="FiveNodes_5" presStyleLbl="node1" presStyleIdx="4" presStyleCnt="5">
        <dgm:presLayoutVars>
          <dgm:bulletEnabled val="1"/>
        </dgm:presLayoutVars>
      </dgm:prSet>
      <dgm:spPr/>
    </dgm:pt>
    <dgm:pt modelId="{12215CAA-1ACA-4061-AE3E-E9C3ADBA8C2B}" type="pres">
      <dgm:prSet presAssocID="{31A2E0D3-2693-4197-9DF5-304E957C23AB}" presName="FiveConn_1-2" presStyleLbl="fgAccFollowNode1" presStyleIdx="0" presStyleCnt="4">
        <dgm:presLayoutVars>
          <dgm:bulletEnabled val="1"/>
        </dgm:presLayoutVars>
      </dgm:prSet>
      <dgm:spPr/>
    </dgm:pt>
    <dgm:pt modelId="{4EE8BC86-67B6-4374-B78B-D5404919816D}" type="pres">
      <dgm:prSet presAssocID="{31A2E0D3-2693-4197-9DF5-304E957C23AB}" presName="FiveConn_2-3" presStyleLbl="fgAccFollowNode1" presStyleIdx="1" presStyleCnt="4">
        <dgm:presLayoutVars>
          <dgm:bulletEnabled val="1"/>
        </dgm:presLayoutVars>
      </dgm:prSet>
      <dgm:spPr/>
    </dgm:pt>
    <dgm:pt modelId="{B8ED4A7A-EAAA-414B-9584-2DC89939B8F1}" type="pres">
      <dgm:prSet presAssocID="{31A2E0D3-2693-4197-9DF5-304E957C23AB}" presName="FiveConn_3-4" presStyleLbl="fgAccFollowNode1" presStyleIdx="2" presStyleCnt="4">
        <dgm:presLayoutVars>
          <dgm:bulletEnabled val="1"/>
        </dgm:presLayoutVars>
      </dgm:prSet>
      <dgm:spPr/>
    </dgm:pt>
    <dgm:pt modelId="{8B05EFED-8E17-4CD8-85CC-F80B13A59601}" type="pres">
      <dgm:prSet presAssocID="{31A2E0D3-2693-4197-9DF5-304E957C23AB}" presName="FiveConn_4-5" presStyleLbl="fgAccFollowNode1" presStyleIdx="3" presStyleCnt="4">
        <dgm:presLayoutVars>
          <dgm:bulletEnabled val="1"/>
        </dgm:presLayoutVars>
      </dgm:prSet>
      <dgm:spPr/>
    </dgm:pt>
    <dgm:pt modelId="{5D9A708C-CED4-4859-BF20-FF23119EA376}" type="pres">
      <dgm:prSet presAssocID="{31A2E0D3-2693-4197-9DF5-304E957C23AB}" presName="FiveNodes_1_text" presStyleLbl="node1" presStyleIdx="4" presStyleCnt="5">
        <dgm:presLayoutVars>
          <dgm:bulletEnabled val="1"/>
        </dgm:presLayoutVars>
      </dgm:prSet>
      <dgm:spPr/>
    </dgm:pt>
    <dgm:pt modelId="{29D60F38-92C6-4743-B3ED-17BE742A6BD3}" type="pres">
      <dgm:prSet presAssocID="{31A2E0D3-2693-4197-9DF5-304E957C23AB}" presName="FiveNodes_2_text" presStyleLbl="node1" presStyleIdx="4" presStyleCnt="5">
        <dgm:presLayoutVars>
          <dgm:bulletEnabled val="1"/>
        </dgm:presLayoutVars>
      </dgm:prSet>
      <dgm:spPr/>
    </dgm:pt>
    <dgm:pt modelId="{5BB6EBC3-6AEF-47FC-9DFB-E2E49486922A}" type="pres">
      <dgm:prSet presAssocID="{31A2E0D3-2693-4197-9DF5-304E957C23AB}" presName="FiveNodes_3_text" presStyleLbl="node1" presStyleIdx="4" presStyleCnt="5">
        <dgm:presLayoutVars>
          <dgm:bulletEnabled val="1"/>
        </dgm:presLayoutVars>
      </dgm:prSet>
      <dgm:spPr/>
    </dgm:pt>
    <dgm:pt modelId="{D5A0E39E-E4F9-446F-8B15-DFED8802C225}" type="pres">
      <dgm:prSet presAssocID="{31A2E0D3-2693-4197-9DF5-304E957C23AB}" presName="FiveNodes_4_text" presStyleLbl="node1" presStyleIdx="4" presStyleCnt="5">
        <dgm:presLayoutVars>
          <dgm:bulletEnabled val="1"/>
        </dgm:presLayoutVars>
      </dgm:prSet>
      <dgm:spPr/>
    </dgm:pt>
    <dgm:pt modelId="{8DF6BCCD-81C9-4A1B-9848-D313B3D97198}" type="pres">
      <dgm:prSet presAssocID="{31A2E0D3-2693-4197-9DF5-304E957C23AB}" presName="FiveNodes_5_text" presStyleLbl="node1" presStyleIdx="4" presStyleCnt="5">
        <dgm:presLayoutVars>
          <dgm:bulletEnabled val="1"/>
        </dgm:presLayoutVars>
      </dgm:prSet>
      <dgm:spPr/>
    </dgm:pt>
  </dgm:ptLst>
  <dgm:cxnLst>
    <dgm:cxn modelId="{157E9D16-DBC1-4B5B-B526-F16A10780255}" type="presOf" srcId="{8DEC7DC3-3F36-42B3-B68A-D7429FBBC575}" destId="{12215CAA-1ACA-4061-AE3E-E9C3ADBA8C2B}" srcOrd="0" destOrd="0" presId="urn:microsoft.com/office/officeart/2005/8/layout/vProcess5"/>
    <dgm:cxn modelId="{66EA7A28-F14A-49F6-9A51-CB5399C5B0B5}" type="presOf" srcId="{6FED9266-D5BE-43ED-ADDF-CFEBA020CF26}" destId="{C1EC5A4E-6370-4CC5-9C98-A1DD3CCE6102}" srcOrd="0" destOrd="0" presId="urn:microsoft.com/office/officeart/2005/8/layout/vProcess5"/>
    <dgm:cxn modelId="{1EEE2530-027E-436F-A5FC-6F493AC0D837}" srcId="{31A2E0D3-2693-4197-9DF5-304E957C23AB}" destId="{D83D1479-2B82-414B-BE39-11BEA6793E11}" srcOrd="1" destOrd="0" parTransId="{3794745F-26D5-4234-BDE6-09D1E4CDCA9B}" sibTransId="{29C00DE1-A35B-4192-BE31-C1B1434BF360}"/>
    <dgm:cxn modelId="{53F0665C-7BB2-4911-AFC2-F437B92660D7}" srcId="{31A2E0D3-2693-4197-9DF5-304E957C23AB}" destId="{58CE62EB-D5AD-4D23-A066-F22C03A79B6F}" srcOrd="2" destOrd="0" parTransId="{AC6D75C4-8844-4068-837E-4D06AD91144F}" sibTransId="{F7EA2312-C850-4F87-B06E-C4A40579552E}"/>
    <dgm:cxn modelId="{7BD87A5F-DE0B-4AA0-92F2-B205C5642182}" srcId="{31A2E0D3-2693-4197-9DF5-304E957C23AB}" destId="{2BFA2E1F-F31B-474E-B95F-327060F9C2DC}" srcOrd="0" destOrd="0" parTransId="{97D0DA99-412D-4602-AC55-996DF96A3ACA}" sibTransId="{8DEC7DC3-3F36-42B3-B68A-D7429FBBC575}"/>
    <dgm:cxn modelId="{AD815346-E661-48E3-8983-C1B5E6DBCFBC}" type="presOf" srcId="{31A2E0D3-2693-4197-9DF5-304E957C23AB}" destId="{F2C3F3CE-AC15-4815-BC5F-0AE174245C7F}" srcOrd="0" destOrd="0" presId="urn:microsoft.com/office/officeart/2005/8/layout/vProcess5"/>
    <dgm:cxn modelId="{88AE4848-21AA-4142-BE76-AD1C805E40FF}" type="presOf" srcId="{2B0DEE9F-3520-4904-B490-F6289379B62A}" destId="{D5A0E39E-E4F9-446F-8B15-DFED8802C225}" srcOrd="1" destOrd="0" presId="urn:microsoft.com/office/officeart/2005/8/layout/vProcess5"/>
    <dgm:cxn modelId="{DCFD9754-7799-475A-B7E7-787D0E09BE2A}" type="presOf" srcId="{29C00DE1-A35B-4192-BE31-C1B1434BF360}" destId="{4EE8BC86-67B6-4374-B78B-D5404919816D}" srcOrd="0" destOrd="0" presId="urn:microsoft.com/office/officeart/2005/8/layout/vProcess5"/>
    <dgm:cxn modelId="{88F61C7D-536F-4529-AC26-CC13252CEB51}" type="presOf" srcId="{878E9FA4-2743-4ABD-9E95-CA1A00977B31}" destId="{8B05EFED-8E17-4CD8-85CC-F80B13A59601}" srcOrd="0" destOrd="0" presId="urn:microsoft.com/office/officeart/2005/8/layout/vProcess5"/>
    <dgm:cxn modelId="{A6AEC385-B6F5-4CE1-B4C2-0A9C4BEF7594}" type="presOf" srcId="{58CE62EB-D5AD-4D23-A066-F22C03A79B6F}" destId="{927E0A25-EA14-4507-949F-413546D4FB08}" srcOrd="0" destOrd="0" presId="urn:microsoft.com/office/officeart/2005/8/layout/vProcess5"/>
    <dgm:cxn modelId="{CF342B87-6E74-4882-B9A1-B664DE411CFC}" type="presOf" srcId="{2BFA2E1F-F31B-474E-B95F-327060F9C2DC}" destId="{E9B1302A-421B-41DE-BFE3-0DDDC1B45E25}" srcOrd="0" destOrd="0" presId="urn:microsoft.com/office/officeart/2005/8/layout/vProcess5"/>
    <dgm:cxn modelId="{308E8F88-B55C-4D0F-855C-7F0DC557114E}" type="presOf" srcId="{D83D1479-2B82-414B-BE39-11BEA6793E11}" destId="{29D60F38-92C6-4743-B3ED-17BE742A6BD3}" srcOrd="1" destOrd="0" presId="urn:microsoft.com/office/officeart/2005/8/layout/vProcess5"/>
    <dgm:cxn modelId="{49350CAC-8B9D-426F-B847-922440026B48}" type="presOf" srcId="{F7EA2312-C850-4F87-B06E-C4A40579552E}" destId="{B8ED4A7A-EAAA-414B-9584-2DC89939B8F1}" srcOrd="0" destOrd="0" presId="urn:microsoft.com/office/officeart/2005/8/layout/vProcess5"/>
    <dgm:cxn modelId="{4E64EEBD-292A-4030-824F-35EA7EB7C129}" srcId="{31A2E0D3-2693-4197-9DF5-304E957C23AB}" destId="{2B0DEE9F-3520-4904-B490-F6289379B62A}" srcOrd="3" destOrd="0" parTransId="{E3582EFE-492E-4C0D-A948-B4F6A5533747}" sibTransId="{878E9FA4-2743-4ABD-9E95-CA1A00977B31}"/>
    <dgm:cxn modelId="{F61DE7C1-A4B4-42BC-8780-C5FA7762C6E1}" type="presOf" srcId="{D83D1479-2B82-414B-BE39-11BEA6793E11}" destId="{A302B9A0-F3B5-47F7-AEEB-05F0D0BFC4A8}" srcOrd="0" destOrd="0" presId="urn:microsoft.com/office/officeart/2005/8/layout/vProcess5"/>
    <dgm:cxn modelId="{9CEC34C6-D658-42FA-A2C0-A1EE71CD694D}" type="presOf" srcId="{6FED9266-D5BE-43ED-ADDF-CFEBA020CF26}" destId="{8DF6BCCD-81C9-4A1B-9848-D313B3D97198}" srcOrd="1" destOrd="0" presId="urn:microsoft.com/office/officeart/2005/8/layout/vProcess5"/>
    <dgm:cxn modelId="{2B680BD6-FB53-42FB-9AD4-93EEBEE9FA7E}" srcId="{31A2E0D3-2693-4197-9DF5-304E957C23AB}" destId="{6FED9266-D5BE-43ED-ADDF-CFEBA020CF26}" srcOrd="4" destOrd="0" parTransId="{32D7C75E-940D-4F33-8BBD-C5E3334C5028}" sibTransId="{D756EC61-8886-4A35-ADFD-EC2AB0DB126A}"/>
    <dgm:cxn modelId="{651D09D7-CBD1-4878-8975-2BB06FB46211}" type="presOf" srcId="{58CE62EB-D5AD-4D23-A066-F22C03A79B6F}" destId="{5BB6EBC3-6AEF-47FC-9DFB-E2E49486922A}" srcOrd="1" destOrd="0" presId="urn:microsoft.com/office/officeart/2005/8/layout/vProcess5"/>
    <dgm:cxn modelId="{DA6607EB-ABC4-426B-BC99-533A26475432}" type="presOf" srcId="{2B0DEE9F-3520-4904-B490-F6289379B62A}" destId="{BAD44C95-4749-48B5-85F4-3D63116BA3F7}" srcOrd="0" destOrd="0" presId="urn:microsoft.com/office/officeart/2005/8/layout/vProcess5"/>
    <dgm:cxn modelId="{CEF289FB-46FA-40BA-97AB-7E1C1FFF02A7}" type="presOf" srcId="{2BFA2E1F-F31B-474E-B95F-327060F9C2DC}" destId="{5D9A708C-CED4-4859-BF20-FF23119EA376}" srcOrd="1" destOrd="0" presId="urn:microsoft.com/office/officeart/2005/8/layout/vProcess5"/>
    <dgm:cxn modelId="{FE1E63ED-60BF-4AB4-8AB8-77E3B829461C}" type="presParOf" srcId="{F2C3F3CE-AC15-4815-BC5F-0AE174245C7F}" destId="{C36E1A90-FB1D-4489-B552-14B3A7B32DD1}" srcOrd="0" destOrd="0" presId="urn:microsoft.com/office/officeart/2005/8/layout/vProcess5"/>
    <dgm:cxn modelId="{18EAB742-6F8D-4DBA-9113-45A451BF4839}" type="presParOf" srcId="{F2C3F3CE-AC15-4815-BC5F-0AE174245C7F}" destId="{E9B1302A-421B-41DE-BFE3-0DDDC1B45E25}" srcOrd="1" destOrd="0" presId="urn:microsoft.com/office/officeart/2005/8/layout/vProcess5"/>
    <dgm:cxn modelId="{0819DEEC-0CA5-4C08-AC7C-61AFC4512C16}" type="presParOf" srcId="{F2C3F3CE-AC15-4815-BC5F-0AE174245C7F}" destId="{A302B9A0-F3B5-47F7-AEEB-05F0D0BFC4A8}" srcOrd="2" destOrd="0" presId="urn:microsoft.com/office/officeart/2005/8/layout/vProcess5"/>
    <dgm:cxn modelId="{99601898-EE2E-4776-8EBC-DB8F5303FC68}" type="presParOf" srcId="{F2C3F3CE-AC15-4815-BC5F-0AE174245C7F}" destId="{927E0A25-EA14-4507-949F-413546D4FB08}" srcOrd="3" destOrd="0" presId="urn:microsoft.com/office/officeart/2005/8/layout/vProcess5"/>
    <dgm:cxn modelId="{8ACCB5A3-5B45-40A9-AA18-6383D88830DC}" type="presParOf" srcId="{F2C3F3CE-AC15-4815-BC5F-0AE174245C7F}" destId="{BAD44C95-4749-48B5-85F4-3D63116BA3F7}" srcOrd="4" destOrd="0" presId="urn:microsoft.com/office/officeart/2005/8/layout/vProcess5"/>
    <dgm:cxn modelId="{986FDCEB-7200-435E-8B38-D5CD1E24811B}" type="presParOf" srcId="{F2C3F3CE-AC15-4815-BC5F-0AE174245C7F}" destId="{C1EC5A4E-6370-4CC5-9C98-A1DD3CCE6102}" srcOrd="5" destOrd="0" presId="urn:microsoft.com/office/officeart/2005/8/layout/vProcess5"/>
    <dgm:cxn modelId="{0F815D5F-5D5E-47CA-A74F-5B6D91D2419F}" type="presParOf" srcId="{F2C3F3CE-AC15-4815-BC5F-0AE174245C7F}" destId="{12215CAA-1ACA-4061-AE3E-E9C3ADBA8C2B}" srcOrd="6" destOrd="0" presId="urn:microsoft.com/office/officeart/2005/8/layout/vProcess5"/>
    <dgm:cxn modelId="{2FB81F9B-F619-4C80-8787-8C99831EE0BF}" type="presParOf" srcId="{F2C3F3CE-AC15-4815-BC5F-0AE174245C7F}" destId="{4EE8BC86-67B6-4374-B78B-D5404919816D}" srcOrd="7" destOrd="0" presId="urn:microsoft.com/office/officeart/2005/8/layout/vProcess5"/>
    <dgm:cxn modelId="{A699F4C5-A066-4DBE-AA59-B4677994D1D9}" type="presParOf" srcId="{F2C3F3CE-AC15-4815-BC5F-0AE174245C7F}" destId="{B8ED4A7A-EAAA-414B-9584-2DC89939B8F1}" srcOrd="8" destOrd="0" presId="urn:microsoft.com/office/officeart/2005/8/layout/vProcess5"/>
    <dgm:cxn modelId="{F65A222D-BD7D-4B9E-83A1-1DF6AC7157D1}" type="presParOf" srcId="{F2C3F3CE-AC15-4815-BC5F-0AE174245C7F}" destId="{8B05EFED-8E17-4CD8-85CC-F80B13A59601}" srcOrd="9" destOrd="0" presId="urn:microsoft.com/office/officeart/2005/8/layout/vProcess5"/>
    <dgm:cxn modelId="{6A3C348B-5206-4E8B-BF0A-779AD37B1F45}" type="presParOf" srcId="{F2C3F3CE-AC15-4815-BC5F-0AE174245C7F}" destId="{5D9A708C-CED4-4859-BF20-FF23119EA376}" srcOrd="10" destOrd="0" presId="urn:microsoft.com/office/officeart/2005/8/layout/vProcess5"/>
    <dgm:cxn modelId="{35B94A5D-BCAB-469C-8BDE-C8AF478533C6}" type="presParOf" srcId="{F2C3F3CE-AC15-4815-BC5F-0AE174245C7F}" destId="{29D60F38-92C6-4743-B3ED-17BE742A6BD3}" srcOrd="11" destOrd="0" presId="urn:microsoft.com/office/officeart/2005/8/layout/vProcess5"/>
    <dgm:cxn modelId="{44C1DFE6-594F-4743-A148-A3907A3B3261}" type="presParOf" srcId="{F2C3F3CE-AC15-4815-BC5F-0AE174245C7F}" destId="{5BB6EBC3-6AEF-47FC-9DFB-E2E49486922A}" srcOrd="12" destOrd="0" presId="urn:microsoft.com/office/officeart/2005/8/layout/vProcess5"/>
    <dgm:cxn modelId="{0F0EB2EE-334F-4B4F-B600-0E36EB24069D}" type="presParOf" srcId="{F2C3F3CE-AC15-4815-BC5F-0AE174245C7F}" destId="{D5A0E39E-E4F9-446F-8B15-DFED8802C225}" srcOrd="13" destOrd="0" presId="urn:microsoft.com/office/officeart/2005/8/layout/vProcess5"/>
    <dgm:cxn modelId="{9308EA86-9986-40A3-A20D-6156FE466054}" type="presParOf" srcId="{F2C3F3CE-AC15-4815-BC5F-0AE174245C7F}" destId="{8DF6BCCD-81C9-4A1B-9848-D313B3D9719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F25620-4CCC-4FA9-B231-F075B994A2D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816A25-8B3A-4C6C-B658-91A4BBE9218F}">
      <dgm:prSet/>
      <dgm:spPr/>
      <dgm:t>
        <a:bodyPr/>
        <a:lstStyle/>
        <a:p>
          <a:pPr>
            <a:lnSpc>
              <a:spcPct val="100000"/>
            </a:lnSpc>
          </a:pPr>
          <a:r>
            <a:rPr lang="en-US" dirty="0">
              <a:latin typeface="Times New Roman" panose="02020603050405020304" pitchFamily="18" charset="0"/>
              <a:cs typeface="Times New Roman" panose="02020603050405020304" pitchFamily="18" charset="0"/>
            </a:rPr>
            <a:t>They are traded  nationwide not area wise</a:t>
          </a:r>
        </a:p>
      </dgm:t>
    </dgm:pt>
    <dgm:pt modelId="{89C537AF-B83A-4BD2-A44A-7B34D4B78E5C}" type="parTrans" cxnId="{7B601062-060E-4580-B638-896A1B735F16}">
      <dgm:prSet/>
      <dgm:spPr/>
      <dgm:t>
        <a:bodyPr/>
        <a:lstStyle/>
        <a:p>
          <a:endParaRPr lang="en-US"/>
        </a:p>
      </dgm:t>
    </dgm:pt>
    <dgm:pt modelId="{0C371C4A-18B2-495E-BA8D-7CA55B7AF789}" type="sibTrans" cxnId="{7B601062-060E-4580-B638-896A1B735F16}">
      <dgm:prSet/>
      <dgm:spPr/>
      <dgm:t>
        <a:bodyPr/>
        <a:lstStyle/>
        <a:p>
          <a:endParaRPr lang="en-US"/>
        </a:p>
      </dgm:t>
    </dgm:pt>
    <dgm:pt modelId="{3CC6ABF0-A422-4C08-90AB-13EEFD6EEDAC}">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Intraday – allowed till 3.5 hours prior to delivery </a:t>
          </a:r>
        </a:p>
      </dgm:t>
    </dgm:pt>
    <dgm:pt modelId="{C05A7157-F3E4-4E04-8BF0-7C180768076E}" type="parTrans" cxnId="{1DB39C51-E1FF-4A4F-81F0-3DE6BCFF4A83}">
      <dgm:prSet/>
      <dgm:spPr/>
      <dgm:t>
        <a:bodyPr/>
        <a:lstStyle/>
        <a:p>
          <a:endParaRPr lang="en-US"/>
        </a:p>
      </dgm:t>
    </dgm:pt>
    <dgm:pt modelId="{B0C302D3-13BB-4067-9A2A-942C2F28C02E}" type="sibTrans" cxnId="{1DB39C51-E1FF-4A4F-81F0-3DE6BCFF4A83}">
      <dgm:prSet/>
      <dgm:spPr/>
      <dgm:t>
        <a:bodyPr/>
        <a:lstStyle/>
        <a:p>
          <a:endParaRPr lang="en-US"/>
        </a:p>
      </dgm:t>
    </dgm:pt>
    <dgm:pt modelId="{B01A37BE-E4C4-495E-9ED4-6AFF89F2397E}">
      <dgm:prSet/>
      <dgm:spPr/>
      <dgm:t>
        <a:bodyPr/>
        <a:lstStyle/>
        <a:p>
          <a:pPr>
            <a:lnSpc>
              <a:spcPct val="100000"/>
            </a:lnSpc>
          </a:pPr>
          <a:r>
            <a:rPr lang="en-US" dirty="0">
              <a:latin typeface="Times New Roman" panose="02020603050405020304" pitchFamily="18" charset="0"/>
              <a:cs typeface="Times New Roman" panose="02020603050405020304" pitchFamily="18" charset="0"/>
            </a:rPr>
            <a:t>DAC-</a:t>
          </a:r>
          <a:r>
            <a:rPr lang="en-US" b="0" i="0" dirty="0">
              <a:latin typeface="Times New Roman" panose="02020603050405020304" pitchFamily="18" charset="0"/>
              <a:cs typeface="Times New Roman" panose="02020603050405020304" pitchFamily="18" charset="0"/>
            </a:rPr>
            <a:t>The trading session is from 1500 to 2300 hrs. each day for the next day delivery </a:t>
          </a:r>
          <a:r>
            <a:rPr lang="en-US" dirty="0">
              <a:latin typeface="Times New Roman" panose="02020603050405020304" pitchFamily="18" charset="0"/>
              <a:cs typeface="Times New Roman" panose="02020603050405020304" pitchFamily="18" charset="0"/>
            </a:rPr>
            <a:t> </a:t>
          </a:r>
        </a:p>
      </dgm:t>
    </dgm:pt>
    <dgm:pt modelId="{55CDFF21-D2DB-4B12-BC61-1C67546FB4F7}" type="parTrans" cxnId="{FBCADF6A-ECEA-4F0D-AE93-16DB7F32A288}">
      <dgm:prSet/>
      <dgm:spPr/>
      <dgm:t>
        <a:bodyPr/>
        <a:lstStyle/>
        <a:p>
          <a:endParaRPr lang="en-US"/>
        </a:p>
      </dgm:t>
    </dgm:pt>
    <dgm:pt modelId="{356F4E54-808B-4472-9DF6-522FA23DDAC7}" type="sibTrans" cxnId="{FBCADF6A-ECEA-4F0D-AE93-16DB7F32A288}">
      <dgm:prSet/>
      <dgm:spPr/>
      <dgm:t>
        <a:bodyPr/>
        <a:lstStyle/>
        <a:p>
          <a:endParaRPr lang="en-US"/>
        </a:p>
      </dgm:t>
    </dgm:pt>
    <dgm:pt modelId="{9EA0FE11-29B8-4A78-ADD7-8CEEFFED7AB3}">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Available for trading on each trading day for delivery of electricity on T+2 (T = trading day) day onwards.</a:t>
          </a:r>
          <a:endParaRPr lang="en-US" dirty="0">
            <a:latin typeface="Times New Roman" panose="02020603050405020304" pitchFamily="18" charset="0"/>
            <a:cs typeface="Times New Roman" panose="02020603050405020304" pitchFamily="18" charset="0"/>
          </a:endParaRPr>
        </a:p>
      </dgm:t>
    </dgm:pt>
    <dgm:pt modelId="{BB308BAB-36A7-4C00-A2AC-D62301A1F9F9}" type="parTrans" cxnId="{C2E8553B-ABCE-4BBF-9545-EBEB80D043D0}">
      <dgm:prSet/>
      <dgm:spPr/>
      <dgm:t>
        <a:bodyPr/>
        <a:lstStyle/>
        <a:p>
          <a:endParaRPr lang="en-US"/>
        </a:p>
      </dgm:t>
    </dgm:pt>
    <dgm:pt modelId="{A43DAC2E-E55C-4BA5-8CAE-B176DDBBA60C}" type="sibTrans" cxnId="{C2E8553B-ABCE-4BBF-9545-EBEB80D043D0}">
      <dgm:prSet/>
      <dgm:spPr/>
      <dgm:t>
        <a:bodyPr/>
        <a:lstStyle/>
        <a:p>
          <a:endParaRPr lang="en-US"/>
        </a:p>
      </dgm:t>
    </dgm:pt>
    <dgm:pt modelId="{A6C44B26-615A-49D9-B180-CBF70152BCA6}">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Available for trading on every Friday and Saturday for delivery of electricity in the upcoming week from Monday to Sunday</a:t>
          </a:r>
          <a:endParaRPr lang="en-US" dirty="0">
            <a:latin typeface="Times New Roman" panose="02020603050405020304" pitchFamily="18" charset="0"/>
            <a:cs typeface="Times New Roman" panose="02020603050405020304" pitchFamily="18" charset="0"/>
          </a:endParaRPr>
        </a:p>
      </dgm:t>
    </dgm:pt>
    <dgm:pt modelId="{A5595B13-1E2D-429C-96BA-178A5B1C49C8}" type="parTrans" cxnId="{CDACC99B-504F-48D5-868E-E04BC230C359}">
      <dgm:prSet/>
      <dgm:spPr/>
      <dgm:t>
        <a:bodyPr/>
        <a:lstStyle/>
        <a:p>
          <a:endParaRPr lang="en-US"/>
        </a:p>
      </dgm:t>
    </dgm:pt>
    <dgm:pt modelId="{EC10ACBE-2D55-4C81-99CE-7D7CA7DAF7B7}" type="sibTrans" cxnId="{CDACC99B-504F-48D5-868E-E04BC230C359}">
      <dgm:prSet/>
      <dgm:spPr/>
      <dgm:t>
        <a:bodyPr/>
        <a:lstStyle/>
        <a:p>
          <a:endParaRPr lang="en-US"/>
        </a:p>
      </dgm:t>
    </dgm:pt>
    <dgm:pt modelId="{56807FAD-31B5-4B58-A387-B93C600A95EA}" type="pres">
      <dgm:prSet presAssocID="{53F25620-4CCC-4FA9-B231-F075B994A2D8}" presName="root" presStyleCnt="0">
        <dgm:presLayoutVars>
          <dgm:dir/>
          <dgm:resizeHandles val="exact"/>
        </dgm:presLayoutVars>
      </dgm:prSet>
      <dgm:spPr/>
    </dgm:pt>
    <dgm:pt modelId="{84F2E150-5C65-4A6A-9D0A-D13101B7F5AF}" type="pres">
      <dgm:prSet presAssocID="{89816A25-8B3A-4C6C-B658-91A4BBE9218F}" presName="compNode" presStyleCnt="0"/>
      <dgm:spPr/>
    </dgm:pt>
    <dgm:pt modelId="{4685E741-1A29-4F26-8FFB-6F533F6AD8F0}" type="pres">
      <dgm:prSet presAssocID="{89816A25-8B3A-4C6C-B658-91A4BBE9218F}" presName="bgRect" presStyleLbl="bgShp" presStyleIdx="0" presStyleCnt="5"/>
      <dgm:spPr/>
    </dgm:pt>
    <dgm:pt modelId="{341E2AE0-2FAE-4B2A-B360-D1CCB52BC9F9}" type="pres">
      <dgm:prSet presAssocID="{89816A25-8B3A-4C6C-B658-91A4BBE9218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1100768-54BA-4FA6-809E-3506BCCF76F3}" type="pres">
      <dgm:prSet presAssocID="{89816A25-8B3A-4C6C-B658-91A4BBE9218F}" presName="spaceRect" presStyleCnt="0"/>
      <dgm:spPr/>
    </dgm:pt>
    <dgm:pt modelId="{FE279984-87A7-4496-A627-2DFCDE402F90}" type="pres">
      <dgm:prSet presAssocID="{89816A25-8B3A-4C6C-B658-91A4BBE9218F}" presName="parTx" presStyleLbl="revTx" presStyleIdx="0" presStyleCnt="5">
        <dgm:presLayoutVars>
          <dgm:chMax val="0"/>
          <dgm:chPref val="0"/>
        </dgm:presLayoutVars>
      </dgm:prSet>
      <dgm:spPr/>
    </dgm:pt>
    <dgm:pt modelId="{1BC0C499-04D7-4A38-A1C5-372CFC46BAAB}" type="pres">
      <dgm:prSet presAssocID="{0C371C4A-18B2-495E-BA8D-7CA55B7AF789}" presName="sibTrans" presStyleCnt="0"/>
      <dgm:spPr/>
    </dgm:pt>
    <dgm:pt modelId="{1309C255-AAE0-4B57-ADBE-6BED1D07C7DA}" type="pres">
      <dgm:prSet presAssocID="{3CC6ABF0-A422-4C08-90AB-13EEFD6EEDAC}" presName="compNode" presStyleCnt="0"/>
      <dgm:spPr/>
    </dgm:pt>
    <dgm:pt modelId="{E3E1B712-8162-49F3-8AC8-B866B98B0DA0}" type="pres">
      <dgm:prSet presAssocID="{3CC6ABF0-A422-4C08-90AB-13EEFD6EEDAC}" presName="bgRect" presStyleLbl="bgShp" presStyleIdx="1" presStyleCnt="5"/>
      <dgm:spPr/>
    </dgm:pt>
    <dgm:pt modelId="{486FA045-B5EB-4606-B8D3-A34D5F7AEB8F}" type="pres">
      <dgm:prSet presAssocID="{3CC6ABF0-A422-4C08-90AB-13EEFD6EED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A6ED7FB2-FB5F-43E3-A706-EA29D37FCD5E}" type="pres">
      <dgm:prSet presAssocID="{3CC6ABF0-A422-4C08-90AB-13EEFD6EEDAC}" presName="spaceRect" presStyleCnt="0"/>
      <dgm:spPr/>
    </dgm:pt>
    <dgm:pt modelId="{5F028C42-F61D-4E6C-B80B-67CE41BC5C42}" type="pres">
      <dgm:prSet presAssocID="{3CC6ABF0-A422-4C08-90AB-13EEFD6EEDAC}" presName="parTx" presStyleLbl="revTx" presStyleIdx="1" presStyleCnt="5">
        <dgm:presLayoutVars>
          <dgm:chMax val="0"/>
          <dgm:chPref val="0"/>
        </dgm:presLayoutVars>
      </dgm:prSet>
      <dgm:spPr/>
    </dgm:pt>
    <dgm:pt modelId="{909C420F-B72F-4758-B75B-B2291F81AFEF}" type="pres">
      <dgm:prSet presAssocID="{B0C302D3-13BB-4067-9A2A-942C2F28C02E}" presName="sibTrans" presStyleCnt="0"/>
      <dgm:spPr/>
    </dgm:pt>
    <dgm:pt modelId="{5D4B705F-D7DD-4D39-B66C-9416D08D3470}" type="pres">
      <dgm:prSet presAssocID="{B01A37BE-E4C4-495E-9ED4-6AFF89F2397E}" presName="compNode" presStyleCnt="0"/>
      <dgm:spPr/>
    </dgm:pt>
    <dgm:pt modelId="{0F715752-8627-4C1A-9DC3-AD308D007FE2}" type="pres">
      <dgm:prSet presAssocID="{B01A37BE-E4C4-495E-9ED4-6AFF89F2397E}" presName="bgRect" presStyleLbl="bgShp" presStyleIdx="2" presStyleCnt="5"/>
      <dgm:spPr/>
    </dgm:pt>
    <dgm:pt modelId="{7CA67F8E-FA02-4035-A5EB-80ADB32E8874}" type="pres">
      <dgm:prSet presAssocID="{B01A37BE-E4C4-495E-9ED4-6AFF89F2397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hly calendar"/>
        </a:ext>
      </dgm:extLst>
    </dgm:pt>
    <dgm:pt modelId="{7E761D5F-B2BA-4A5A-801B-CD311D317ACE}" type="pres">
      <dgm:prSet presAssocID="{B01A37BE-E4C4-495E-9ED4-6AFF89F2397E}" presName="spaceRect" presStyleCnt="0"/>
      <dgm:spPr/>
    </dgm:pt>
    <dgm:pt modelId="{8FEB3D59-5026-4AB7-98F2-4A8E44146F91}" type="pres">
      <dgm:prSet presAssocID="{B01A37BE-E4C4-495E-9ED4-6AFF89F2397E}" presName="parTx" presStyleLbl="revTx" presStyleIdx="2" presStyleCnt="5">
        <dgm:presLayoutVars>
          <dgm:chMax val="0"/>
          <dgm:chPref val="0"/>
        </dgm:presLayoutVars>
      </dgm:prSet>
      <dgm:spPr/>
    </dgm:pt>
    <dgm:pt modelId="{07B69525-44CE-4128-BF8D-6B816025FAC7}" type="pres">
      <dgm:prSet presAssocID="{356F4E54-808B-4472-9DF6-522FA23DDAC7}" presName="sibTrans" presStyleCnt="0"/>
      <dgm:spPr/>
    </dgm:pt>
    <dgm:pt modelId="{A0A2BFA1-46BA-42FC-80F6-DD06DA22601A}" type="pres">
      <dgm:prSet presAssocID="{9EA0FE11-29B8-4A78-ADD7-8CEEFFED7AB3}" presName="compNode" presStyleCnt="0"/>
      <dgm:spPr/>
    </dgm:pt>
    <dgm:pt modelId="{7F09C0D2-88D4-4EE1-B9CA-052E843364CD}" type="pres">
      <dgm:prSet presAssocID="{9EA0FE11-29B8-4A78-ADD7-8CEEFFED7AB3}" presName="bgRect" presStyleLbl="bgShp" presStyleIdx="3" presStyleCnt="5"/>
      <dgm:spPr/>
    </dgm:pt>
    <dgm:pt modelId="{2A4170D0-121F-41CA-865D-FC423C012BED}" type="pres">
      <dgm:prSet presAssocID="{9EA0FE11-29B8-4A78-ADD7-8CEEFFED7A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upee"/>
        </a:ext>
      </dgm:extLst>
    </dgm:pt>
    <dgm:pt modelId="{9AD4E6E5-D520-4DE8-87F9-F1D4523FD613}" type="pres">
      <dgm:prSet presAssocID="{9EA0FE11-29B8-4A78-ADD7-8CEEFFED7AB3}" presName="spaceRect" presStyleCnt="0"/>
      <dgm:spPr/>
    </dgm:pt>
    <dgm:pt modelId="{E0712668-E9D3-4EC7-B7DB-2DDEF95C100E}" type="pres">
      <dgm:prSet presAssocID="{9EA0FE11-29B8-4A78-ADD7-8CEEFFED7AB3}" presName="parTx" presStyleLbl="revTx" presStyleIdx="3" presStyleCnt="5">
        <dgm:presLayoutVars>
          <dgm:chMax val="0"/>
          <dgm:chPref val="0"/>
        </dgm:presLayoutVars>
      </dgm:prSet>
      <dgm:spPr/>
    </dgm:pt>
    <dgm:pt modelId="{445A1476-BB6E-4547-9A47-0FAEC9B6B37D}" type="pres">
      <dgm:prSet presAssocID="{A43DAC2E-E55C-4BA5-8CAE-B176DDBBA60C}" presName="sibTrans" presStyleCnt="0"/>
      <dgm:spPr/>
    </dgm:pt>
    <dgm:pt modelId="{0EA7F18C-BEC3-4726-A895-911BECC09706}" type="pres">
      <dgm:prSet presAssocID="{A6C44B26-615A-49D9-B180-CBF70152BCA6}" presName="compNode" presStyleCnt="0"/>
      <dgm:spPr/>
    </dgm:pt>
    <dgm:pt modelId="{EC3593D4-1202-4C5A-AE1E-4C2A5BFACBEA}" type="pres">
      <dgm:prSet presAssocID="{A6C44B26-615A-49D9-B180-CBF70152BCA6}" presName="bgRect" presStyleLbl="bgShp" presStyleIdx="4" presStyleCnt="5"/>
      <dgm:spPr/>
    </dgm:pt>
    <dgm:pt modelId="{25473EF5-3454-4CAD-8D40-141901DA7F5D}" type="pres">
      <dgm:prSet presAssocID="{A6C44B26-615A-49D9-B180-CBF70152BCA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lectrician"/>
        </a:ext>
      </dgm:extLst>
    </dgm:pt>
    <dgm:pt modelId="{59C70430-D716-4599-93D1-5A2CC9B3F282}" type="pres">
      <dgm:prSet presAssocID="{A6C44B26-615A-49D9-B180-CBF70152BCA6}" presName="spaceRect" presStyleCnt="0"/>
      <dgm:spPr/>
    </dgm:pt>
    <dgm:pt modelId="{71E328E0-61DF-4215-8B90-23017B2E0B5B}" type="pres">
      <dgm:prSet presAssocID="{A6C44B26-615A-49D9-B180-CBF70152BCA6}" presName="parTx" presStyleLbl="revTx" presStyleIdx="4" presStyleCnt="5">
        <dgm:presLayoutVars>
          <dgm:chMax val="0"/>
          <dgm:chPref val="0"/>
        </dgm:presLayoutVars>
      </dgm:prSet>
      <dgm:spPr/>
    </dgm:pt>
  </dgm:ptLst>
  <dgm:cxnLst>
    <dgm:cxn modelId="{5DEAE10A-8E98-434F-BC12-0EABBF4B0082}" type="presOf" srcId="{B01A37BE-E4C4-495E-9ED4-6AFF89F2397E}" destId="{8FEB3D59-5026-4AB7-98F2-4A8E44146F91}" srcOrd="0" destOrd="0" presId="urn:microsoft.com/office/officeart/2018/2/layout/IconVerticalSolidList"/>
    <dgm:cxn modelId="{389CA93A-BBD4-4BF3-9B1D-0890446D6BE4}" type="presOf" srcId="{9EA0FE11-29B8-4A78-ADD7-8CEEFFED7AB3}" destId="{E0712668-E9D3-4EC7-B7DB-2DDEF95C100E}" srcOrd="0" destOrd="0" presId="urn:microsoft.com/office/officeart/2018/2/layout/IconVerticalSolidList"/>
    <dgm:cxn modelId="{C2E8553B-ABCE-4BBF-9545-EBEB80D043D0}" srcId="{53F25620-4CCC-4FA9-B231-F075B994A2D8}" destId="{9EA0FE11-29B8-4A78-ADD7-8CEEFFED7AB3}" srcOrd="3" destOrd="0" parTransId="{BB308BAB-36A7-4C00-A2AC-D62301A1F9F9}" sibTransId="{A43DAC2E-E55C-4BA5-8CAE-B176DDBBA60C}"/>
    <dgm:cxn modelId="{7B601062-060E-4580-B638-896A1B735F16}" srcId="{53F25620-4CCC-4FA9-B231-F075B994A2D8}" destId="{89816A25-8B3A-4C6C-B658-91A4BBE9218F}" srcOrd="0" destOrd="0" parTransId="{89C537AF-B83A-4BD2-A44A-7B34D4B78E5C}" sibTransId="{0C371C4A-18B2-495E-BA8D-7CA55B7AF789}"/>
    <dgm:cxn modelId="{F3A7C367-C396-4153-8E38-C46D42374895}" type="presOf" srcId="{3CC6ABF0-A422-4C08-90AB-13EEFD6EEDAC}" destId="{5F028C42-F61D-4E6C-B80B-67CE41BC5C42}" srcOrd="0" destOrd="0" presId="urn:microsoft.com/office/officeart/2018/2/layout/IconVerticalSolidList"/>
    <dgm:cxn modelId="{FBCADF6A-ECEA-4F0D-AE93-16DB7F32A288}" srcId="{53F25620-4CCC-4FA9-B231-F075B994A2D8}" destId="{B01A37BE-E4C4-495E-9ED4-6AFF89F2397E}" srcOrd="2" destOrd="0" parTransId="{55CDFF21-D2DB-4B12-BC61-1C67546FB4F7}" sibTransId="{356F4E54-808B-4472-9DF6-522FA23DDAC7}"/>
    <dgm:cxn modelId="{43E2874F-51F9-45AC-AB73-EF2A189F7DD1}" type="presOf" srcId="{A6C44B26-615A-49D9-B180-CBF70152BCA6}" destId="{71E328E0-61DF-4215-8B90-23017B2E0B5B}" srcOrd="0" destOrd="0" presId="urn:microsoft.com/office/officeart/2018/2/layout/IconVerticalSolidList"/>
    <dgm:cxn modelId="{1DB39C51-E1FF-4A4F-81F0-3DE6BCFF4A83}" srcId="{53F25620-4CCC-4FA9-B231-F075B994A2D8}" destId="{3CC6ABF0-A422-4C08-90AB-13EEFD6EEDAC}" srcOrd="1" destOrd="0" parTransId="{C05A7157-F3E4-4E04-8BF0-7C180768076E}" sibTransId="{B0C302D3-13BB-4067-9A2A-942C2F28C02E}"/>
    <dgm:cxn modelId="{2737E57D-C07C-4077-9A82-AD78AE93034F}" type="presOf" srcId="{53F25620-4CCC-4FA9-B231-F075B994A2D8}" destId="{56807FAD-31B5-4B58-A387-B93C600A95EA}" srcOrd="0" destOrd="0" presId="urn:microsoft.com/office/officeart/2018/2/layout/IconVerticalSolidList"/>
    <dgm:cxn modelId="{CDACC99B-504F-48D5-868E-E04BC230C359}" srcId="{53F25620-4CCC-4FA9-B231-F075B994A2D8}" destId="{A6C44B26-615A-49D9-B180-CBF70152BCA6}" srcOrd="4" destOrd="0" parTransId="{A5595B13-1E2D-429C-96BA-178A5B1C49C8}" sibTransId="{EC10ACBE-2D55-4C81-99CE-7D7CA7DAF7B7}"/>
    <dgm:cxn modelId="{B71B5BD1-56C5-4EDC-B145-924AAB7201E7}" type="presOf" srcId="{89816A25-8B3A-4C6C-B658-91A4BBE9218F}" destId="{FE279984-87A7-4496-A627-2DFCDE402F90}" srcOrd="0" destOrd="0" presId="urn:microsoft.com/office/officeart/2018/2/layout/IconVerticalSolidList"/>
    <dgm:cxn modelId="{6EB61B41-14D9-4D23-8A13-B0EDA7704BD2}" type="presParOf" srcId="{56807FAD-31B5-4B58-A387-B93C600A95EA}" destId="{84F2E150-5C65-4A6A-9D0A-D13101B7F5AF}" srcOrd="0" destOrd="0" presId="urn:microsoft.com/office/officeart/2018/2/layout/IconVerticalSolidList"/>
    <dgm:cxn modelId="{C7C5047C-8FD4-4C15-A5C2-83DFAD6DDAA2}" type="presParOf" srcId="{84F2E150-5C65-4A6A-9D0A-D13101B7F5AF}" destId="{4685E741-1A29-4F26-8FFB-6F533F6AD8F0}" srcOrd="0" destOrd="0" presId="urn:microsoft.com/office/officeart/2018/2/layout/IconVerticalSolidList"/>
    <dgm:cxn modelId="{26DA358D-54C8-451B-9EA3-F3A6CF2AEAA0}" type="presParOf" srcId="{84F2E150-5C65-4A6A-9D0A-D13101B7F5AF}" destId="{341E2AE0-2FAE-4B2A-B360-D1CCB52BC9F9}" srcOrd="1" destOrd="0" presId="urn:microsoft.com/office/officeart/2018/2/layout/IconVerticalSolidList"/>
    <dgm:cxn modelId="{CCD9E2D7-4646-4814-9E94-16F58E16C436}" type="presParOf" srcId="{84F2E150-5C65-4A6A-9D0A-D13101B7F5AF}" destId="{C1100768-54BA-4FA6-809E-3506BCCF76F3}" srcOrd="2" destOrd="0" presId="urn:microsoft.com/office/officeart/2018/2/layout/IconVerticalSolidList"/>
    <dgm:cxn modelId="{44A547BD-44D9-45ED-BEFD-C3195AE84F19}" type="presParOf" srcId="{84F2E150-5C65-4A6A-9D0A-D13101B7F5AF}" destId="{FE279984-87A7-4496-A627-2DFCDE402F90}" srcOrd="3" destOrd="0" presId="urn:microsoft.com/office/officeart/2018/2/layout/IconVerticalSolidList"/>
    <dgm:cxn modelId="{B65D4D39-2C2C-4847-B411-42EA29CD1333}" type="presParOf" srcId="{56807FAD-31B5-4B58-A387-B93C600A95EA}" destId="{1BC0C499-04D7-4A38-A1C5-372CFC46BAAB}" srcOrd="1" destOrd="0" presId="urn:microsoft.com/office/officeart/2018/2/layout/IconVerticalSolidList"/>
    <dgm:cxn modelId="{3C915FCF-E0C6-4821-8E29-4CC70B53BA7A}" type="presParOf" srcId="{56807FAD-31B5-4B58-A387-B93C600A95EA}" destId="{1309C255-AAE0-4B57-ADBE-6BED1D07C7DA}" srcOrd="2" destOrd="0" presId="urn:microsoft.com/office/officeart/2018/2/layout/IconVerticalSolidList"/>
    <dgm:cxn modelId="{5E7CF13F-CCA8-4902-8A0A-09ECED4A62BC}" type="presParOf" srcId="{1309C255-AAE0-4B57-ADBE-6BED1D07C7DA}" destId="{E3E1B712-8162-49F3-8AC8-B866B98B0DA0}" srcOrd="0" destOrd="0" presId="urn:microsoft.com/office/officeart/2018/2/layout/IconVerticalSolidList"/>
    <dgm:cxn modelId="{28138F38-BEC9-431A-8500-70F2616E98FB}" type="presParOf" srcId="{1309C255-AAE0-4B57-ADBE-6BED1D07C7DA}" destId="{486FA045-B5EB-4606-B8D3-A34D5F7AEB8F}" srcOrd="1" destOrd="0" presId="urn:microsoft.com/office/officeart/2018/2/layout/IconVerticalSolidList"/>
    <dgm:cxn modelId="{E9AF6D3C-8997-48EE-8D8E-14EDC8D3687E}" type="presParOf" srcId="{1309C255-AAE0-4B57-ADBE-6BED1D07C7DA}" destId="{A6ED7FB2-FB5F-43E3-A706-EA29D37FCD5E}" srcOrd="2" destOrd="0" presId="urn:microsoft.com/office/officeart/2018/2/layout/IconVerticalSolidList"/>
    <dgm:cxn modelId="{EB997DD1-B4C8-4C5C-967D-B91F17D27F76}" type="presParOf" srcId="{1309C255-AAE0-4B57-ADBE-6BED1D07C7DA}" destId="{5F028C42-F61D-4E6C-B80B-67CE41BC5C42}" srcOrd="3" destOrd="0" presId="urn:microsoft.com/office/officeart/2018/2/layout/IconVerticalSolidList"/>
    <dgm:cxn modelId="{6B1B447B-2A27-4E2E-BC6A-50B15B576543}" type="presParOf" srcId="{56807FAD-31B5-4B58-A387-B93C600A95EA}" destId="{909C420F-B72F-4758-B75B-B2291F81AFEF}" srcOrd="3" destOrd="0" presId="urn:microsoft.com/office/officeart/2018/2/layout/IconVerticalSolidList"/>
    <dgm:cxn modelId="{99355C54-97BF-448B-BA88-A0B1FA23E14B}" type="presParOf" srcId="{56807FAD-31B5-4B58-A387-B93C600A95EA}" destId="{5D4B705F-D7DD-4D39-B66C-9416D08D3470}" srcOrd="4" destOrd="0" presId="urn:microsoft.com/office/officeart/2018/2/layout/IconVerticalSolidList"/>
    <dgm:cxn modelId="{4B03BF20-0E37-4EB1-A799-5BF88409E7F4}" type="presParOf" srcId="{5D4B705F-D7DD-4D39-B66C-9416D08D3470}" destId="{0F715752-8627-4C1A-9DC3-AD308D007FE2}" srcOrd="0" destOrd="0" presId="urn:microsoft.com/office/officeart/2018/2/layout/IconVerticalSolidList"/>
    <dgm:cxn modelId="{D72D0CC1-F3DC-4066-B421-13D7798CE763}" type="presParOf" srcId="{5D4B705F-D7DD-4D39-B66C-9416D08D3470}" destId="{7CA67F8E-FA02-4035-A5EB-80ADB32E8874}" srcOrd="1" destOrd="0" presId="urn:microsoft.com/office/officeart/2018/2/layout/IconVerticalSolidList"/>
    <dgm:cxn modelId="{2A47C246-F3BF-439B-A2D4-EDE78BBF0850}" type="presParOf" srcId="{5D4B705F-D7DD-4D39-B66C-9416D08D3470}" destId="{7E761D5F-B2BA-4A5A-801B-CD311D317ACE}" srcOrd="2" destOrd="0" presId="urn:microsoft.com/office/officeart/2018/2/layout/IconVerticalSolidList"/>
    <dgm:cxn modelId="{E3442562-AB6D-46E3-85F0-463C52E4A83E}" type="presParOf" srcId="{5D4B705F-D7DD-4D39-B66C-9416D08D3470}" destId="{8FEB3D59-5026-4AB7-98F2-4A8E44146F91}" srcOrd="3" destOrd="0" presId="urn:microsoft.com/office/officeart/2018/2/layout/IconVerticalSolidList"/>
    <dgm:cxn modelId="{00DDA412-001A-462A-8733-0E9727EB207F}" type="presParOf" srcId="{56807FAD-31B5-4B58-A387-B93C600A95EA}" destId="{07B69525-44CE-4128-BF8D-6B816025FAC7}" srcOrd="5" destOrd="0" presId="urn:microsoft.com/office/officeart/2018/2/layout/IconVerticalSolidList"/>
    <dgm:cxn modelId="{C089DE60-01AD-4CF7-BD46-B9B389292CDF}" type="presParOf" srcId="{56807FAD-31B5-4B58-A387-B93C600A95EA}" destId="{A0A2BFA1-46BA-42FC-80F6-DD06DA22601A}" srcOrd="6" destOrd="0" presId="urn:microsoft.com/office/officeart/2018/2/layout/IconVerticalSolidList"/>
    <dgm:cxn modelId="{1DBBF6C1-DA01-4769-AC5C-C5E96E0A13F0}" type="presParOf" srcId="{A0A2BFA1-46BA-42FC-80F6-DD06DA22601A}" destId="{7F09C0D2-88D4-4EE1-B9CA-052E843364CD}" srcOrd="0" destOrd="0" presId="urn:microsoft.com/office/officeart/2018/2/layout/IconVerticalSolidList"/>
    <dgm:cxn modelId="{63F05022-0832-40E2-A692-0C1E16B20B21}" type="presParOf" srcId="{A0A2BFA1-46BA-42FC-80F6-DD06DA22601A}" destId="{2A4170D0-121F-41CA-865D-FC423C012BED}" srcOrd="1" destOrd="0" presId="urn:microsoft.com/office/officeart/2018/2/layout/IconVerticalSolidList"/>
    <dgm:cxn modelId="{E0D9E74E-ED30-4112-B41F-7F1C4BB604E8}" type="presParOf" srcId="{A0A2BFA1-46BA-42FC-80F6-DD06DA22601A}" destId="{9AD4E6E5-D520-4DE8-87F9-F1D4523FD613}" srcOrd="2" destOrd="0" presId="urn:microsoft.com/office/officeart/2018/2/layout/IconVerticalSolidList"/>
    <dgm:cxn modelId="{19A1D1ED-683F-4BFC-935A-EC111ABD82F8}" type="presParOf" srcId="{A0A2BFA1-46BA-42FC-80F6-DD06DA22601A}" destId="{E0712668-E9D3-4EC7-B7DB-2DDEF95C100E}" srcOrd="3" destOrd="0" presId="urn:microsoft.com/office/officeart/2018/2/layout/IconVerticalSolidList"/>
    <dgm:cxn modelId="{0366DDEF-949F-4B92-BE75-5CF8A9818E32}" type="presParOf" srcId="{56807FAD-31B5-4B58-A387-B93C600A95EA}" destId="{445A1476-BB6E-4547-9A47-0FAEC9B6B37D}" srcOrd="7" destOrd="0" presId="urn:microsoft.com/office/officeart/2018/2/layout/IconVerticalSolidList"/>
    <dgm:cxn modelId="{8414C850-4289-4264-B64C-DA5D9BCF481B}" type="presParOf" srcId="{56807FAD-31B5-4B58-A387-B93C600A95EA}" destId="{0EA7F18C-BEC3-4726-A895-911BECC09706}" srcOrd="8" destOrd="0" presId="urn:microsoft.com/office/officeart/2018/2/layout/IconVerticalSolidList"/>
    <dgm:cxn modelId="{E1395220-DD18-495E-BE45-DC2CDFC5CFFC}" type="presParOf" srcId="{0EA7F18C-BEC3-4726-A895-911BECC09706}" destId="{EC3593D4-1202-4C5A-AE1E-4C2A5BFACBEA}" srcOrd="0" destOrd="0" presId="urn:microsoft.com/office/officeart/2018/2/layout/IconVerticalSolidList"/>
    <dgm:cxn modelId="{4A573EF9-FBAC-4A00-AAD5-ADB759250E5B}" type="presParOf" srcId="{0EA7F18C-BEC3-4726-A895-911BECC09706}" destId="{25473EF5-3454-4CAD-8D40-141901DA7F5D}" srcOrd="1" destOrd="0" presId="urn:microsoft.com/office/officeart/2018/2/layout/IconVerticalSolidList"/>
    <dgm:cxn modelId="{AA2FD965-C32E-43FB-8B62-A4A1EEC4C722}" type="presParOf" srcId="{0EA7F18C-BEC3-4726-A895-911BECC09706}" destId="{59C70430-D716-4599-93D1-5A2CC9B3F282}" srcOrd="2" destOrd="0" presId="urn:microsoft.com/office/officeart/2018/2/layout/IconVerticalSolidList"/>
    <dgm:cxn modelId="{61C371AC-B294-4ECF-ADE8-B187451C2C8A}" type="presParOf" srcId="{0EA7F18C-BEC3-4726-A895-911BECC09706}" destId="{71E328E0-61DF-4215-8B90-23017B2E0B5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46EF9-9C64-41B9-8CB9-81BD0C6FA840}">
      <dsp:nvSpPr>
        <dsp:cNvPr id="0" name=""/>
        <dsp:cNvSpPr/>
      </dsp:nvSpPr>
      <dsp:spPr>
        <a:xfrm>
          <a:off x="-7204" y="9594"/>
          <a:ext cx="6340860" cy="902696"/>
        </a:xfrm>
        <a:prstGeom prst="roundRect">
          <a:avLst>
            <a:gd name="adj" fmla="val 10000"/>
          </a:avLst>
        </a:prstGeom>
        <a:solidFill>
          <a:schemeClr val="bg1">
            <a:lumMod val="95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7B8DED69-BB98-48AF-953D-64620F2036F3}">
      <dsp:nvSpPr>
        <dsp:cNvPr id="0" name=""/>
        <dsp:cNvSpPr/>
      </dsp:nvSpPr>
      <dsp:spPr>
        <a:xfrm>
          <a:off x="265861" y="212701"/>
          <a:ext cx="497454" cy="496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49DF5B0B-7263-4DE2-B0FE-13956A638960}">
      <dsp:nvSpPr>
        <dsp:cNvPr id="0" name=""/>
        <dsp:cNvSpPr/>
      </dsp:nvSpPr>
      <dsp:spPr>
        <a:xfrm>
          <a:off x="1036381" y="9594"/>
          <a:ext cx="5202356" cy="107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448" tIns="113448" rIns="113448" bIns="11344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India started its exchange-based electricity market in 2008 on Term ahead basis</a:t>
          </a:r>
        </a:p>
      </dsp:txBody>
      <dsp:txXfrm>
        <a:off x="1036381" y="9594"/>
        <a:ext cx="5202356" cy="1071952"/>
      </dsp:txXfrm>
    </dsp:sp>
    <dsp:sp modelId="{5523CC7C-C7F6-4BB7-99FB-3F5886E9F29D}">
      <dsp:nvSpPr>
        <dsp:cNvPr id="0" name=""/>
        <dsp:cNvSpPr/>
      </dsp:nvSpPr>
      <dsp:spPr>
        <a:xfrm>
          <a:off x="-4731" y="1282862"/>
          <a:ext cx="6340860" cy="902696"/>
        </a:xfrm>
        <a:prstGeom prst="roundRect">
          <a:avLst>
            <a:gd name="adj" fmla="val 10000"/>
          </a:avLst>
        </a:prstGeom>
        <a:solidFill>
          <a:schemeClr val="bg1">
            <a:lumMod val="95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D93F163F-88D8-4E57-BDBB-0C82E6D617F2}">
      <dsp:nvSpPr>
        <dsp:cNvPr id="0" name=""/>
        <dsp:cNvSpPr/>
      </dsp:nvSpPr>
      <dsp:spPr>
        <a:xfrm>
          <a:off x="265861" y="1552642"/>
          <a:ext cx="497454" cy="496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FC0DAFF5-3E22-41F0-B896-EF87FB90157D}">
      <dsp:nvSpPr>
        <dsp:cNvPr id="0" name=""/>
        <dsp:cNvSpPr/>
      </dsp:nvSpPr>
      <dsp:spPr>
        <a:xfrm>
          <a:off x="860619" y="1404440"/>
          <a:ext cx="5421011" cy="107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448" tIns="113448" rIns="113448" bIns="113448"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Increased integration of Renewable Energy and distributed generation as part of Net zero targets all over the world and in India .</a:t>
          </a:r>
        </a:p>
        <a:p>
          <a:pPr marL="0" lvl="0" indent="0" algn="l" defTabSz="711200">
            <a:lnSpc>
              <a:spcPct val="10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dsp:txBody>
      <dsp:txXfrm>
        <a:off x="860619" y="1404440"/>
        <a:ext cx="5421011" cy="1071952"/>
      </dsp:txXfrm>
    </dsp:sp>
    <dsp:sp modelId="{4216DAAD-9B9A-45B9-8C1D-F03F6C3DD2D1}">
      <dsp:nvSpPr>
        <dsp:cNvPr id="0" name=""/>
        <dsp:cNvSpPr/>
      </dsp:nvSpPr>
      <dsp:spPr>
        <a:xfrm>
          <a:off x="-4731" y="2768940"/>
          <a:ext cx="6340860" cy="902696"/>
        </a:xfrm>
        <a:prstGeom prst="roundRect">
          <a:avLst>
            <a:gd name="adj" fmla="val 10000"/>
          </a:avLst>
        </a:prstGeom>
        <a:solidFill>
          <a:schemeClr val="bg1">
            <a:lumMod val="95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C25A7E61-B776-43B7-9343-C7544B1C9683}">
      <dsp:nvSpPr>
        <dsp:cNvPr id="0" name=""/>
        <dsp:cNvSpPr/>
      </dsp:nvSpPr>
      <dsp:spPr>
        <a:xfrm>
          <a:off x="265861" y="2892582"/>
          <a:ext cx="497454" cy="496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42575281-0D6E-40DB-9766-71CF4FBAE86E}">
      <dsp:nvSpPr>
        <dsp:cNvPr id="0" name=""/>
        <dsp:cNvSpPr/>
      </dsp:nvSpPr>
      <dsp:spPr>
        <a:xfrm>
          <a:off x="1036381" y="2689476"/>
          <a:ext cx="5202356" cy="107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448" tIns="113448" rIns="113448" bIns="113448"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Resultant increase in fluctuation of generation and Demand .Need of  real-time balancing of Power system.</a:t>
          </a:r>
        </a:p>
      </dsp:txBody>
      <dsp:txXfrm>
        <a:off x="1036381" y="2689476"/>
        <a:ext cx="5202356" cy="1071952"/>
      </dsp:txXfrm>
    </dsp:sp>
    <dsp:sp modelId="{2770B540-B9A0-4EF3-835B-0144CB8EC3D4}">
      <dsp:nvSpPr>
        <dsp:cNvPr id="0" name=""/>
        <dsp:cNvSpPr/>
      </dsp:nvSpPr>
      <dsp:spPr>
        <a:xfrm>
          <a:off x="-7204" y="4029416"/>
          <a:ext cx="6340860" cy="902696"/>
        </a:xfrm>
        <a:prstGeom prst="roundRect">
          <a:avLst>
            <a:gd name="adj" fmla="val 10000"/>
          </a:avLst>
        </a:prstGeom>
        <a:solidFill>
          <a:schemeClr val="bg1">
            <a:lumMod val="95000"/>
            <a:hueOff val="0"/>
            <a:satOff val="0"/>
            <a:lumOff val="0"/>
            <a:alphaOff val="0"/>
          </a:schemeClr>
        </a:solid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662B31CF-F5A7-4038-B376-76D1100F97DB}">
      <dsp:nvSpPr>
        <dsp:cNvPr id="0" name=""/>
        <dsp:cNvSpPr/>
      </dsp:nvSpPr>
      <dsp:spPr>
        <a:xfrm>
          <a:off x="265861" y="4232523"/>
          <a:ext cx="497454" cy="4964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sp>
    <dsp:sp modelId="{87B8FAD0-1E05-4335-8D7F-BACE5364C306}">
      <dsp:nvSpPr>
        <dsp:cNvPr id="0" name=""/>
        <dsp:cNvSpPr/>
      </dsp:nvSpPr>
      <dsp:spPr>
        <a:xfrm>
          <a:off x="1036381" y="4029416"/>
          <a:ext cx="5202356" cy="10719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448" tIns="113448" rIns="113448" bIns="113448" numCol="1" spcCol="1270" anchor="ctr" anchorCtr="0">
          <a:noAutofit/>
        </a:bodyPr>
        <a:lstStyle/>
        <a:p>
          <a:pPr marL="0" lvl="0" indent="0" algn="l" defTabSz="844550">
            <a:lnSpc>
              <a:spcPct val="100000"/>
            </a:lnSpc>
            <a:spcBef>
              <a:spcPct val="0"/>
            </a:spcBef>
            <a:spcAft>
              <a:spcPct val="35000"/>
            </a:spcAft>
            <a:buNone/>
          </a:pPr>
          <a:r>
            <a:rPr lang="en-US" sz="1900" kern="1200">
              <a:latin typeface="Times New Roman" panose="02020603050405020304" pitchFamily="18" charset="0"/>
              <a:cs typeface="Times New Roman" panose="02020603050405020304" pitchFamily="18" charset="0"/>
            </a:rPr>
            <a:t>Need of flexibility services  </a:t>
          </a:r>
        </a:p>
      </dsp:txBody>
      <dsp:txXfrm>
        <a:off x="1036381" y="4029416"/>
        <a:ext cx="5202356" cy="10719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A25F8-F3FF-4AC6-9DCF-5B3925DF7DA0}">
      <dsp:nvSpPr>
        <dsp:cNvPr id="0" name=""/>
        <dsp:cNvSpPr/>
      </dsp:nvSpPr>
      <dsp:spPr>
        <a:xfrm>
          <a:off x="-6" y="244367"/>
          <a:ext cx="5257813" cy="5916024"/>
        </a:xfrm>
        <a:prstGeom prst="downArrow">
          <a:avLst>
            <a:gd name="adj1" fmla="val 50000"/>
            <a:gd name="adj2" fmla="val 35000"/>
          </a:avLst>
        </a:prstGeom>
        <a:solidFill>
          <a:schemeClr val="tx2">
            <a:lumMod val="50000"/>
            <a:lumOff val="50000"/>
          </a:schemeClr>
        </a:solidFill>
        <a:ln w="57150" cap="rnd" cmpd="sng" algn="ctr">
          <a:solidFill>
            <a:schemeClr val="accent1">
              <a:lumMod val="7500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GB" sz="1200" b="1" kern="1200" dirty="0"/>
            <a:t>CENTRAL ELECTRICITY AUTHORITY-</a:t>
          </a:r>
          <a:br>
            <a:rPr lang="en-GB" sz="1200" b="1" kern="1200" dirty="0"/>
          </a:br>
          <a:r>
            <a:rPr lang="en-GB" sz="1200" b="1" kern="1200" dirty="0"/>
            <a:t>Formed under Electricity act 2003</a:t>
          </a:r>
          <a:endParaRPr lang="en-US" sz="1200" kern="1200" dirty="0"/>
        </a:p>
        <a:p>
          <a:pPr marL="114300" lvl="1" indent="-114300" algn="l" defTabSz="533400">
            <a:lnSpc>
              <a:spcPct val="100000"/>
            </a:lnSpc>
            <a:spcBef>
              <a:spcPct val="0"/>
            </a:spcBef>
            <a:spcAft>
              <a:spcPct val="15000"/>
            </a:spcAft>
            <a:buChar char="•"/>
          </a:pPr>
          <a:r>
            <a:rPr lang="en-GB" sz="1200" kern="1200" dirty="0">
              <a:latin typeface="Times New Roman" panose="02020603050405020304" pitchFamily="18" charset="0"/>
              <a:cs typeface="Times New Roman" panose="02020603050405020304" pitchFamily="18" charset="0"/>
            </a:rPr>
            <a:t>Main function : </a:t>
          </a:r>
          <a:r>
            <a:rPr lang="en-US" sz="1200" b="0" i="0" kern="1200" dirty="0">
              <a:latin typeface="Times New Roman" panose="02020603050405020304" pitchFamily="18" charset="0"/>
              <a:cs typeface="Times New Roman" panose="02020603050405020304" pitchFamily="18" charset="0"/>
            </a:rPr>
            <a:t>advise the Central Government on the matters relating to the national electricity policy, formulate short-term and perspective plans for development of the electricity system and co-ordinate the activities of the planning agencies for the optimal utilization of resources to subserve the interests of the national economy and to provide reliable and affordable electricity for all consumers.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100000"/>
            </a:lnSpc>
            <a:spcBef>
              <a:spcPct val="0"/>
            </a:spcBef>
            <a:spcAft>
              <a:spcPct val="15000"/>
            </a:spcAft>
            <a:buChar char="•"/>
          </a:pP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10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specify the technical standards for construction of electrical plants, electric lines and connectivity to the grid.</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100000"/>
            </a:lnSpc>
            <a:spcBef>
              <a:spcPct val="0"/>
            </a:spcBef>
            <a:spcAft>
              <a:spcPct val="15000"/>
            </a:spcAft>
            <a:buChar char="•"/>
          </a:pP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10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specify the safety requirements for construction, operation and maintenance of electrical plants and electric lines</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100000"/>
            </a:lnSpc>
            <a:spcBef>
              <a:spcPct val="0"/>
            </a:spcBef>
            <a:spcAft>
              <a:spcPct val="15000"/>
            </a:spcAft>
            <a:buChar char="•"/>
          </a:pPr>
          <a:r>
            <a:rPr lang="en-US" sz="1200" b="0" i="0" kern="1200" dirty="0">
              <a:latin typeface="Times New Roman" panose="02020603050405020304" pitchFamily="18" charset="0"/>
              <a:cs typeface="Times New Roman" panose="02020603050405020304" pitchFamily="18" charset="0"/>
            </a:rPr>
            <a:t>specify the Grid Standards for operation and maintenance of transmission lines;</a:t>
          </a:r>
          <a:endParaRPr lang="en-US" sz="1200" kern="1200" dirty="0">
            <a:latin typeface="Times New Roman" panose="02020603050405020304" pitchFamily="18" charset="0"/>
            <a:cs typeface="Times New Roman" panose="02020603050405020304" pitchFamily="18" charset="0"/>
          </a:endParaRPr>
        </a:p>
      </dsp:txBody>
      <dsp:txXfrm>
        <a:off x="1314447" y="244367"/>
        <a:ext cx="2628907" cy="49959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72F55-CCCE-49A8-A44E-F62BBB4C9AE8}">
      <dsp:nvSpPr>
        <dsp:cNvPr id="0" name=""/>
        <dsp:cNvSpPr/>
      </dsp:nvSpPr>
      <dsp:spPr>
        <a:xfrm>
          <a:off x="0" y="16438"/>
          <a:ext cx="7212723"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kern="1200"/>
            <a:t>CERC</a:t>
          </a:r>
          <a:endParaRPr lang="en-US" sz="1600" kern="1200"/>
        </a:p>
      </dsp:txBody>
      <dsp:txXfrm>
        <a:off x="18734" y="35172"/>
        <a:ext cx="7175255" cy="346292"/>
      </dsp:txXfrm>
    </dsp:sp>
    <dsp:sp modelId="{4E3BD0C3-795C-465F-8F65-D18B68B931AB}">
      <dsp:nvSpPr>
        <dsp:cNvPr id="0" name=""/>
        <dsp:cNvSpPr/>
      </dsp:nvSpPr>
      <dsp:spPr>
        <a:xfrm>
          <a:off x="0" y="400198"/>
          <a:ext cx="7212723" cy="2830258"/>
        </a:xfrm>
        <a:prstGeom prst="rect">
          <a:avLst/>
        </a:prstGeom>
        <a:solidFill>
          <a:schemeClr val="tx2">
            <a:lumMod val="25000"/>
            <a:lumOff val="75000"/>
          </a:schemeClr>
        </a:solidFill>
        <a:ln>
          <a:noFill/>
        </a:ln>
        <a:effectLst/>
        <a:scene3d>
          <a:camera prst="orthographicFront"/>
          <a:lightRig rig="threePt" dir="t"/>
        </a:scene3d>
        <a:sp3d>
          <a:bevelT w="165100" prst="coolSlant"/>
        </a:sp3d>
      </dsp:spPr>
      <dsp:style>
        <a:lnRef idx="0">
          <a:scrgbClr r="0" g="0" b="0"/>
        </a:lnRef>
        <a:fillRef idx="0">
          <a:scrgbClr r="0" g="0" b="0"/>
        </a:fillRef>
        <a:effectRef idx="0">
          <a:scrgbClr r="0" g="0" b="0"/>
        </a:effectRef>
        <a:fontRef idx="minor"/>
      </dsp:style>
      <dsp:txBody>
        <a:bodyPr spcFirstLastPara="0" vert="horz" wrap="square" lIns="229004" tIns="17780" rIns="99568" bIns="17780" numCol="1" spcCol="1270" anchor="t" anchorCtr="0">
          <a:noAutofit/>
        </a:bodyPr>
        <a:lstStyle/>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latin typeface="Times New Roman" panose="02020603050405020304" pitchFamily="18" charset="0"/>
              <a:cs typeface="Times New Roman" panose="02020603050405020304" pitchFamily="18" charset="0"/>
            </a:rPr>
            <a:t>T</a:t>
          </a:r>
          <a:r>
            <a:rPr lang="en-US" sz="1400" b="0" i="0" kern="1200" dirty="0">
              <a:latin typeface="Times New Roman" panose="02020603050405020304" pitchFamily="18" charset="0"/>
              <a:cs typeface="Times New Roman" panose="02020603050405020304" pitchFamily="18" charset="0"/>
            </a:rPr>
            <a:t>o regulate the tariff of generating companies owned or controlled by the Central Government</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r>
            <a:rPr lang="en-US" sz="1400" b="0" i="0" kern="1200" dirty="0">
              <a:latin typeface="Times New Roman" panose="02020603050405020304" pitchFamily="18" charset="0"/>
              <a:cs typeface="Times New Roman" panose="02020603050405020304" pitchFamily="18" charset="0"/>
            </a:rPr>
            <a:t>to regulate the tariff of generating companies other than those owned or controlled by the Central Government specified in clause (a), if such generating companies enter into or otherwise have a composite scheme for generation and sale of electricity in more than one State</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latin typeface="Times New Roman" panose="02020603050405020304" pitchFamily="18" charset="0"/>
              <a:cs typeface="Times New Roman" panose="02020603050405020304" pitchFamily="18" charset="0"/>
            </a:rPr>
            <a:t>T</a:t>
          </a:r>
          <a:r>
            <a:rPr lang="en-US" sz="1400" b="0" i="0" kern="1200" dirty="0">
              <a:latin typeface="Times New Roman" panose="02020603050405020304" pitchFamily="18" charset="0"/>
              <a:cs typeface="Times New Roman" panose="02020603050405020304" pitchFamily="18" charset="0"/>
            </a:rPr>
            <a:t>o regulate the inter-State transmission of electricity</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latin typeface="Times New Roman" panose="02020603050405020304" pitchFamily="18" charset="0"/>
              <a:cs typeface="Times New Roman" panose="02020603050405020304" pitchFamily="18" charset="0"/>
            </a:rPr>
            <a:t>T</a:t>
          </a:r>
          <a:r>
            <a:rPr lang="en-US" sz="1400" b="0" i="0" kern="1200" dirty="0">
              <a:latin typeface="Times New Roman" panose="02020603050405020304" pitchFamily="18" charset="0"/>
              <a:cs typeface="Times New Roman" panose="02020603050405020304" pitchFamily="18" charset="0"/>
            </a:rPr>
            <a:t>o determine tariff for inter-State transmission of electricity;</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r>
            <a:rPr lang="en-US" sz="1400" kern="1200" dirty="0">
              <a:latin typeface="Times New Roman" panose="02020603050405020304" pitchFamily="18" charset="0"/>
              <a:cs typeface="Times New Roman" panose="02020603050405020304" pitchFamily="18" charset="0"/>
            </a:rPr>
            <a:t>T</a:t>
          </a:r>
          <a:r>
            <a:rPr lang="en-US" sz="1400" b="0" i="0" kern="1200" dirty="0">
              <a:latin typeface="Times New Roman" panose="02020603050405020304" pitchFamily="18" charset="0"/>
              <a:cs typeface="Times New Roman" panose="02020603050405020304" pitchFamily="18" charset="0"/>
            </a:rPr>
            <a:t>o issue licenses to persons to function as transmission licensee and electricity trader with respect to their inter-State operations;</a:t>
          </a:r>
          <a:endParaRPr lang="en-US" sz="1400"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20000"/>
            </a:spcAft>
            <a:buFont typeface="Wingdings" panose="05000000000000000000" pitchFamily="2" charset="2"/>
            <a:buChar char="q"/>
          </a:pPr>
          <a:r>
            <a:rPr lang="en-US" sz="1400" b="0" i="0" u="none" kern="1200" dirty="0">
              <a:latin typeface="Times New Roman" panose="02020603050405020304" pitchFamily="18" charset="0"/>
              <a:cs typeface="Times New Roman" panose="02020603050405020304" pitchFamily="18" charset="0"/>
            </a:rPr>
            <a:t>to specify and enforce the standards with respect to quality, continuity and reliability of service by licensees;</a:t>
          </a:r>
          <a:endParaRPr lang="en-US" sz="1400" u="none" kern="1200" dirty="0">
            <a:latin typeface="Times New Roman" panose="02020603050405020304" pitchFamily="18" charset="0"/>
            <a:cs typeface="Times New Roman" panose="02020603050405020304" pitchFamily="18" charset="0"/>
          </a:endParaRPr>
        </a:p>
      </dsp:txBody>
      <dsp:txXfrm>
        <a:off x="0" y="400198"/>
        <a:ext cx="7212723" cy="28302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1ED0A-7DB4-45FE-B552-EBA8A58D75C8}">
      <dsp:nvSpPr>
        <dsp:cNvPr id="0" name=""/>
        <dsp:cNvSpPr/>
      </dsp:nvSpPr>
      <dsp:spPr>
        <a:xfrm>
          <a:off x="0" y="4637"/>
          <a:ext cx="7787999" cy="9878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28EC4-442E-4628-88E2-F3F875DF0270}">
      <dsp:nvSpPr>
        <dsp:cNvPr id="0" name=""/>
        <dsp:cNvSpPr/>
      </dsp:nvSpPr>
      <dsp:spPr>
        <a:xfrm>
          <a:off x="298822" y="226902"/>
          <a:ext cx="543314" cy="543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4BBA8-3D25-4ADE-A891-26F2C51A117F}">
      <dsp:nvSpPr>
        <dsp:cNvPr id="0" name=""/>
        <dsp:cNvSpPr/>
      </dsp:nvSpPr>
      <dsp:spPr>
        <a:xfrm>
          <a:off x="1140960" y="4637"/>
          <a:ext cx="6647038" cy="98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47" tIns="104547" rIns="104547" bIns="104547" numCol="1" spcCol="1270" anchor="ctr" anchorCtr="0">
          <a:noAutofit/>
        </a:bodyPr>
        <a:lstStyle/>
        <a:p>
          <a:pPr marL="0" lvl="0" indent="0" algn="l" defTabSz="844550">
            <a:lnSpc>
              <a:spcPct val="100000"/>
            </a:lnSpc>
            <a:spcBef>
              <a:spcPct val="0"/>
            </a:spcBef>
            <a:spcAft>
              <a:spcPct val="35000"/>
            </a:spcAft>
            <a:buNone/>
          </a:pPr>
          <a:r>
            <a:rPr lang="en-GB" sz="1900" kern="1200"/>
            <a:t>15-minute window for trading </a:t>
          </a:r>
          <a:endParaRPr lang="en-US" sz="1900" kern="1200"/>
        </a:p>
      </dsp:txBody>
      <dsp:txXfrm>
        <a:off x="1140960" y="4637"/>
        <a:ext cx="6647038" cy="987844"/>
      </dsp:txXfrm>
    </dsp:sp>
    <dsp:sp modelId="{493E78D0-B5CE-46DC-8467-7CCE250E5AC8}">
      <dsp:nvSpPr>
        <dsp:cNvPr id="0" name=""/>
        <dsp:cNvSpPr/>
      </dsp:nvSpPr>
      <dsp:spPr>
        <a:xfrm>
          <a:off x="0" y="1239443"/>
          <a:ext cx="7787999" cy="9878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3CF5E-E758-4C6E-8184-40EF520991E0}">
      <dsp:nvSpPr>
        <dsp:cNvPr id="0" name=""/>
        <dsp:cNvSpPr/>
      </dsp:nvSpPr>
      <dsp:spPr>
        <a:xfrm>
          <a:off x="298822" y="1461708"/>
          <a:ext cx="543314" cy="543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64C4CA-5FDF-4380-9B51-B7915D14D84F}">
      <dsp:nvSpPr>
        <dsp:cNvPr id="0" name=""/>
        <dsp:cNvSpPr/>
      </dsp:nvSpPr>
      <dsp:spPr>
        <a:xfrm>
          <a:off x="1140960" y="1239443"/>
          <a:ext cx="6647038" cy="98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47" tIns="104547" rIns="104547" bIns="104547" numCol="1" spcCol="1270" anchor="ctr" anchorCtr="0">
          <a:noAutofit/>
        </a:bodyPr>
        <a:lstStyle/>
        <a:p>
          <a:pPr marL="0" lvl="0" indent="0" algn="l" defTabSz="844550">
            <a:lnSpc>
              <a:spcPct val="100000"/>
            </a:lnSpc>
            <a:spcBef>
              <a:spcPct val="0"/>
            </a:spcBef>
            <a:spcAft>
              <a:spcPct val="35000"/>
            </a:spcAft>
            <a:buNone/>
          </a:pPr>
          <a:r>
            <a:rPr lang="en-US" sz="1900" b="0" i="0" kern="1200" baseline="0" dirty="0"/>
            <a:t>Day is divided into 48 slots of 30 minutes each</a:t>
          </a:r>
          <a:endParaRPr lang="en-US" sz="1900" kern="1200" dirty="0"/>
        </a:p>
      </dsp:txBody>
      <dsp:txXfrm>
        <a:off x="1140960" y="1239443"/>
        <a:ext cx="6647038" cy="987844"/>
      </dsp:txXfrm>
    </dsp:sp>
    <dsp:sp modelId="{DE03E556-001E-4B90-B410-2391497E9744}">
      <dsp:nvSpPr>
        <dsp:cNvPr id="0" name=""/>
        <dsp:cNvSpPr/>
      </dsp:nvSpPr>
      <dsp:spPr>
        <a:xfrm>
          <a:off x="0" y="2474248"/>
          <a:ext cx="7787999" cy="9878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9320BA-092F-4042-8559-EDFE9027C717}">
      <dsp:nvSpPr>
        <dsp:cNvPr id="0" name=""/>
        <dsp:cNvSpPr/>
      </dsp:nvSpPr>
      <dsp:spPr>
        <a:xfrm>
          <a:off x="298822" y="2696513"/>
          <a:ext cx="543314" cy="543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FA7986-F8DE-42AA-84E2-51191E2A6A29}">
      <dsp:nvSpPr>
        <dsp:cNvPr id="0" name=""/>
        <dsp:cNvSpPr/>
      </dsp:nvSpPr>
      <dsp:spPr>
        <a:xfrm>
          <a:off x="1140960" y="2474248"/>
          <a:ext cx="6647038" cy="98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47" tIns="104547" rIns="104547" bIns="104547" numCol="1" spcCol="1270" anchor="ctr" anchorCtr="0">
          <a:noAutofit/>
        </a:bodyPr>
        <a:lstStyle/>
        <a:p>
          <a:pPr marL="0" lvl="0" indent="0" algn="l" defTabSz="844550">
            <a:lnSpc>
              <a:spcPct val="100000"/>
            </a:lnSpc>
            <a:spcBef>
              <a:spcPct val="0"/>
            </a:spcBef>
            <a:spcAft>
              <a:spcPct val="35000"/>
            </a:spcAft>
            <a:buNone/>
          </a:pPr>
          <a:r>
            <a:rPr lang="en-US" sz="1900" b="0" i="0" kern="1200" baseline="0"/>
            <a:t>Auction taking place in 3 platforms </a:t>
          </a:r>
          <a:endParaRPr lang="en-US" sz="1900" kern="1200"/>
        </a:p>
      </dsp:txBody>
      <dsp:txXfrm>
        <a:off x="1140960" y="2474248"/>
        <a:ext cx="6647038" cy="987844"/>
      </dsp:txXfrm>
    </dsp:sp>
    <dsp:sp modelId="{686986DA-A692-4603-8758-67E8AE8552DC}">
      <dsp:nvSpPr>
        <dsp:cNvPr id="0" name=""/>
        <dsp:cNvSpPr/>
      </dsp:nvSpPr>
      <dsp:spPr>
        <a:xfrm>
          <a:off x="0" y="3709054"/>
          <a:ext cx="7787999" cy="9878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7D80F-D1A5-4A6E-8C6D-5E3AFA1EC4BE}">
      <dsp:nvSpPr>
        <dsp:cNvPr id="0" name=""/>
        <dsp:cNvSpPr/>
      </dsp:nvSpPr>
      <dsp:spPr>
        <a:xfrm>
          <a:off x="298822" y="3931319"/>
          <a:ext cx="543314" cy="5433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93E886-8E43-4E48-B592-5CCA39E4F2DA}">
      <dsp:nvSpPr>
        <dsp:cNvPr id="0" name=""/>
        <dsp:cNvSpPr/>
      </dsp:nvSpPr>
      <dsp:spPr>
        <a:xfrm>
          <a:off x="1140960" y="3709054"/>
          <a:ext cx="6647038" cy="98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47" tIns="104547" rIns="104547" bIns="104547" numCol="1" spcCol="1270" anchor="ctr" anchorCtr="0">
          <a:noAutofit/>
        </a:bodyPr>
        <a:lstStyle/>
        <a:p>
          <a:pPr marL="0" lvl="0" indent="0" algn="l" defTabSz="844550">
            <a:lnSpc>
              <a:spcPct val="100000"/>
            </a:lnSpc>
            <a:spcBef>
              <a:spcPct val="0"/>
            </a:spcBef>
            <a:spcAft>
              <a:spcPct val="35000"/>
            </a:spcAft>
            <a:buNone/>
          </a:pPr>
          <a:r>
            <a:rPr lang="en-GB" sz="1900" kern="1200"/>
            <a:t>Both Renewable and Non-renewable energy can be traded in the same window  </a:t>
          </a:r>
          <a:endParaRPr lang="en-US" sz="1900" kern="1200"/>
        </a:p>
      </dsp:txBody>
      <dsp:txXfrm>
        <a:off x="1140960" y="3709054"/>
        <a:ext cx="6647038" cy="987844"/>
      </dsp:txXfrm>
    </dsp:sp>
    <dsp:sp modelId="{AC71BF68-E4F3-4767-93B4-F6C7426F42DB}">
      <dsp:nvSpPr>
        <dsp:cNvPr id="0" name=""/>
        <dsp:cNvSpPr/>
      </dsp:nvSpPr>
      <dsp:spPr>
        <a:xfrm>
          <a:off x="0" y="4943859"/>
          <a:ext cx="7787999" cy="9878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39C23-BF20-44E5-A079-91CC3E61E258}">
      <dsp:nvSpPr>
        <dsp:cNvPr id="0" name=""/>
        <dsp:cNvSpPr/>
      </dsp:nvSpPr>
      <dsp:spPr>
        <a:xfrm>
          <a:off x="298822" y="5166124"/>
          <a:ext cx="543314" cy="5433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0575B1-D62E-4E5D-AD22-24C8A2465447}">
      <dsp:nvSpPr>
        <dsp:cNvPr id="0" name=""/>
        <dsp:cNvSpPr/>
      </dsp:nvSpPr>
      <dsp:spPr>
        <a:xfrm>
          <a:off x="1140960" y="4943859"/>
          <a:ext cx="6647038" cy="987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547" tIns="104547" rIns="104547" bIns="104547" numCol="1" spcCol="1270" anchor="ctr" anchorCtr="0">
          <a:noAutofit/>
        </a:bodyPr>
        <a:lstStyle/>
        <a:p>
          <a:pPr marL="0" lvl="0" indent="0" algn="l" defTabSz="844550">
            <a:lnSpc>
              <a:spcPct val="100000"/>
            </a:lnSpc>
            <a:spcBef>
              <a:spcPct val="0"/>
            </a:spcBef>
            <a:spcAft>
              <a:spcPct val="35000"/>
            </a:spcAft>
            <a:buNone/>
          </a:pPr>
          <a:r>
            <a:rPr lang="en-US" sz="1900" kern="1200"/>
            <a:t>Zone wise trading , total of 13 zones </a:t>
          </a:r>
        </a:p>
      </dsp:txBody>
      <dsp:txXfrm>
        <a:off x="1140960" y="4943859"/>
        <a:ext cx="6647038" cy="987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1302A-421B-41DE-BFE3-0DDDC1B45E25}">
      <dsp:nvSpPr>
        <dsp:cNvPr id="0" name=""/>
        <dsp:cNvSpPr/>
      </dsp:nvSpPr>
      <dsp:spPr>
        <a:xfrm>
          <a:off x="0" y="0"/>
          <a:ext cx="5951605" cy="110773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Allocation of the transmission corridor availability between the PXs is based on their share in the cleared volumes in the DAM</a:t>
          </a:r>
          <a:endParaRPr lang="en-US" sz="1600" kern="1200" dirty="0"/>
        </a:p>
      </dsp:txBody>
      <dsp:txXfrm>
        <a:off x="32444" y="32444"/>
        <a:ext cx="4613267" cy="1042842"/>
      </dsp:txXfrm>
    </dsp:sp>
    <dsp:sp modelId="{A302B9A0-F3B5-47F7-AEEB-05F0D0BFC4A8}">
      <dsp:nvSpPr>
        <dsp:cNvPr id="0" name=""/>
        <dsp:cNvSpPr/>
      </dsp:nvSpPr>
      <dsp:spPr>
        <a:xfrm>
          <a:off x="455423" y="1261581"/>
          <a:ext cx="5888946" cy="110773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The minimum allocation of corridor availability for the PX  is  set as 10%. </a:t>
          </a:r>
          <a:endParaRPr lang="en-US" sz="1600" kern="1200" dirty="0"/>
        </a:p>
      </dsp:txBody>
      <dsp:txXfrm>
        <a:off x="487867" y="1294025"/>
        <a:ext cx="4664275" cy="1042842"/>
      </dsp:txXfrm>
    </dsp:sp>
    <dsp:sp modelId="{927E0A25-EA14-4507-949F-413546D4FB08}">
      <dsp:nvSpPr>
        <dsp:cNvPr id="0" name=""/>
        <dsp:cNvSpPr/>
      </dsp:nvSpPr>
      <dsp:spPr>
        <a:xfrm>
          <a:off x="895182" y="2523163"/>
          <a:ext cx="5888946" cy="1107730"/>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The PX should maintain the cleared volume in RTM is within the standing clearance submitted by the entities. </a:t>
          </a:r>
          <a:endParaRPr lang="en-US" sz="1600" kern="1200" dirty="0"/>
        </a:p>
      </dsp:txBody>
      <dsp:txXfrm>
        <a:off x="927626" y="2555607"/>
        <a:ext cx="4664275" cy="1042842"/>
      </dsp:txXfrm>
    </dsp:sp>
    <dsp:sp modelId="{BAD44C95-4749-48B5-85F4-3D63116BA3F7}">
      <dsp:nvSpPr>
        <dsp:cNvPr id="0" name=""/>
        <dsp:cNvSpPr/>
      </dsp:nvSpPr>
      <dsp:spPr>
        <a:xfrm>
          <a:off x="1334941" y="3784745"/>
          <a:ext cx="5888946" cy="1107730"/>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PXs shall club all Buyers  and  all Sellers  State wise  for Scheduling by RLDCs. </a:t>
          </a:r>
          <a:endParaRPr lang="en-US" sz="1600" kern="1200" dirty="0"/>
        </a:p>
      </dsp:txBody>
      <dsp:txXfrm>
        <a:off x="1367385" y="3817189"/>
        <a:ext cx="4664275" cy="1042842"/>
      </dsp:txXfrm>
    </dsp:sp>
    <dsp:sp modelId="{C1EC5A4E-6370-4CC5-9C98-A1DD3CCE6102}">
      <dsp:nvSpPr>
        <dsp:cNvPr id="0" name=""/>
        <dsp:cNvSpPr/>
      </dsp:nvSpPr>
      <dsp:spPr>
        <a:xfrm>
          <a:off x="1774700" y="5046326"/>
          <a:ext cx="5888946" cy="1107730"/>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If the trade cleared by any PX is more than the allocated corridor availability, then NLDC will consider the trade done by that particular PX for the period as zero </a:t>
          </a:r>
          <a:endParaRPr lang="en-US" sz="1600" kern="1200" dirty="0"/>
        </a:p>
      </dsp:txBody>
      <dsp:txXfrm>
        <a:off x="1807144" y="5078770"/>
        <a:ext cx="4664275" cy="1042842"/>
      </dsp:txXfrm>
    </dsp:sp>
    <dsp:sp modelId="{12215CAA-1ACA-4061-AE3E-E9C3ADBA8C2B}">
      <dsp:nvSpPr>
        <dsp:cNvPr id="0" name=""/>
        <dsp:cNvSpPr/>
      </dsp:nvSpPr>
      <dsp:spPr>
        <a:xfrm>
          <a:off x="5184586" y="809258"/>
          <a:ext cx="720024" cy="720024"/>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346591" y="809258"/>
        <a:ext cx="396014" cy="541818"/>
      </dsp:txXfrm>
    </dsp:sp>
    <dsp:sp modelId="{4EE8BC86-67B6-4374-B78B-D5404919816D}">
      <dsp:nvSpPr>
        <dsp:cNvPr id="0" name=""/>
        <dsp:cNvSpPr/>
      </dsp:nvSpPr>
      <dsp:spPr>
        <a:xfrm>
          <a:off x="5624345" y="2070840"/>
          <a:ext cx="720024" cy="720024"/>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5786350" y="2070840"/>
        <a:ext cx="396014" cy="541818"/>
      </dsp:txXfrm>
    </dsp:sp>
    <dsp:sp modelId="{B8ED4A7A-EAAA-414B-9584-2DC89939B8F1}">
      <dsp:nvSpPr>
        <dsp:cNvPr id="0" name=""/>
        <dsp:cNvSpPr/>
      </dsp:nvSpPr>
      <dsp:spPr>
        <a:xfrm>
          <a:off x="6064104" y="3313959"/>
          <a:ext cx="720024" cy="720024"/>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226109" y="3313959"/>
        <a:ext cx="396014" cy="541818"/>
      </dsp:txXfrm>
    </dsp:sp>
    <dsp:sp modelId="{8B05EFED-8E17-4CD8-85CC-F80B13A59601}">
      <dsp:nvSpPr>
        <dsp:cNvPr id="0" name=""/>
        <dsp:cNvSpPr/>
      </dsp:nvSpPr>
      <dsp:spPr>
        <a:xfrm>
          <a:off x="6503863" y="4587849"/>
          <a:ext cx="720024" cy="720024"/>
        </a:xfrm>
        <a:prstGeom prst="downArrow">
          <a:avLst>
            <a:gd name="adj1" fmla="val 55000"/>
            <a:gd name="adj2" fmla="val 45000"/>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6665868" y="4587849"/>
        <a:ext cx="396014" cy="541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85E741-1A29-4F26-8FFB-6F533F6AD8F0}">
      <dsp:nvSpPr>
        <dsp:cNvPr id="0" name=""/>
        <dsp:cNvSpPr/>
      </dsp:nvSpPr>
      <dsp:spPr>
        <a:xfrm>
          <a:off x="0" y="3816"/>
          <a:ext cx="7457933" cy="812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E2AE0-2FAE-4B2A-B360-D1CCB52BC9F9}">
      <dsp:nvSpPr>
        <dsp:cNvPr id="0" name=""/>
        <dsp:cNvSpPr/>
      </dsp:nvSpPr>
      <dsp:spPr>
        <a:xfrm>
          <a:off x="245928" y="186739"/>
          <a:ext cx="447143" cy="4471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279984-87A7-4496-A627-2DFCDE402F90}">
      <dsp:nvSpPr>
        <dsp:cNvPr id="0" name=""/>
        <dsp:cNvSpPr/>
      </dsp:nvSpPr>
      <dsp:spPr>
        <a:xfrm>
          <a:off x="939001" y="3816"/>
          <a:ext cx="6518931" cy="81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41" tIns="86041" rIns="86041" bIns="86041"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They are traded  nationwide not area wise</a:t>
          </a:r>
        </a:p>
      </dsp:txBody>
      <dsp:txXfrm>
        <a:off x="939001" y="3816"/>
        <a:ext cx="6518931" cy="812988"/>
      </dsp:txXfrm>
    </dsp:sp>
    <dsp:sp modelId="{E3E1B712-8162-49F3-8AC8-B866B98B0DA0}">
      <dsp:nvSpPr>
        <dsp:cNvPr id="0" name=""/>
        <dsp:cNvSpPr/>
      </dsp:nvSpPr>
      <dsp:spPr>
        <a:xfrm>
          <a:off x="0" y="1020052"/>
          <a:ext cx="7457933" cy="812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6FA045-B5EB-4606-B8D3-A34D5F7AEB8F}">
      <dsp:nvSpPr>
        <dsp:cNvPr id="0" name=""/>
        <dsp:cNvSpPr/>
      </dsp:nvSpPr>
      <dsp:spPr>
        <a:xfrm>
          <a:off x="245928" y="1202974"/>
          <a:ext cx="447143" cy="4471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28C42-F61D-4E6C-B80B-67CE41BC5C42}">
      <dsp:nvSpPr>
        <dsp:cNvPr id="0" name=""/>
        <dsp:cNvSpPr/>
      </dsp:nvSpPr>
      <dsp:spPr>
        <a:xfrm>
          <a:off x="939001" y="1020052"/>
          <a:ext cx="6518931" cy="81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41" tIns="86041" rIns="86041" bIns="86041"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Intraday – allowed till 3.5 hours prior to delivery </a:t>
          </a:r>
        </a:p>
      </dsp:txBody>
      <dsp:txXfrm>
        <a:off x="939001" y="1020052"/>
        <a:ext cx="6518931" cy="812988"/>
      </dsp:txXfrm>
    </dsp:sp>
    <dsp:sp modelId="{0F715752-8627-4C1A-9DC3-AD308D007FE2}">
      <dsp:nvSpPr>
        <dsp:cNvPr id="0" name=""/>
        <dsp:cNvSpPr/>
      </dsp:nvSpPr>
      <dsp:spPr>
        <a:xfrm>
          <a:off x="0" y="2036287"/>
          <a:ext cx="7457933" cy="812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67F8E-FA02-4035-A5EB-80ADB32E8874}">
      <dsp:nvSpPr>
        <dsp:cNvPr id="0" name=""/>
        <dsp:cNvSpPr/>
      </dsp:nvSpPr>
      <dsp:spPr>
        <a:xfrm>
          <a:off x="245928" y="2219209"/>
          <a:ext cx="447143" cy="4471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B3D59-5026-4AB7-98F2-4A8E44146F91}">
      <dsp:nvSpPr>
        <dsp:cNvPr id="0" name=""/>
        <dsp:cNvSpPr/>
      </dsp:nvSpPr>
      <dsp:spPr>
        <a:xfrm>
          <a:off x="939001" y="2036287"/>
          <a:ext cx="6518931" cy="81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41" tIns="86041" rIns="86041" bIns="86041"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DAC-</a:t>
          </a:r>
          <a:r>
            <a:rPr lang="en-US" sz="1900" b="0" i="0" kern="1200" dirty="0">
              <a:latin typeface="Times New Roman" panose="02020603050405020304" pitchFamily="18" charset="0"/>
              <a:cs typeface="Times New Roman" panose="02020603050405020304" pitchFamily="18" charset="0"/>
            </a:rPr>
            <a:t>The trading session is from 1500 to 2300 hrs. each day for the next day delivery </a:t>
          </a:r>
          <a:r>
            <a:rPr lang="en-US" sz="1900" kern="1200" dirty="0">
              <a:latin typeface="Times New Roman" panose="02020603050405020304" pitchFamily="18" charset="0"/>
              <a:cs typeface="Times New Roman" panose="02020603050405020304" pitchFamily="18" charset="0"/>
            </a:rPr>
            <a:t> </a:t>
          </a:r>
        </a:p>
      </dsp:txBody>
      <dsp:txXfrm>
        <a:off x="939001" y="2036287"/>
        <a:ext cx="6518931" cy="812988"/>
      </dsp:txXfrm>
    </dsp:sp>
    <dsp:sp modelId="{7F09C0D2-88D4-4EE1-B9CA-052E843364CD}">
      <dsp:nvSpPr>
        <dsp:cNvPr id="0" name=""/>
        <dsp:cNvSpPr/>
      </dsp:nvSpPr>
      <dsp:spPr>
        <a:xfrm>
          <a:off x="0" y="3052522"/>
          <a:ext cx="7457933" cy="812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4170D0-121F-41CA-865D-FC423C012BED}">
      <dsp:nvSpPr>
        <dsp:cNvPr id="0" name=""/>
        <dsp:cNvSpPr/>
      </dsp:nvSpPr>
      <dsp:spPr>
        <a:xfrm>
          <a:off x="245928" y="3235445"/>
          <a:ext cx="447143" cy="4471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12668-E9D3-4EC7-B7DB-2DDEF95C100E}">
      <dsp:nvSpPr>
        <dsp:cNvPr id="0" name=""/>
        <dsp:cNvSpPr/>
      </dsp:nvSpPr>
      <dsp:spPr>
        <a:xfrm>
          <a:off x="939001" y="3052522"/>
          <a:ext cx="6518931" cy="81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41" tIns="86041" rIns="86041" bIns="86041"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Available for trading on each trading day for delivery of electricity on T+2 (T = trading day) day onwards.</a:t>
          </a:r>
          <a:endParaRPr lang="en-US" sz="1900" kern="1200" dirty="0">
            <a:latin typeface="Times New Roman" panose="02020603050405020304" pitchFamily="18" charset="0"/>
            <a:cs typeface="Times New Roman" panose="02020603050405020304" pitchFamily="18" charset="0"/>
          </a:endParaRPr>
        </a:p>
      </dsp:txBody>
      <dsp:txXfrm>
        <a:off x="939001" y="3052522"/>
        <a:ext cx="6518931" cy="812988"/>
      </dsp:txXfrm>
    </dsp:sp>
    <dsp:sp modelId="{EC3593D4-1202-4C5A-AE1E-4C2A5BFACBEA}">
      <dsp:nvSpPr>
        <dsp:cNvPr id="0" name=""/>
        <dsp:cNvSpPr/>
      </dsp:nvSpPr>
      <dsp:spPr>
        <a:xfrm>
          <a:off x="0" y="4068757"/>
          <a:ext cx="7457933" cy="812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73EF5-3454-4CAD-8D40-141901DA7F5D}">
      <dsp:nvSpPr>
        <dsp:cNvPr id="0" name=""/>
        <dsp:cNvSpPr/>
      </dsp:nvSpPr>
      <dsp:spPr>
        <a:xfrm>
          <a:off x="245928" y="4251680"/>
          <a:ext cx="447143" cy="4471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E328E0-61DF-4215-8B90-23017B2E0B5B}">
      <dsp:nvSpPr>
        <dsp:cNvPr id="0" name=""/>
        <dsp:cNvSpPr/>
      </dsp:nvSpPr>
      <dsp:spPr>
        <a:xfrm>
          <a:off x="939001" y="4068757"/>
          <a:ext cx="6518931" cy="812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041" tIns="86041" rIns="86041" bIns="86041" numCol="1" spcCol="1270" anchor="ctr" anchorCtr="0">
          <a:noAutofit/>
        </a:bodyPr>
        <a:lstStyle/>
        <a:p>
          <a:pPr marL="0" lvl="0" indent="0" algn="l" defTabSz="844550">
            <a:lnSpc>
              <a:spcPct val="10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Available for trading on every Friday and Saturday for delivery of electricity in the upcoming week from Monday to Sunday</a:t>
          </a:r>
          <a:endParaRPr lang="en-US" sz="1900" kern="1200" dirty="0">
            <a:latin typeface="Times New Roman" panose="02020603050405020304" pitchFamily="18" charset="0"/>
            <a:cs typeface="Times New Roman" panose="02020603050405020304" pitchFamily="18" charset="0"/>
          </a:endParaRPr>
        </a:p>
      </dsp:txBody>
      <dsp:txXfrm>
        <a:off x="939001" y="4068757"/>
        <a:ext cx="6518931" cy="8129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86023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BDA0-B401-4DF4-9320-57FA6266A33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4081229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924074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834483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534587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370754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3305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3057721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04565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147437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BDA0-B401-4DF4-9320-57FA6266A33F}"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323548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BDA0-B401-4DF4-9320-57FA6266A33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320357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BDA0-B401-4DF4-9320-57FA6266A33F}" type="datetimeFigureOut">
              <a:rPr lang="en-GB" smtClean="0"/>
              <a:t>22/04/2024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284150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BDA0-B401-4DF4-9320-57FA6266A33F}" type="datetimeFigureOut">
              <a:rPr lang="en-GB" smtClean="0"/>
              <a:t>22/04/2024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286974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0BDA0-B401-4DF4-9320-57FA6266A33F}" type="datetimeFigureOut">
              <a:rPr lang="en-GB" smtClean="0"/>
              <a:t>22/04/2024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91776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BDA0-B401-4DF4-9320-57FA6266A33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41082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0BDA0-B401-4DF4-9320-57FA6266A33F}"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5B792D4-1DFD-4F27-B50E-890743039B4B}" type="slidenum">
              <a:rPr lang="en-GB" smtClean="0"/>
              <a:t>‹#›</a:t>
            </a:fld>
            <a:endParaRPr lang="en-GB"/>
          </a:p>
        </p:txBody>
      </p:sp>
    </p:spTree>
    <p:extLst>
      <p:ext uri="{BB962C8B-B14F-4D97-AF65-F5344CB8AC3E}">
        <p14:creationId xmlns:p14="http://schemas.microsoft.com/office/powerpoint/2010/main" val="269713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50BDA0-B401-4DF4-9320-57FA6266A33F}" type="datetimeFigureOut">
              <a:rPr lang="en-GB" smtClean="0"/>
              <a:t>22/04/2024</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B792D4-1DFD-4F27-B50E-890743039B4B}" type="slidenum">
              <a:rPr lang="en-GB" smtClean="0"/>
              <a:t>‹#›</a:t>
            </a:fld>
            <a:endParaRPr lang="en-GB"/>
          </a:p>
        </p:txBody>
      </p:sp>
    </p:spTree>
    <p:extLst>
      <p:ext uri="{BB962C8B-B14F-4D97-AF65-F5344CB8AC3E}">
        <p14:creationId xmlns:p14="http://schemas.microsoft.com/office/powerpoint/2010/main" val="13801378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powerexindiadr.pxil.in/Pages/Market.html#IDAS/" TargetMode="External"/><Relationship Id="rId2" Type="http://schemas.openxmlformats.org/officeDocument/2006/relationships/hyperlink" Target="https://www.iexindia.com/#?id=FzM%2bfd2o1oM%3d&amp;mid=gVO8GRQ%2b6is%3d"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9F52C08-8FCD-4D4F-96B5-F1ED8C65A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2"/>
            <a:ext cx="4321766" cy="6857999"/>
          </a:xfrm>
          <a:custGeom>
            <a:avLst/>
            <a:gdLst>
              <a:gd name="connsiteX0" fmla="*/ 0 w 4321766"/>
              <a:gd name="connsiteY0" fmla="*/ 0 h 6857999"/>
              <a:gd name="connsiteX1" fmla="*/ 4039834 w 4321766"/>
              <a:gd name="connsiteY1" fmla="*/ 0 h 6857999"/>
              <a:gd name="connsiteX2" fmla="*/ 3176234 w 4321766"/>
              <a:gd name="connsiteY2" fmla="*/ 5223932 h 6857999"/>
              <a:gd name="connsiteX3" fmla="*/ 4321766 w 4321766"/>
              <a:gd name="connsiteY3" fmla="*/ 6857999 h 6857999"/>
              <a:gd name="connsiteX4" fmla="*/ 0 w 432176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1766" h="6857999">
                <a:moveTo>
                  <a:pt x="0" y="0"/>
                </a:moveTo>
                <a:lnTo>
                  <a:pt x="4039834" y="0"/>
                </a:lnTo>
                <a:lnTo>
                  <a:pt x="3176234" y="5223932"/>
                </a:lnTo>
                <a:lnTo>
                  <a:pt x="4321766"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CB2F900-D753-4D08-DDF8-00C03C9FCA08}"/>
              </a:ext>
            </a:extLst>
          </p:cNvPr>
          <p:cNvSpPr>
            <a:spLocks noGrp="1"/>
          </p:cNvSpPr>
          <p:nvPr>
            <p:ph type="ctrTitle"/>
          </p:nvPr>
        </p:nvSpPr>
        <p:spPr>
          <a:xfrm>
            <a:off x="4850405" y="1396180"/>
            <a:ext cx="6698127" cy="3842570"/>
          </a:xfrm>
        </p:spPr>
        <p:txBody>
          <a:bodyPr anchor="ctr">
            <a:normAutofit/>
          </a:bodyPr>
          <a:lstStyle/>
          <a:p>
            <a:pPr algn="l">
              <a:lnSpc>
                <a:spcPct val="90000"/>
              </a:lnSpc>
            </a:pPr>
            <a:r>
              <a:rPr lang="en-GB" sz="5400" b="1" dirty="0"/>
              <a:t>REAL TIME ELECTRICITY MARKET AND GREEN ENERGY TRADING IN INDIA   </a:t>
            </a:r>
            <a:r>
              <a:rPr lang="en-GB" sz="3100" b="1" dirty="0">
                <a:solidFill>
                  <a:schemeClr val="accent5">
                    <a:lumMod val="75000"/>
                  </a:schemeClr>
                </a:solidFill>
              </a:rPr>
              <a:t>And FURTHER..</a:t>
            </a:r>
          </a:p>
        </p:txBody>
      </p:sp>
      <p:sp>
        <p:nvSpPr>
          <p:cNvPr id="3" name="Subtitle 2">
            <a:extLst>
              <a:ext uri="{FF2B5EF4-FFF2-40B4-BE49-F238E27FC236}">
                <a16:creationId xmlns:a16="http://schemas.microsoft.com/office/drawing/2014/main" id="{23B8A003-2CFF-24F3-A58A-8035B1530231}"/>
              </a:ext>
            </a:extLst>
          </p:cNvPr>
          <p:cNvSpPr>
            <a:spLocks noGrp="1"/>
          </p:cNvSpPr>
          <p:nvPr>
            <p:ph type="subTitle" idx="1"/>
          </p:nvPr>
        </p:nvSpPr>
        <p:spPr>
          <a:xfrm>
            <a:off x="203200" y="1396180"/>
            <a:ext cx="2971783" cy="3842569"/>
          </a:xfrm>
        </p:spPr>
        <p:txBody>
          <a:bodyPr anchor="ctr">
            <a:normAutofit/>
          </a:bodyPr>
          <a:lstStyle/>
          <a:p>
            <a:r>
              <a:rPr lang="en-GB" sz="1800" dirty="0"/>
              <a:t>Presented By:</a:t>
            </a:r>
          </a:p>
          <a:p>
            <a:r>
              <a:rPr lang="en-GB" sz="1800" dirty="0"/>
              <a:t>Annu Mary Zacharias ,MIET</a:t>
            </a:r>
          </a:p>
        </p:txBody>
      </p:sp>
    </p:spTree>
    <p:extLst>
      <p:ext uri="{BB962C8B-B14F-4D97-AF65-F5344CB8AC3E}">
        <p14:creationId xmlns:p14="http://schemas.microsoft.com/office/powerpoint/2010/main" val="1652132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47" name="Group 125">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7"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8"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9"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0"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31"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2"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48" name="Rectangle 133">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1EC6E-D7F9-CC16-326A-C82127B8ADAB}"/>
              </a:ext>
            </a:extLst>
          </p:cNvPr>
          <p:cNvSpPr>
            <a:spLocks noGrp="1"/>
          </p:cNvSpPr>
          <p:nvPr>
            <p:ph type="title"/>
          </p:nvPr>
        </p:nvSpPr>
        <p:spPr>
          <a:xfrm>
            <a:off x="6999890" y="551794"/>
            <a:ext cx="5289646" cy="3444474"/>
          </a:xfrm>
        </p:spPr>
        <p:txBody>
          <a:bodyPr vert="horz" lIns="91440" tIns="45720" rIns="91440" bIns="45720" rtlCol="0" anchor="b">
            <a:normAutofit/>
          </a:bodyPr>
          <a:lstStyle/>
          <a:p>
            <a:pPr algn="r"/>
            <a:r>
              <a:rPr lang="en-US" sz="4800" b="1" dirty="0">
                <a:solidFill>
                  <a:schemeClr val="tx2"/>
                </a:solidFill>
              </a:rPr>
              <a:t>Timeline of RTM India </a:t>
            </a:r>
          </a:p>
        </p:txBody>
      </p:sp>
      <p:grpSp>
        <p:nvGrpSpPr>
          <p:cNvPr id="149" name="Group 135">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137"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38"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39"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40"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1"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42"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150"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5854300-E3BD-93EA-5530-4D3F6D529C5D}"/>
              </a:ext>
            </a:extLst>
          </p:cNvPr>
          <p:cNvPicPr>
            <a:picLocks noChangeAspect="1"/>
          </p:cNvPicPr>
          <p:nvPr/>
        </p:nvPicPr>
        <p:blipFill>
          <a:blip r:embed="rId3"/>
          <a:stretch>
            <a:fillRect/>
          </a:stretch>
        </p:blipFill>
        <p:spPr>
          <a:xfrm>
            <a:off x="977550" y="1743691"/>
            <a:ext cx="6202778" cy="3082855"/>
          </a:xfrm>
          <a:prstGeom prst="rect">
            <a:avLst/>
          </a:prstGeom>
        </p:spPr>
      </p:pic>
    </p:spTree>
    <p:extLst>
      <p:ext uri="{BB962C8B-B14F-4D97-AF65-F5344CB8AC3E}">
        <p14:creationId xmlns:p14="http://schemas.microsoft.com/office/powerpoint/2010/main" val="913267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0" name="Rectangle 16">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BD0CB-F47C-3071-57D8-3EDF77A6CA94}"/>
              </a:ext>
            </a:extLst>
          </p:cNvPr>
          <p:cNvSpPr>
            <a:spLocks noGrp="1"/>
          </p:cNvSpPr>
          <p:nvPr>
            <p:ph type="title"/>
          </p:nvPr>
        </p:nvSpPr>
        <p:spPr>
          <a:xfrm>
            <a:off x="6306356" y="648930"/>
            <a:ext cx="5196668" cy="3347337"/>
          </a:xfrm>
        </p:spPr>
        <p:txBody>
          <a:bodyPr vert="horz" lIns="91440" tIns="45720" rIns="91440" bIns="45720" rtlCol="0" anchor="b">
            <a:noAutofit/>
          </a:bodyPr>
          <a:lstStyle/>
          <a:p>
            <a:pPr algn="r"/>
            <a:r>
              <a:rPr lang="en-US" sz="5400" b="1" dirty="0"/>
              <a:t>Right to revision implementation</a:t>
            </a:r>
          </a:p>
        </p:txBody>
      </p:sp>
      <p:grpSp>
        <p:nvGrpSpPr>
          <p:cNvPr id="31" name="Group 18">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2"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797A86-639E-13A9-D843-9EF5978155B3}"/>
              </a:ext>
            </a:extLst>
          </p:cNvPr>
          <p:cNvPicPr>
            <a:picLocks noChangeAspect="1"/>
          </p:cNvPicPr>
          <p:nvPr/>
        </p:nvPicPr>
        <p:blipFill>
          <a:blip r:embed="rId3"/>
          <a:stretch>
            <a:fillRect/>
          </a:stretch>
        </p:blipFill>
        <p:spPr>
          <a:xfrm>
            <a:off x="693162" y="1752130"/>
            <a:ext cx="5346701" cy="2673350"/>
          </a:xfrm>
          <a:prstGeom prst="rect">
            <a:avLst/>
          </a:prstGeom>
        </p:spPr>
      </p:pic>
    </p:spTree>
    <p:extLst>
      <p:ext uri="{BB962C8B-B14F-4D97-AF65-F5344CB8AC3E}">
        <p14:creationId xmlns:p14="http://schemas.microsoft.com/office/powerpoint/2010/main" val="231002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30" name="Group 31">
            <a:extLst>
              <a:ext uri="{FF2B5EF4-FFF2-40B4-BE49-F238E27FC236}">
                <a16:creationId xmlns:a16="http://schemas.microsoft.com/office/drawing/2014/main" id="{312C0452-6062-42D9-A0C6-9DBFE67C08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0A71DE7B-A740-46D4-B219-C1BA69D9E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4" name="Freeform 7">
              <a:extLst>
                <a:ext uri="{FF2B5EF4-FFF2-40B4-BE49-F238E27FC236}">
                  <a16:creationId xmlns:a16="http://schemas.microsoft.com/office/drawing/2014/main" id="{DF6D67EE-F95D-4366-8A21-66EE5F6541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5" name="Freeform 8">
              <a:extLst>
                <a:ext uri="{FF2B5EF4-FFF2-40B4-BE49-F238E27FC236}">
                  <a16:creationId xmlns:a16="http://schemas.microsoft.com/office/drawing/2014/main" id="{02E296A9-18D7-400F-9508-FB1ECD382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6" name="Freeform 9">
              <a:extLst>
                <a:ext uri="{FF2B5EF4-FFF2-40B4-BE49-F238E27FC236}">
                  <a16:creationId xmlns:a16="http://schemas.microsoft.com/office/drawing/2014/main" id="{6260610D-4A1E-4C59-B2E8-7EFCC004A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7" name="Freeform 10">
              <a:extLst>
                <a:ext uri="{FF2B5EF4-FFF2-40B4-BE49-F238E27FC236}">
                  <a16:creationId xmlns:a16="http://schemas.microsoft.com/office/drawing/2014/main" id="{9C3FADD6-A325-45AB-BB6D-DBE6233E24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8" name="Freeform 11">
              <a:extLst>
                <a:ext uri="{FF2B5EF4-FFF2-40B4-BE49-F238E27FC236}">
                  <a16:creationId xmlns:a16="http://schemas.microsoft.com/office/drawing/2014/main" id="{5C84403D-0C49-415B-A354-1317213DE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1" name="Rectangle 39">
            <a:extLst>
              <a:ext uri="{FF2B5EF4-FFF2-40B4-BE49-F238E27FC236}">
                <a16:creationId xmlns:a16="http://schemas.microsoft.com/office/drawing/2014/main" id="{448D661B-BAEA-42B3-BEDB-13E01DBA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41">
            <a:extLst>
              <a:ext uri="{FF2B5EF4-FFF2-40B4-BE49-F238E27FC236}">
                <a16:creationId xmlns:a16="http://schemas.microsoft.com/office/drawing/2014/main" id="{5BD2573B-33EA-4868-BD57-87246A078C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DDB05DB-842F-CC95-641F-BA2BDA6E1C45}"/>
              </a:ext>
            </a:extLst>
          </p:cNvPr>
          <p:cNvSpPr>
            <a:spLocks noGrp="1"/>
          </p:cNvSpPr>
          <p:nvPr>
            <p:ph type="title"/>
          </p:nvPr>
        </p:nvSpPr>
        <p:spPr>
          <a:xfrm>
            <a:off x="535021" y="685800"/>
            <a:ext cx="2639962" cy="5105400"/>
          </a:xfrm>
        </p:spPr>
        <p:txBody>
          <a:bodyPr vert="horz" lIns="91440" tIns="45720" rIns="91440" bIns="45720" rtlCol="0" anchor="ctr">
            <a:normAutofit/>
          </a:bodyPr>
          <a:lstStyle/>
          <a:p>
            <a:r>
              <a:rPr lang="en-US" sz="3400">
                <a:solidFill>
                  <a:srgbClr val="FFFFFF"/>
                </a:solidFill>
              </a:rPr>
              <a:t>Transmission corridor  availability and allocation in RTM</a:t>
            </a:r>
            <a:endParaRPr lang="en-US" sz="3400" dirty="0">
              <a:solidFill>
                <a:srgbClr val="FFFFFF"/>
              </a:solidFill>
            </a:endParaRPr>
          </a:p>
        </p:txBody>
      </p:sp>
      <p:grpSp>
        <p:nvGrpSpPr>
          <p:cNvPr id="41" name="Group 43">
            <a:extLst>
              <a:ext uri="{FF2B5EF4-FFF2-40B4-BE49-F238E27FC236}">
                <a16:creationId xmlns:a16="http://schemas.microsoft.com/office/drawing/2014/main" id="{2262EED4-6AA0-4E32-99BF-EC6023E862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5" name="Freeform 6">
              <a:extLst>
                <a:ext uri="{FF2B5EF4-FFF2-40B4-BE49-F238E27FC236}">
                  <a16:creationId xmlns:a16="http://schemas.microsoft.com/office/drawing/2014/main" id="{187BD93B-D7D8-48E9-A408-63B05280F8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3" name="Freeform 7">
              <a:extLst>
                <a:ext uri="{FF2B5EF4-FFF2-40B4-BE49-F238E27FC236}">
                  <a16:creationId xmlns:a16="http://schemas.microsoft.com/office/drawing/2014/main" id="{F1828682-B626-46A2-929D-B464FFAB3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276D976C-0C91-4A9D-AB86-D8F3C00F1D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1" name="Freeform 9">
              <a:extLst>
                <a:ext uri="{FF2B5EF4-FFF2-40B4-BE49-F238E27FC236}">
                  <a16:creationId xmlns:a16="http://schemas.microsoft.com/office/drawing/2014/main" id="{AF11B071-D1F5-45C3-808F-25505CF19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4D2DF285-724E-413F-A89A-E9014EAF0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5305AB29-3364-4389-A321-44024BF21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TextBox 2">
            <a:extLst>
              <a:ext uri="{FF2B5EF4-FFF2-40B4-BE49-F238E27FC236}">
                <a16:creationId xmlns:a16="http://schemas.microsoft.com/office/drawing/2014/main" id="{DA6A4E01-EC91-9947-E1CB-58C5090F0449}"/>
              </a:ext>
            </a:extLst>
          </p:cNvPr>
          <p:cNvGraphicFramePr/>
          <p:nvPr>
            <p:extLst>
              <p:ext uri="{D42A27DB-BD31-4B8C-83A1-F6EECF244321}">
                <p14:modId xmlns:p14="http://schemas.microsoft.com/office/powerpoint/2010/main" val="2927702424"/>
              </p:ext>
            </p:extLst>
          </p:nvPr>
        </p:nvGraphicFramePr>
        <p:xfrm>
          <a:off x="4544017" y="169333"/>
          <a:ext cx="7647983" cy="61540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83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0" name="Group 62">
            <a:extLst>
              <a:ext uri="{FF2B5EF4-FFF2-40B4-BE49-F238E27FC236}">
                <a16:creationId xmlns:a16="http://schemas.microsoft.com/office/drawing/2014/main" id="{3C97D866-0F77-45DF-8EB7-C3D116B328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4" name="Freeform 6">
              <a:extLst>
                <a:ext uri="{FF2B5EF4-FFF2-40B4-BE49-F238E27FC236}">
                  <a16:creationId xmlns:a16="http://schemas.microsoft.com/office/drawing/2014/main" id="{4F9B1DE5-8736-46A8-986F-7D93EABD7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5" name="Freeform 7">
              <a:extLst>
                <a:ext uri="{FF2B5EF4-FFF2-40B4-BE49-F238E27FC236}">
                  <a16:creationId xmlns:a16="http://schemas.microsoft.com/office/drawing/2014/main" id="{DEF5C121-2BFC-4684-A8AE-AAC74878E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6" name="Freeform 8">
              <a:extLst>
                <a:ext uri="{FF2B5EF4-FFF2-40B4-BE49-F238E27FC236}">
                  <a16:creationId xmlns:a16="http://schemas.microsoft.com/office/drawing/2014/main" id="{8DDBAAB4-8BAF-4FAB-99AC-C59B579A0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7" name="Freeform 9">
              <a:extLst>
                <a:ext uri="{FF2B5EF4-FFF2-40B4-BE49-F238E27FC236}">
                  <a16:creationId xmlns:a16="http://schemas.microsoft.com/office/drawing/2014/main" id="{195B7BE3-689C-4566-858A-873632B1B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8" name="Freeform 10">
              <a:extLst>
                <a:ext uri="{FF2B5EF4-FFF2-40B4-BE49-F238E27FC236}">
                  <a16:creationId xmlns:a16="http://schemas.microsoft.com/office/drawing/2014/main" id="{5220C0B1-373C-427C-85C1-E40FC7A9D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9" name="Freeform 11">
              <a:extLst>
                <a:ext uri="{FF2B5EF4-FFF2-40B4-BE49-F238E27FC236}">
                  <a16:creationId xmlns:a16="http://schemas.microsoft.com/office/drawing/2014/main" id="{66BCB563-408A-4114-85A8-266D3943E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pSp>
        <p:nvGrpSpPr>
          <p:cNvPr id="91" name="Group 70">
            <a:extLst>
              <a:ext uri="{FF2B5EF4-FFF2-40B4-BE49-F238E27FC236}">
                <a16:creationId xmlns:a16="http://schemas.microsoft.com/office/drawing/2014/main" id="{A61B1D17-4193-4A7A-A456-16B3E6E52D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A6863BA3-86CE-4E19-A9B2-C8CD3D814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2" name="Freeform 7">
              <a:extLst>
                <a:ext uri="{FF2B5EF4-FFF2-40B4-BE49-F238E27FC236}">
                  <a16:creationId xmlns:a16="http://schemas.microsoft.com/office/drawing/2014/main" id="{D0F1E85B-B620-4481-AF30-7F6337497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4" name="Freeform 8">
              <a:extLst>
                <a:ext uri="{FF2B5EF4-FFF2-40B4-BE49-F238E27FC236}">
                  <a16:creationId xmlns:a16="http://schemas.microsoft.com/office/drawing/2014/main" id="{786ED306-183F-43FB-9CCE-165422743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93" name="Freeform 9">
              <a:extLst>
                <a:ext uri="{FF2B5EF4-FFF2-40B4-BE49-F238E27FC236}">
                  <a16:creationId xmlns:a16="http://schemas.microsoft.com/office/drawing/2014/main" id="{48B640DB-18BC-440C-97B9-9D70EAD35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76" name="Freeform 10">
              <a:extLst>
                <a:ext uri="{FF2B5EF4-FFF2-40B4-BE49-F238E27FC236}">
                  <a16:creationId xmlns:a16="http://schemas.microsoft.com/office/drawing/2014/main" id="{B2F341A2-6DA3-4FD4-98D3-DEB4D2DD4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7" name="Freeform 11">
              <a:extLst>
                <a:ext uri="{FF2B5EF4-FFF2-40B4-BE49-F238E27FC236}">
                  <a16:creationId xmlns:a16="http://schemas.microsoft.com/office/drawing/2014/main" id="{32059881-5222-4218-910F-AF5FBAB86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94" name="Rounded Rectangle 16">
            <a:extLst>
              <a:ext uri="{FF2B5EF4-FFF2-40B4-BE49-F238E27FC236}">
                <a16:creationId xmlns:a16="http://schemas.microsoft.com/office/drawing/2014/main" id="{12BF4AB5-4AFA-4CE1-835A-A52B25B63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rgbClr val="FFFFFF"/>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dirty="0"/>
              <a:t> </a:t>
            </a:r>
          </a:p>
        </p:txBody>
      </p:sp>
      <p:pic>
        <p:nvPicPr>
          <p:cNvPr id="4" name="Picture 3">
            <a:extLst>
              <a:ext uri="{FF2B5EF4-FFF2-40B4-BE49-F238E27FC236}">
                <a16:creationId xmlns:a16="http://schemas.microsoft.com/office/drawing/2014/main" id="{82093397-0B4A-3960-4D61-3BA7FAE29520}"/>
              </a:ext>
            </a:extLst>
          </p:cNvPr>
          <p:cNvPicPr>
            <a:picLocks noChangeAspect="1"/>
          </p:cNvPicPr>
          <p:nvPr/>
        </p:nvPicPr>
        <p:blipFill>
          <a:blip r:embed="rId3"/>
          <a:stretch>
            <a:fillRect/>
          </a:stretch>
        </p:blipFill>
        <p:spPr>
          <a:xfrm>
            <a:off x="2894012" y="1152970"/>
            <a:ext cx="3981407" cy="4264297"/>
          </a:xfrm>
          <a:prstGeom prst="rect">
            <a:avLst/>
          </a:prstGeom>
        </p:spPr>
      </p:pic>
      <p:pic>
        <p:nvPicPr>
          <p:cNvPr id="3" name="Picture 2">
            <a:extLst>
              <a:ext uri="{FF2B5EF4-FFF2-40B4-BE49-F238E27FC236}">
                <a16:creationId xmlns:a16="http://schemas.microsoft.com/office/drawing/2014/main" id="{8C00EB5D-9219-3E3D-C57D-624F17C71EF5}"/>
              </a:ext>
            </a:extLst>
          </p:cNvPr>
          <p:cNvPicPr>
            <a:picLocks noChangeAspect="1"/>
          </p:cNvPicPr>
          <p:nvPr/>
        </p:nvPicPr>
        <p:blipFill>
          <a:blip r:embed="rId4"/>
          <a:stretch>
            <a:fillRect/>
          </a:stretch>
        </p:blipFill>
        <p:spPr>
          <a:xfrm>
            <a:off x="7197152" y="1309346"/>
            <a:ext cx="3981407" cy="3951546"/>
          </a:xfrm>
          <a:prstGeom prst="rect">
            <a:avLst/>
          </a:prstGeom>
        </p:spPr>
      </p:pic>
    </p:spTree>
    <p:extLst>
      <p:ext uri="{BB962C8B-B14F-4D97-AF65-F5344CB8AC3E}">
        <p14:creationId xmlns:p14="http://schemas.microsoft.com/office/powerpoint/2010/main" val="3626095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7" name="Group 41">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3"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44"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45"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46"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8"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68" name="Rectangle 49">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F4486-2CCC-6ACE-E6E0-9B8688FF9A68}"/>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r>
              <a:rPr lang="en-US" sz="4800" b="1"/>
              <a:t>ZONE WISE BIDDING </a:t>
            </a:r>
          </a:p>
        </p:txBody>
      </p:sp>
      <p:grpSp>
        <p:nvGrpSpPr>
          <p:cNvPr id="69" name="Group 51">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53"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4"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55"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56"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57"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58"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70"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55BB269-92DE-DA2B-7A6F-50F83A1C3699}"/>
              </a:ext>
            </a:extLst>
          </p:cNvPr>
          <p:cNvPicPr>
            <a:picLocks noChangeAspect="1"/>
          </p:cNvPicPr>
          <p:nvPr/>
        </p:nvPicPr>
        <p:blipFill>
          <a:blip r:embed="rId3"/>
          <a:stretch>
            <a:fillRect/>
          </a:stretch>
        </p:blipFill>
        <p:spPr>
          <a:xfrm>
            <a:off x="781835" y="853944"/>
            <a:ext cx="6604147" cy="4606392"/>
          </a:xfrm>
          <a:prstGeom prst="rect">
            <a:avLst/>
          </a:prstGeom>
        </p:spPr>
      </p:pic>
    </p:spTree>
    <p:extLst>
      <p:ext uri="{BB962C8B-B14F-4D97-AF65-F5344CB8AC3E}">
        <p14:creationId xmlns:p14="http://schemas.microsoft.com/office/powerpoint/2010/main" val="235815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6" name="Rectangle 35">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 name="Group 37">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39"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5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41"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42"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43"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44"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A73FB27F-C964-BF2A-1386-B2365386A79A}"/>
              </a:ext>
            </a:extLst>
          </p:cNvPr>
          <p:cNvSpPr>
            <a:spLocks noGrp="1"/>
          </p:cNvSpPr>
          <p:nvPr>
            <p:ph type="title"/>
          </p:nvPr>
        </p:nvSpPr>
        <p:spPr>
          <a:xfrm>
            <a:off x="410795" y="2301550"/>
            <a:ext cx="11235105" cy="3285866"/>
          </a:xfrm>
        </p:spPr>
        <p:txBody>
          <a:bodyPr vert="horz" lIns="91440" tIns="45720" rIns="91440" bIns="45720" rtlCol="0" anchor="b">
            <a:normAutofit fontScale="90000"/>
          </a:bodyPr>
          <a:lstStyle/>
          <a:p>
            <a:pPr algn="l"/>
            <a:r>
              <a:rPr lang="en-US" sz="6200" b="1" dirty="0"/>
              <a:t>Let’s have a look in IEX and PXIL</a:t>
            </a:r>
            <a:br>
              <a:rPr lang="en-US" sz="6200" b="1" dirty="0"/>
            </a:br>
            <a:br>
              <a:rPr lang="en-US" sz="6200" b="1" dirty="0"/>
            </a:br>
            <a:br>
              <a:rPr lang="en-US" sz="6200" b="1" dirty="0"/>
            </a:br>
            <a:r>
              <a:rPr lang="en-GB" sz="2000" dirty="0">
                <a:hlinkClick r:id="rId2"/>
              </a:rPr>
              <a:t>IEX | Indian Energy Exchange Limited | IEX India</a:t>
            </a:r>
            <a:br>
              <a:rPr lang="en-GB" sz="2000" dirty="0"/>
            </a:br>
            <a:br>
              <a:rPr lang="en-GB" sz="2000" dirty="0"/>
            </a:br>
            <a:br>
              <a:rPr lang="en-GB" sz="2000" dirty="0"/>
            </a:br>
            <a:br>
              <a:rPr lang="en-GB" sz="2000" dirty="0"/>
            </a:br>
            <a:r>
              <a:rPr lang="en-GB" sz="2000" dirty="0">
                <a:hlinkClick r:id="rId3"/>
              </a:rPr>
              <a:t>PXIL Market | Power Exchange India </a:t>
            </a:r>
            <a:r>
              <a:rPr lang="en-GB" sz="2000" dirty="0" err="1">
                <a:hlinkClick r:id="rId3"/>
              </a:rPr>
              <a:t>Limited|Energy</a:t>
            </a:r>
            <a:r>
              <a:rPr lang="en-GB" sz="2000" dirty="0">
                <a:hlinkClick r:id="rId3"/>
              </a:rPr>
              <a:t> Exchange</a:t>
            </a:r>
            <a:endParaRPr lang="en-US" sz="2000" dirty="0"/>
          </a:p>
        </p:txBody>
      </p:sp>
    </p:spTree>
    <p:extLst>
      <p:ext uri="{BB962C8B-B14F-4D97-AF65-F5344CB8AC3E}">
        <p14:creationId xmlns:p14="http://schemas.microsoft.com/office/powerpoint/2010/main" val="332258590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32"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D1A15-F94E-AE3F-0EEF-B66A865F2712}"/>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r"/>
            <a:endParaRPr lang="en-US" sz="4800"/>
          </a:p>
        </p:txBody>
      </p:sp>
      <p:grpSp>
        <p:nvGrpSpPr>
          <p:cNvPr id="33"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34"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D660034-CEE7-7D0F-DF7F-390BD964E851}"/>
              </a:ext>
            </a:extLst>
          </p:cNvPr>
          <p:cNvPicPr>
            <a:picLocks noChangeAspect="1"/>
          </p:cNvPicPr>
          <p:nvPr/>
        </p:nvPicPr>
        <p:blipFill>
          <a:blip r:embed="rId3"/>
          <a:stretch>
            <a:fillRect/>
          </a:stretch>
        </p:blipFill>
        <p:spPr>
          <a:xfrm>
            <a:off x="1594399" y="1011765"/>
            <a:ext cx="4969079" cy="4546708"/>
          </a:xfrm>
          <a:prstGeom prst="rect">
            <a:avLst/>
          </a:prstGeom>
        </p:spPr>
      </p:pic>
    </p:spTree>
    <p:extLst>
      <p:ext uri="{BB962C8B-B14F-4D97-AF65-F5344CB8AC3E}">
        <p14:creationId xmlns:p14="http://schemas.microsoft.com/office/powerpoint/2010/main" val="1606516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401BB-ED71-15C7-2E47-E614EA1CA3ED}"/>
              </a:ext>
            </a:extLst>
          </p:cNvPr>
          <p:cNvSpPr>
            <a:spLocks noGrp="1"/>
          </p:cNvSpPr>
          <p:nvPr>
            <p:ph type="title"/>
          </p:nvPr>
        </p:nvSpPr>
        <p:spPr/>
        <p:txBody>
          <a:bodyPr/>
          <a:lstStyle/>
          <a:p>
            <a:endParaRPr lang="en-GB"/>
          </a:p>
        </p:txBody>
      </p:sp>
      <p:pic>
        <p:nvPicPr>
          <p:cNvPr id="4" name="Picture 3">
            <a:extLst>
              <a:ext uri="{FF2B5EF4-FFF2-40B4-BE49-F238E27FC236}">
                <a16:creationId xmlns:a16="http://schemas.microsoft.com/office/drawing/2014/main" id="{19907E3C-D7E3-22C8-8500-10FD9681B0A3}"/>
              </a:ext>
            </a:extLst>
          </p:cNvPr>
          <p:cNvPicPr>
            <a:picLocks noChangeAspect="1"/>
          </p:cNvPicPr>
          <p:nvPr/>
        </p:nvPicPr>
        <p:blipFill>
          <a:blip r:embed="rId2"/>
          <a:stretch>
            <a:fillRect/>
          </a:stretch>
        </p:blipFill>
        <p:spPr>
          <a:xfrm>
            <a:off x="1645651" y="0"/>
            <a:ext cx="8900697" cy="6858000"/>
          </a:xfrm>
          <a:prstGeom prst="rect">
            <a:avLst/>
          </a:prstGeom>
        </p:spPr>
      </p:pic>
    </p:spTree>
    <p:extLst>
      <p:ext uri="{BB962C8B-B14F-4D97-AF65-F5344CB8AC3E}">
        <p14:creationId xmlns:p14="http://schemas.microsoft.com/office/powerpoint/2010/main" val="81470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30" name="Group 1094">
            <a:extLst>
              <a:ext uri="{FF2B5EF4-FFF2-40B4-BE49-F238E27FC236}">
                <a16:creationId xmlns:a16="http://schemas.microsoft.com/office/drawing/2014/main" id="{1BE13223-D3D1-42C5-B4C3-6ECA53585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96" name="Freeform 6">
              <a:extLst>
                <a:ext uri="{FF2B5EF4-FFF2-40B4-BE49-F238E27FC236}">
                  <a16:creationId xmlns:a16="http://schemas.microsoft.com/office/drawing/2014/main" id="{3A891607-F768-41F9-A2E9-BB38370DE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97" name="Freeform 7">
              <a:extLst>
                <a:ext uri="{FF2B5EF4-FFF2-40B4-BE49-F238E27FC236}">
                  <a16:creationId xmlns:a16="http://schemas.microsoft.com/office/drawing/2014/main" id="{DFFDBE37-1DFE-4594-9095-CF67C8A11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98" name="Freeform 8">
              <a:extLst>
                <a:ext uri="{FF2B5EF4-FFF2-40B4-BE49-F238E27FC236}">
                  <a16:creationId xmlns:a16="http://schemas.microsoft.com/office/drawing/2014/main" id="{F17ED4D4-301C-4B04-A0BA-3E375BF7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099" name="Freeform 9">
              <a:extLst>
                <a:ext uri="{FF2B5EF4-FFF2-40B4-BE49-F238E27FC236}">
                  <a16:creationId xmlns:a16="http://schemas.microsoft.com/office/drawing/2014/main" id="{D638DC08-E258-4B63-8732-1347A7250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100" name="Freeform 10">
              <a:extLst>
                <a:ext uri="{FF2B5EF4-FFF2-40B4-BE49-F238E27FC236}">
                  <a16:creationId xmlns:a16="http://schemas.microsoft.com/office/drawing/2014/main" id="{703EEC3E-6C68-4D71-8D2F-9EF6065C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101" name="Freeform 11">
              <a:extLst>
                <a:ext uri="{FF2B5EF4-FFF2-40B4-BE49-F238E27FC236}">
                  <a16:creationId xmlns:a16="http://schemas.microsoft.com/office/drawing/2014/main" id="{A25FF1C4-BA3B-45E8-907B-A362C65A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41D143A2-634D-79ED-E360-1BD3BBFBA6CB}"/>
              </a:ext>
            </a:extLst>
          </p:cNvPr>
          <p:cNvSpPr>
            <a:spLocks noGrp="1"/>
          </p:cNvSpPr>
          <p:nvPr>
            <p:ph type="title"/>
          </p:nvPr>
        </p:nvSpPr>
        <p:spPr>
          <a:xfrm>
            <a:off x="4751494" y="372533"/>
            <a:ext cx="6660090" cy="965200"/>
          </a:xfrm>
          <a:scene3d>
            <a:camera prst="orthographicFront"/>
            <a:lightRig rig="threePt" dir="t"/>
          </a:scene3d>
          <a:sp3d>
            <a:bevelT w="114300" prst="artDeco"/>
          </a:sp3d>
        </p:spPr>
        <p:txBody>
          <a:bodyPr vert="horz" lIns="91440" tIns="45720" rIns="91440" bIns="45720" rtlCol="0" anchor="ctr">
            <a:normAutofit/>
          </a:bodyPr>
          <a:lstStyle/>
          <a:p>
            <a:r>
              <a:rPr lang="en-US" b="1"/>
              <a:t>Green Energy Trading in India </a:t>
            </a:r>
            <a:endParaRPr lang="en-US" b="1" dirty="0"/>
          </a:p>
        </p:txBody>
      </p:sp>
      <p:pic>
        <p:nvPicPr>
          <p:cNvPr id="1026" name="Picture 2">
            <a:extLst>
              <a:ext uri="{FF2B5EF4-FFF2-40B4-BE49-F238E27FC236}">
                <a16:creationId xmlns:a16="http://schemas.microsoft.com/office/drawing/2014/main" id="{89BD41FE-6313-AAD6-C23A-6226BE36A0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2000" y="2458158"/>
            <a:ext cx="3632789" cy="1948600"/>
          </a:xfrm>
          <a:prstGeom prst="roundRect">
            <a:avLst>
              <a:gd name="adj" fmla="val 4380"/>
            </a:avLst>
          </a:prstGeom>
          <a:noFill/>
          <a:ln w="38100">
            <a:solidFill>
              <a:schemeClr val="accent1">
                <a:lumMod val="50000"/>
              </a:schemeClr>
            </a:soli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graphicFrame>
        <p:nvGraphicFramePr>
          <p:cNvPr id="1115" name="TextBox 4">
            <a:extLst>
              <a:ext uri="{FF2B5EF4-FFF2-40B4-BE49-F238E27FC236}">
                <a16:creationId xmlns:a16="http://schemas.microsoft.com/office/drawing/2014/main" id="{0D694173-018B-703D-1275-F4875053CD5E}"/>
              </a:ext>
            </a:extLst>
          </p:cNvPr>
          <p:cNvGraphicFramePr/>
          <p:nvPr>
            <p:extLst>
              <p:ext uri="{D42A27DB-BD31-4B8C-83A1-F6EECF244321}">
                <p14:modId xmlns:p14="http://schemas.microsoft.com/office/powerpoint/2010/main" val="3192822232"/>
              </p:ext>
            </p:extLst>
          </p:nvPr>
        </p:nvGraphicFramePr>
        <p:xfrm>
          <a:off x="4469907" y="1296797"/>
          <a:ext cx="7457933" cy="4885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B7BED864-1596-B1EA-6AFB-BFEB66242824}"/>
              </a:ext>
            </a:extLst>
          </p:cNvPr>
          <p:cNvSpPr txBox="1"/>
          <p:nvPr/>
        </p:nvSpPr>
        <p:spPr>
          <a:xfrm>
            <a:off x="833120" y="4871720"/>
            <a:ext cx="3129280" cy="646331"/>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No interstate transmission charges of RE</a:t>
            </a:r>
          </a:p>
        </p:txBody>
      </p:sp>
    </p:spTree>
    <p:extLst>
      <p:ext uri="{BB962C8B-B14F-4D97-AF65-F5344CB8AC3E}">
        <p14:creationId xmlns:p14="http://schemas.microsoft.com/office/powerpoint/2010/main" val="304689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27E9-FF75-FB05-A0F2-1420E75E0662}"/>
              </a:ext>
            </a:extLst>
          </p:cNvPr>
          <p:cNvSpPr>
            <a:spLocks noGrp="1"/>
          </p:cNvSpPr>
          <p:nvPr>
            <p:ph type="title"/>
          </p:nvPr>
        </p:nvSpPr>
        <p:spPr/>
        <p:txBody>
          <a:bodyPr/>
          <a:lstStyle/>
          <a:p>
            <a:r>
              <a:rPr lang="en-GB" b="1" dirty="0"/>
              <a:t>How TSO/DSO mange the unexpected fluctuations  happening after RTM clearing? </a:t>
            </a:r>
          </a:p>
        </p:txBody>
      </p:sp>
      <p:sp>
        <p:nvSpPr>
          <p:cNvPr id="3" name="TextBox 2">
            <a:extLst>
              <a:ext uri="{FF2B5EF4-FFF2-40B4-BE49-F238E27FC236}">
                <a16:creationId xmlns:a16="http://schemas.microsoft.com/office/drawing/2014/main" id="{37F32426-093A-606E-461D-B0FB2FF95EDA}"/>
              </a:ext>
            </a:extLst>
          </p:cNvPr>
          <p:cNvSpPr txBox="1"/>
          <p:nvPr/>
        </p:nvSpPr>
        <p:spPr>
          <a:xfrm>
            <a:off x="1647371" y="2491786"/>
            <a:ext cx="8897257" cy="2523768"/>
          </a:xfrm>
          <a:prstGeom prst="rect">
            <a:avLst/>
          </a:prstGeom>
          <a:noFill/>
        </p:spPr>
        <p:txBody>
          <a:bodyPr wrap="square" rtlCol="0">
            <a:spAutoFit/>
          </a:bodyPr>
          <a:lstStyle/>
          <a:p>
            <a:pPr marL="342900" indent="-342900">
              <a:buFont typeface="Wingdings" panose="05000000000000000000" pitchFamily="2" charset="2"/>
              <a:buChar char="q"/>
            </a:pPr>
            <a:r>
              <a:rPr lang="en-GB" sz="2000" b="1" dirty="0">
                <a:highlight>
                  <a:srgbClr val="FFFF00"/>
                </a:highlight>
                <a:latin typeface="Times New Roman" panose="02020603050405020304" pitchFamily="18" charset="0"/>
                <a:cs typeface="Times New Roman" panose="02020603050405020304" pitchFamily="18" charset="0"/>
              </a:rPr>
              <a:t>Flexibility services market-  </a:t>
            </a:r>
            <a:r>
              <a:rPr lang="en-GB" sz="2000" dirty="0">
                <a:latin typeface="Times New Roman" panose="02020603050405020304" pitchFamily="18" charset="0"/>
                <a:cs typeface="Times New Roman" panose="02020603050405020304" pitchFamily="18" charset="0"/>
              </a:rPr>
              <a:t>At the moment India don’t have a flexibility service market but utilizes Un-Requisitioned Surplus capacity  after clearing the market   </a:t>
            </a:r>
          </a:p>
          <a:p>
            <a:pPr marL="342900" indent="-342900">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Ancillary services Market- TRAS traded in Day ahead basis and RTM basis in market Plat form from May 2023</a:t>
            </a:r>
          </a:p>
          <a:p>
            <a:endParaRPr lang="en-GB"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SRAS and FRAS not traded on market</a:t>
            </a:r>
          </a:p>
          <a:p>
            <a:endParaRPr lang="en-GB" dirty="0"/>
          </a:p>
        </p:txBody>
      </p:sp>
    </p:spTree>
    <p:extLst>
      <p:ext uri="{BB962C8B-B14F-4D97-AF65-F5344CB8AC3E}">
        <p14:creationId xmlns:p14="http://schemas.microsoft.com/office/powerpoint/2010/main" val="3141569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6" name="Group 74">
            <a:extLst>
              <a:ext uri="{FF2B5EF4-FFF2-40B4-BE49-F238E27FC236}">
                <a16:creationId xmlns:a16="http://schemas.microsoft.com/office/drawing/2014/main" id="{24E65122-640E-4268-A0F2-8D155EC80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6" name="Freeform 6">
              <a:extLst>
                <a:ext uri="{FF2B5EF4-FFF2-40B4-BE49-F238E27FC236}">
                  <a16:creationId xmlns:a16="http://schemas.microsoft.com/office/drawing/2014/main" id="{D00225BD-5488-44DE-B0C3-B5186DC785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46E7B92E-FB6D-4765-A540-82AAD758D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8" name="Freeform 8">
              <a:extLst>
                <a:ext uri="{FF2B5EF4-FFF2-40B4-BE49-F238E27FC236}">
                  <a16:creationId xmlns:a16="http://schemas.microsoft.com/office/drawing/2014/main" id="{CEB21F2F-3090-404A-BE01-409CE8C9AF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9" name="Freeform 9">
              <a:extLst>
                <a:ext uri="{FF2B5EF4-FFF2-40B4-BE49-F238E27FC236}">
                  <a16:creationId xmlns:a16="http://schemas.microsoft.com/office/drawing/2014/main" id="{554188E7-A3D5-4449-B420-F1B631A0A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EC9DADB9-54AA-433B-BA7D-D9BF671AC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758D25BD-1F46-48AC-AEF0-E028E9A6E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17" name="Rectangle 82">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Windmills in black and white background">
            <a:extLst>
              <a:ext uri="{FF2B5EF4-FFF2-40B4-BE49-F238E27FC236}">
                <a16:creationId xmlns:a16="http://schemas.microsoft.com/office/drawing/2014/main" id="{4A1D4E96-237E-5703-6021-60F76B2BEEC8}"/>
              </a:ext>
            </a:extLst>
          </p:cNvPr>
          <p:cNvPicPr>
            <a:picLocks noChangeAspect="1"/>
          </p:cNvPicPr>
          <p:nvPr/>
        </p:nvPicPr>
        <p:blipFill rotWithShape="1">
          <a:blip r:embed="rId3"/>
          <a:srcRect l="27595" r="25272" b="2"/>
          <a:stretch/>
        </p:blipFill>
        <p:spPr>
          <a:xfrm>
            <a:off x="6892923"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8" name="Group 84">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86"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7"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8"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9"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90"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91"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D4F87E80-912E-5860-B6D3-24FA5632AAD4}"/>
              </a:ext>
            </a:extLst>
          </p:cNvPr>
          <p:cNvSpPr>
            <a:spLocks noGrp="1"/>
          </p:cNvSpPr>
          <p:nvPr>
            <p:ph type="title"/>
          </p:nvPr>
        </p:nvSpPr>
        <p:spPr>
          <a:xfrm>
            <a:off x="1167343" y="52010"/>
            <a:ext cx="5260680" cy="1752599"/>
          </a:xfrm>
        </p:spPr>
        <p:txBody>
          <a:bodyPr vert="horz" lIns="91440" tIns="45720" rIns="91440" bIns="45720" rtlCol="0" anchor="ctr">
            <a:normAutofit/>
          </a:bodyPr>
          <a:lstStyle/>
          <a:p>
            <a:pPr algn="l"/>
            <a:r>
              <a:rPr lang="en-US" b="1"/>
              <a:t>Introduction </a:t>
            </a:r>
            <a:endParaRPr lang="en-US" b="1" dirty="0"/>
          </a:p>
        </p:txBody>
      </p:sp>
      <p:graphicFrame>
        <p:nvGraphicFramePr>
          <p:cNvPr id="70" name="TextBox 3">
            <a:extLst>
              <a:ext uri="{FF2B5EF4-FFF2-40B4-BE49-F238E27FC236}">
                <a16:creationId xmlns:a16="http://schemas.microsoft.com/office/drawing/2014/main" id="{C980F03A-DF4C-F00C-885E-08FC6AAD5A22}"/>
              </a:ext>
            </a:extLst>
          </p:cNvPr>
          <p:cNvGraphicFramePr/>
          <p:nvPr>
            <p:extLst>
              <p:ext uri="{D42A27DB-BD31-4B8C-83A1-F6EECF244321}">
                <p14:modId xmlns:p14="http://schemas.microsoft.com/office/powerpoint/2010/main" val="960654963"/>
              </p:ext>
            </p:extLst>
          </p:nvPr>
        </p:nvGraphicFramePr>
        <p:xfrm>
          <a:off x="91924" y="1381760"/>
          <a:ext cx="6340861" cy="51109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5691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16641A-EF1B-3263-01C6-46C62B3F73DC}"/>
              </a:ext>
            </a:extLst>
          </p:cNvPr>
          <p:cNvSpPr/>
          <p:nvPr/>
        </p:nvSpPr>
        <p:spPr>
          <a:xfrm>
            <a:off x="4052750" y="2967335"/>
            <a:ext cx="408650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07018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1BE13223-D3D1-42C5-B4C3-6ECA53585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6" name="Freeform 6">
              <a:extLst>
                <a:ext uri="{FF2B5EF4-FFF2-40B4-BE49-F238E27FC236}">
                  <a16:creationId xmlns:a16="http://schemas.microsoft.com/office/drawing/2014/main" id="{3A891607-F768-41F9-A2E9-BB38370DE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77" name="Freeform 7">
              <a:extLst>
                <a:ext uri="{FF2B5EF4-FFF2-40B4-BE49-F238E27FC236}">
                  <a16:creationId xmlns:a16="http://schemas.microsoft.com/office/drawing/2014/main" id="{DFFDBE37-1DFE-4594-9095-CF67C8A11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78" name="Freeform 8">
              <a:extLst>
                <a:ext uri="{FF2B5EF4-FFF2-40B4-BE49-F238E27FC236}">
                  <a16:creationId xmlns:a16="http://schemas.microsoft.com/office/drawing/2014/main" id="{F17ED4D4-301C-4B04-A0BA-3E375BF76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79" name="Freeform 9">
              <a:extLst>
                <a:ext uri="{FF2B5EF4-FFF2-40B4-BE49-F238E27FC236}">
                  <a16:creationId xmlns:a16="http://schemas.microsoft.com/office/drawing/2014/main" id="{D638DC08-E258-4B63-8732-1347A7250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0" name="Freeform 10">
              <a:extLst>
                <a:ext uri="{FF2B5EF4-FFF2-40B4-BE49-F238E27FC236}">
                  <a16:creationId xmlns:a16="http://schemas.microsoft.com/office/drawing/2014/main" id="{703EEC3E-6C68-4D71-8D2F-9EF6065C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1" name="Freeform 11">
              <a:extLst>
                <a:ext uri="{FF2B5EF4-FFF2-40B4-BE49-F238E27FC236}">
                  <a16:creationId xmlns:a16="http://schemas.microsoft.com/office/drawing/2014/main" id="{A25FF1C4-BA3B-45E8-907B-A362C65A7D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26310C8D-9902-8302-D29A-1917803F962B}"/>
              </a:ext>
            </a:extLst>
          </p:cNvPr>
          <p:cNvSpPr>
            <a:spLocks noGrp="1"/>
          </p:cNvSpPr>
          <p:nvPr>
            <p:ph type="title"/>
          </p:nvPr>
        </p:nvSpPr>
        <p:spPr>
          <a:xfrm>
            <a:off x="788610" y="95864"/>
            <a:ext cx="11297145" cy="1504335"/>
          </a:xfrm>
        </p:spPr>
        <p:txBody>
          <a:bodyPr vert="horz" lIns="91440" tIns="45720" rIns="91440" bIns="45720" rtlCol="0" anchor="ctr">
            <a:normAutofit fontScale="90000"/>
          </a:bodyPr>
          <a:lstStyle/>
          <a:p>
            <a:pPr>
              <a:lnSpc>
                <a:spcPct val="90000"/>
              </a:lnSpc>
            </a:pPr>
            <a:br>
              <a:rPr lang="en-US" sz="2000" dirty="0"/>
            </a:br>
            <a:br>
              <a:rPr lang="en-US" sz="2000" dirty="0"/>
            </a:br>
            <a:r>
              <a:rPr lang="en-US" sz="3100" dirty="0"/>
              <a:t>Lets Know </a:t>
            </a:r>
            <a:r>
              <a:rPr lang="en-US" sz="2000" dirty="0"/>
              <a:t>,</a:t>
            </a:r>
            <a:r>
              <a:rPr lang="en-US" sz="3200" dirty="0"/>
              <a:t>Organizational Structure of Indian Grid  and Regulatory Bodies  </a:t>
            </a:r>
            <a:br>
              <a:rPr lang="en-US" sz="2000" dirty="0"/>
            </a:br>
            <a:endParaRPr lang="en-US" sz="2000" dirty="0"/>
          </a:p>
        </p:txBody>
      </p:sp>
      <p:sp>
        <p:nvSpPr>
          <p:cNvPr id="8" name="TextBox 7">
            <a:extLst>
              <a:ext uri="{FF2B5EF4-FFF2-40B4-BE49-F238E27FC236}">
                <a16:creationId xmlns:a16="http://schemas.microsoft.com/office/drawing/2014/main" id="{A069628B-5F3B-C76F-5BE4-178EEAC27FCF}"/>
              </a:ext>
            </a:extLst>
          </p:cNvPr>
          <p:cNvSpPr txBox="1"/>
          <p:nvPr/>
        </p:nvSpPr>
        <p:spPr>
          <a:xfrm>
            <a:off x="1065929" y="1186736"/>
            <a:ext cx="5158786" cy="3338238"/>
          </a:xfrm>
          <a:prstGeom prst="rect">
            <a:avLst/>
          </a:prstGeom>
        </p:spPr>
        <p:txBody>
          <a:bodyPr vert="horz" lIns="91440" tIns="45720" rIns="91440" bIns="45720" rtlCol="0" anchor="t">
            <a:normAutofit lnSpcReduction="10000"/>
          </a:bodyPr>
          <a:lstStyle/>
          <a:p>
            <a:pPr marL="285750" indent="-285750">
              <a:lnSpc>
                <a:spcPct val="90000"/>
              </a:lnSpc>
              <a:spcBef>
                <a:spcPct val="20000"/>
              </a:spcBef>
              <a:spcAft>
                <a:spcPts val="600"/>
              </a:spcAft>
              <a:buClr>
                <a:schemeClr val="accent1">
                  <a:lumMod val="75000"/>
                </a:schemeClr>
              </a:buClr>
              <a:buSzPct val="145000"/>
              <a:buFont typeface="Arial"/>
              <a:buChar char="•"/>
            </a:pPr>
            <a:endParaRPr lang="en-US" sz="1600" dirty="0"/>
          </a:p>
          <a:p>
            <a:pPr>
              <a:lnSpc>
                <a:spcPct val="90000"/>
              </a:lnSpc>
              <a:spcBef>
                <a:spcPct val="20000"/>
              </a:spcBef>
              <a:spcAft>
                <a:spcPts val="600"/>
              </a:spcAft>
              <a:buClr>
                <a:schemeClr val="accent1">
                  <a:lumMod val="75000"/>
                </a:schemeClr>
              </a:buClr>
              <a:buSzPct val="145000"/>
            </a:pPr>
            <a:r>
              <a:rPr lang="en-US" sz="1600" b="1" dirty="0">
                <a:solidFill>
                  <a:schemeClr val="accent2">
                    <a:lumMod val="50000"/>
                  </a:schemeClr>
                </a:solidFill>
              </a:rPr>
              <a:t>DISPATCH CENTRES:</a:t>
            </a:r>
          </a:p>
          <a:p>
            <a:pPr>
              <a:lnSpc>
                <a:spcPct val="90000"/>
              </a:lnSpc>
              <a:spcBef>
                <a:spcPct val="20000"/>
              </a:spcBef>
              <a:spcAft>
                <a:spcPts val="600"/>
              </a:spcAft>
              <a:buClr>
                <a:schemeClr val="accent1">
                  <a:lumMod val="75000"/>
                </a:schemeClr>
              </a:buClr>
              <a:buSzPct val="145000"/>
            </a:pPr>
            <a:endParaRPr lang="en-US" sz="1600" b="1" dirty="0">
              <a:solidFill>
                <a:schemeClr val="accent2">
                  <a:lumMod val="50000"/>
                </a:schemeClr>
              </a:solidFill>
            </a:endParaRP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Ø"/>
            </a:pPr>
            <a:r>
              <a:rPr lang="en-GB" sz="1600" b="1" dirty="0">
                <a:solidFill>
                  <a:schemeClr val="accent4">
                    <a:lumMod val="75000"/>
                  </a:schemeClr>
                </a:solidFill>
              </a:rPr>
              <a:t>POWER GRID Corporation </a:t>
            </a:r>
            <a:r>
              <a:rPr lang="en-GB" sz="1600" b="1" dirty="0" err="1">
                <a:solidFill>
                  <a:schemeClr val="accent4">
                    <a:lumMod val="75000"/>
                  </a:schemeClr>
                </a:solidFill>
              </a:rPr>
              <a:t>Lmtd</a:t>
            </a:r>
            <a:r>
              <a:rPr lang="en-GB" sz="1600" b="1" dirty="0">
                <a:solidFill>
                  <a:schemeClr val="accent4">
                    <a:lumMod val="75000"/>
                  </a:schemeClr>
                </a:solidFill>
              </a:rPr>
              <a:t>  (POSOCO)</a:t>
            </a:r>
          </a:p>
          <a:p>
            <a:pPr>
              <a:lnSpc>
                <a:spcPct val="90000"/>
              </a:lnSpc>
              <a:spcBef>
                <a:spcPct val="20000"/>
              </a:spcBef>
              <a:spcAft>
                <a:spcPts val="600"/>
              </a:spcAft>
              <a:buClr>
                <a:schemeClr val="accent1">
                  <a:lumMod val="75000"/>
                </a:schemeClr>
              </a:buClr>
              <a:buSzPct val="145000"/>
            </a:pPr>
            <a:endParaRPr lang="en-US" sz="1600" b="1" dirty="0">
              <a:solidFill>
                <a:schemeClr val="accent2">
                  <a:lumMod val="50000"/>
                </a:schemeClr>
              </a:solidFill>
            </a:endParaRPr>
          </a:p>
          <a:p>
            <a:pPr marL="285750" indent="-285750">
              <a:lnSpc>
                <a:spcPct val="90000"/>
              </a:lnSpc>
              <a:spcBef>
                <a:spcPct val="20000"/>
              </a:spcBef>
              <a:spcAft>
                <a:spcPts val="600"/>
              </a:spcAft>
              <a:buClr>
                <a:schemeClr val="accent1">
                  <a:lumMod val="75000"/>
                </a:schemeClr>
              </a:buClr>
              <a:buSzPct val="145000"/>
              <a:buFont typeface="Arial"/>
              <a:buChar char="•"/>
            </a:pPr>
            <a:r>
              <a:rPr lang="en-US" sz="1600" dirty="0"/>
              <a:t>NLDC- National Load Dispatch Centre</a:t>
            </a:r>
          </a:p>
          <a:p>
            <a:pPr>
              <a:lnSpc>
                <a:spcPct val="90000"/>
              </a:lnSpc>
              <a:spcBef>
                <a:spcPct val="20000"/>
              </a:spcBef>
              <a:spcAft>
                <a:spcPts val="600"/>
              </a:spcAft>
              <a:buClr>
                <a:schemeClr val="accent1">
                  <a:lumMod val="75000"/>
                </a:schemeClr>
              </a:buClr>
              <a:buSzPct val="145000"/>
            </a:pPr>
            <a:endParaRPr lang="en-US" sz="1600" dirty="0"/>
          </a:p>
          <a:p>
            <a:pPr marL="285750" indent="-285750">
              <a:lnSpc>
                <a:spcPct val="90000"/>
              </a:lnSpc>
              <a:spcBef>
                <a:spcPct val="20000"/>
              </a:spcBef>
              <a:spcAft>
                <a:spcPts val="600"/>
              </a:spcAft>
              <a:buClr>
                <a:schemeClr val="accent1">
                  <a:lumMod val="75000"/>
                </a:schemeClr>
              </a:buClr>
              <a:buSzPct val="145000"/>
              <a:buFont typeface="Arial"/>
              <a:buChar char="•"/>
            </a:pPr>
            <a:r>
              <a:rPr lang="en-US" sz="1600" dirty="0"/>
              <a:t>RLDC- Regional Load Dispatch Centre </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1600" dirty="0"/>
          </a:p>
          <a:p>
            <a:pPr marL="285750" indent="-285750">
              <a:lnSpc>
                <a:spcPct val="90000"/>
              </a:lnSpc>
              <a:spcBef>
                <a:spcPct val="20000"/>
              </a:spcBef>
              <a:spcAft>
                <a:spcPts val="600"/>
              </a:spcAft>
              <a:buClr>
                <a:schemeClr val="accent1">
                  <a:lumMod val="75000"/>
                </a:schemeClr>
              </a:buClr>
              <a:buSzPct val="145000"/>
              <a:buFont typeface="Arial"/>
              <a:buChar char="•"/>
            </a:pPr>
            <a:r>
              <a:rPr lang="en-US" sz="1600" dirty="0"/>
              <a:t>SLDC- State Load Dispatch Centre </a:t>
            </a:r>
          </a:p>
        </p:txBody>
      </p:sp>
      <p:sp>
        <p:nvSpPr>
          <p:cNvPr id="9" name="TextBox 8">
            <a:extLst>
              <a:ext uri="{FF2B5EF4-FFF2-40B4-BE49-F238E27FC236}">
                <a16:creationId xmlns:a16="http://schemas.microsoft.com/office/drawing/2014/main" id="{AB73A1BA-9829-0D4E-D607-C742108BA4FE}"/>
              </a:ext>
            </a:extLst>
          </p:cNvPr>
          <p:cNvSpPr txBox="1"/>
          <p:nvPr/>
        </p:nvSpPr>
        <p:spPr>
          <a:xfrm>
            <a:off x="6224715" y="2403565"/>
            <a:ext cx="7658490" cy="3139321"/>
          </a:xfrm>
          <a:prstGeom prst="rect">
            <a:avLst/>
          </a:prstGeom>
          <a:noFill/>
        </p:spPr>
        <p:txBody>
          <a:bodyPr wrap="square" rtlCol="0">
            <a:spAutoFit/>
          </a:bodyPr>
          <a:lstStyle/>
          <a:p>
            <a:r>
              <a:rPr lang="en-GB" b="1" dirty="0">
                <a:solidFill>
                  <a:schemeClr val="accent4">
                    <a:lumMod val="75000"/>
                  </a:schemeClr>
                </a:solidFill>
              </a:rPr>
              <a:t>REGULATORY BODIES:</a:t>
            </a:r>
          </a:p>
          <a:p>
            <a:endParaRPr lang="en-GB" b="1" dirty="0">
              <a:solidFill>
                <a:schemeClr val="accent4">
                  <a:lumMod val="75000"/>
                </a:schemeClr>
              </a:solidFill>
            </a:endParaRPr>
          </a:p>
          <a:p>
            <a:pPr marL="285750" indent="-285750">
              <a:buFont typeface="Wingdings" panose="05000000000000000000" pitchFamily="2" charset="2"/>
              <a:buChar char="q"/>
            </a:pPr>
            <a:r>
              <a:rPr lang="en-GB" b="1" dirty="0">
                <a:solidFill>
                  <a:schemeClr val="accent4">
                    <a:lumMod val="75000"/>
                  </a:schemeClr>
                </a:solidFill>
              </a:rPr>
              <a:t>Ministry of Power </a:t>
            </a:r>
          </a:p>
          <a:p>
            <a:pPr marL="285750" indent="-285750">
              <a:buFont typeface="Wingdings" panose="05000000000000000000" pitchFamily="2" charset="2"/>
              <a:buChar char="q"/>
            </a:pPr>
            <a:endParaRPr lang="en-GB" b="1" dirty="0">
              <a:solidFill>
                <a:schemeClr val="accent4">
                  <a:lumMod val="75000"/>
                </a:schemeClr>
              </a:solidFill>
            </a:endParaRPr>
          </a:p>
          <a:p>
            <a:pPr marL="285750" indent="-285750">
              <a:buFont typeface="Wingdings" panose="05000000000000000000" pitchFamily="2" charset="2"/>
              <a:buChar char="q"/>
            </a:pPr>
            <a:r>
              <a:rPr lang="en-GB" b="1" dirty="0">
                <a:solidFill>
                  <a:schemeClr val="accent4">
                    <a:lumMod val="75000"/>
                  </a:schemeClr>
                </a:solidFill>
              </a:rPr>
              <a:t>Ministry of New and Renewable Energy </a:t>
            </a:r>
          </a:p>
          <a:p>
            <a:endParaRPr lang="en-GB" b="1" dirty="0">
              <a:solidFill>
                <a:schemeClr val="accent4">
                  <a:lumMod val="75000"/>
                </a:schemeClr>
              </a:solidFill>
            </a:endParaRPr>
          </a:p>
          <a:p>
            <a:pPr marL="285750" indent="-285750">
              <a:buFont typeface="Wingdings" panose="05000000000000000000" pitchFamily="2" charset="2"/>
              <a:buChar char="q"/>
            </a:pPr>
            <a:r>
              <a:rPr lang="en-GB" b="1" dirty="0">
                <a:solidFill>
                  <a:schemeClr val="accent4">
                    <a:lumMod val="75000"/>
                  </a:schemeClr>
                </a:solidFill>
              </a:rPr>
              <a:t>CEA-Central   Electricity Authority </a:t>
            </a:r>
          </a:p>
          <a:p>
            <a:endParaRPr lang="en-GB" b="1" dirty="0">
              <a:solidFill>
                <a:schemeClr val="accent4">
                  <a:lumMod val="75000"/>
                </a:schemeClr>
              </a:solidFill>
            </a:endParaRPr>
          </a:p>
          <a:p>
            <a:pPr marL="285750" indent="-285750">
              <a:buFont typeface="Wingdings" panose="05000000000000000000" pitchFamily="2" charset="2"/>
              <a:buChar char="q"/>
            </a:pPr>
            <a:r>
              <a:rPr lang="en-GB" b="1" dirty="0">
                <a:solidFill>
                  <a:schemeClr val="accent4">
                    <a:lumMod val="75000"/>
                  </a:schemeClr>
                </a:solidFill>
              </a:rPr>
              <a:t>CERC- Central Electricity Regulatory commission </a:t>
            </a:r>
          </a:p>
          <a:p>
            <a:endParaRPr lang="en-GB" b="1" dirty="0">
              <a:solidFill>
                <a:schemeClr val="accent4">
                  <a:lumMod val="75000"/>
                </a:schemeClr>
              </a:solidFill>
            </a:endParaRPr>
          </a:p>
          <a:p>
            <a:pPr marL="285750" indent="-285750">
              <a:buFont typeface="Wingdings" panose="05000000000000000000" pitchFamily="2" charset="2"/>
              <a:buChar char="q"/>
            </a:pPr>
            <a:r>
              <a:rPr lang="en-GB" b="1" dirty="0">
                <a:solidFill>
                  <a:schemeClr val="accent4">
                    <a:lumMod val="75000"/>
                  </a:schemeClr>
                </a:solidFill>
              </a:rPr>
              <a:t>SERC- State Electricity regulatory commission </a:t>
            </a:r>
          </a:p>
        </p:txBody>
      </p:sp>
    </p:spTree>
    <p:extLst>
      <p:ext uri="{BB962C8B-B14F-4D97-AF65-F5344CB8AC3E}">
        <p14:creationId xmlns:p14="http://schemas.microsoft.com/office/powerpoint/2010/main" val="416581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2">
            <a:extLst>
              <a:ext uri="{FF2B5EF4-FFF2-40B4-BE49-F238E27FC236}">
                <a16:creationId xmlns:a16="http://schemas.microsoft.com/office/drawing/2014/main" id="{96ADB1E5-5FC9-1C92-BD3C-19F1DA5E09AB}"/>
              </a:ext>
            </a:extLst>
          </p:cNvPr>
          <p:cNvGraphicFramePr/>
          <p:nvPr>
            <p:extLst>
              <p:ext uri="{D42A27DB-BD31-4B8C-83A1-F6EECF244321}">
                <p14:modId xmlns:p14="http://schemas.microsoft.com/office/powerpoint/2010/main" val="2951528661"/>
              </p:ext>
            </p:extLst>
          </p:nvPr>
        </p:nvGraphicFramePr>
        <p:xfrm>
          <a:off x="208893" y="-149773"/>
          <a:ext cx="5257800" cy="6869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extBox 3">
            <a:extLst>
              <a:ext uri="{FF2B5EF4-FFF2-40B4-BE49-F238E27FC236}">
                <a16:creationId xmlns:a16="http://schemas.microsoft.com/office/drawing/2014/main" id="{3C1B0ACF-8E33-A34C-0FEE-E85C7473C7F7}"/>
              </a:ext>
            </a:extLst>
          </p:cNvPr>
          <p:cNvGraphicFramePr/>
          <p:nvPr>
            <p:extLst>
              <p:ext uri="{D42A27DB-BD31-4B8C-83A1-F6EECF244321}">
                <p14:modId xmlns:p14="http://schemas.microsoft.com/office/powerpoint/2010/main" val="2469735255"/>
              </p:ext>
            </p:extLst>
          </p:nvPr>
        </p:nvGraphicFramePr>
        <p:xfrm>
          <a:off x="4583825" y="90651"/>
          <a:ext cx="7212723" cy="324689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a:extLst>
              <a:ext uri="{FF2B5EF4-FFF2-40B4-BE49-F238E27FC236}">
                <a16:creationId xmlns:a16="http://schemas.microsoft.com/office/drawing/2014/main" id="{1E805FAC-1584-1FED-DCCA-9B56011C98D4}"/>
              </a:ext>
            </a:extLst>
          </p:cNvPr>
          <p:cNvSpPr txBox="1"/>
          <p:nvPr/>
        </p:nvSpPr>
        <p:spPr>
          <a:xfrm>
            <a:off x="4583825" y="3337547"/>
            <a:ext cx="7212722" cy="1938992"/>
          </a:xfrm>
          <a:prstGeom prst="rect">
            <a:avLst/>
          </a:prstGeom>
          <a:noFill/>
          <a:ln w="38100">
            <a:noFill/>
          </a:ln>
          <a:effectLst/>
          <a:scene3d>
            <a:camera prst="orthographicFront">
              <a:rot lat="0" lon="0" rev="0"/>
            </a:camera>
            <a:lightRig rig="chilly" dir="t">
              <a:rot lat="0" lon="0" rev="18480000"/>
            </a:lightRig>
          </a:scene3d>
          <a:sp3d prstMaterial="clear">
            <a:bevelT h="63500" prst="coolSlant"/>
          </a:sp3d>
        </p:spPr>
        <p:txBody>
          <a:bodyPr wrap="square" rtlCol="0">
            <a:spAutoFit/>
          </a:bodyPr>
          <a:lstStyle/>
          <a:p>
            <a:r>
              <a:rPr lang="en-GB" b="1" dirty="0">
                <a:latin typeface="Aharoni" panose="02010803020104030203" pitchFamily="2" charset="-79"/>
                <a:cs typeface="Aharoni" panose="02010803020104030203" pitchFamily="2" charset="-79"/>
              </a:rPr>
              <a:t>SERC</a:t>
            </a:r>
          </a:p>
          <a:p>
            <a:pPr marL="285750" indent="-285750" algn="l">
              <a:buFont typeface="Wingdings" panose="05000000000000000000" pitchFamily="2" charset="2"/>
              <a:buChar char="q"/>
            </a:pPr>
            <a:r>
              <a:rPr lang="en-US" sz="1400" b="0" i="0" dirty="0">
                <a:solidFill>
                  <a:srgbClr val="212529"/>
                </a:solidFill>
                <a:effectLst/>
                <a:latin typeface="Times New Roman" panose="02020603050405020304" pitchFamily="18" charset="0"/>
                <a:cs typeface="Times New Roman" panose="02020603050405020304" pitchFamily="18" charset="0"/>
              </a:rPr>
              <a:t> The determination of electricity tariffs for generation, supply, transmission, and wheeling, whether for wholesale, bulk, or retail purposes within the State.</a:t>
            </a:r>
          </a:p>
          <a:p>
            <a:pPr marL="285750" indent="-285750" algn="l">
              <a:buFont typeface="Wingdings" panose="05000000000000000000" pitchFamily="2" charset="2"/>
              <a:buChar char="q"/>
            </a:pPr>
            <a:r>
              <a:rPr lang="en-US" sz="1400" b="0" i="0" dirty="0">
                <a:solidFill>
                  <a:srgbClr val="212529"/>
                </a:solidFill>
                <a:effectLst/>
                <a:latin typeface="Times New Roman" panose="02020603050405020304" pitchFamily="18" charset="0"/>
                <a:cs typeface="Times New Roman" panose="02020603050405020304" pitchFamily="18" charset="0"/>
              </a:rPr>
              <a:t>The regulation of the electricity purchase and procurement process of distribution licensees, including the pricing of electricity procurement from generating companies, licensees, or other sources for distribution and supply within the State.</a:t>
            </a:r>
          </a:p>
          <a:p>
            <a:pPr marL="285750" indent="-285750" algn="l">
              <a:buFont typeface="Wingdings" panose="05000000000000000000" pitchFamily="2" charset="2"/>
              <a:buChar char="q"/>
            </a:pPr>
            <a:r>
              <a:rPr lang="en-US" sz="1400" b="0" i="0" dirty="0">
                <a:solidFill>
                  <a:srgbClr val="212529"/>
                </a:solidFill>
                <a:effectLst/>
                <a:latin typeface="Times New Roman" panose="02020603050405020304" pitchFamily="18" charset="0"/>
                <a:cs typeface="Times New Roman" panose="02020603050405020304" pitchFamily="18" charset="0"/>
              </a:rPr>
              <a:t> The facilitation of intra-State transmission and wheeling of electricity.</a:t>
            </a:r>
          </a:p>
          <a:p>
            <a:endParaRPr lang="en-GB" dirty="0"/>
          </a:p>
        </p:txBody>
      </p:sp>
      <p:sp>
        <p:nvSpPr>
          <p:cNvPr id="8" name="Arrow: Right 7">
            <a:extLst>
              <a:ext uri="{FF2B5EF4-FFF2-40B4-BE49-F238E27FC236}">
                <a16:creationId xmlns:a16="http://schemas.microsoft.com/office/drawing/2014/main" id="{3CDD4330-5C83-AC82-A334-04CCE8106975}"/>
              </a:ext>
            </a:extLst>
          </p:cNvPr>
          <p:cNvSpPr/>
          <p:nvPr/>
        </p:nvSpPr>
        <p:spPr>
          <a:xfrm>
            <a:off x="7153603" y="5805652"/>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279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B0CB-FF3D-748D-1604-8AECD1A896FE}"/>
              </a:ext>
            </a:extLst>
          </p:cNvPr>
          <p:cNvSpPr>
            <a:spLocks noGrp="1"/>
          </p:cNvSpPr>
          <p:nvPr>
            <p:ph type="title"/>
          </p:nvPr>
        </p:nvSpPr>
        <p:spPr>
          <a:xfrm>
            <a:off x="1050467" y="67733"/>
            <a:ext cx="10018713" cy="1752599"/>
          </a:xfrm>
        </p:spPr>
        <p:txBody>
          <a:bodyPr/>
          <a:lstStyle/>
          <a:p>
            <a:r>
              <a:rPr lang="en-GB" dirty="0"/>
              <a:t>Electricity Trading Markets levels  in India </a:t>
            </a:r>
          </a:p>
        </p:txBody>
      </p:sp>
      <p:sp>
        <p:nvSpPr>
          <p:cNvPr id="3" name="TextBox 2">
            <a:extLst>
              <a:ext uri="{FF2B5EF4-FFF2-40B4-BE49-F238E27FC236}">
                <a16:creationId xmlns:a16="http://schemas.microsoft.com/office/drawing/2014/main" id="{4C5B11AA-6267-808A-A2CC-A38091C2D321}"/>
              </a:ext>
            </a:extLst>
          </p:cNvPr>
          <p:cNvSpPr txBox="1"/>
          <p:nvPr/>
        </p:nvSpPr>
        <p:spPr>
          <a:xfrm>
            <a:off x="1626201" y="1468407"/>
            <a:ext cx="9973278" cy="1754326"/>
          </a:xfrm>
          <a:prstGeom prst="rect">
            <a:avLst/>
          </a:prstGeom>
          <a:noFill/>
        </p:spPr>
        <p:txBody>
          <a:bodyPr wrap="square" rtlCol="0">
            <a:spAutoFit/>
          </a:bodyPr>
          <a:lstStyle/>
          <a:p>
            <a:pPr marL="285750" indent="-285750">
              <a:buFont typeface="Wingdings" panose="05000000000000000000" pitchFamily="2" charset="2"/>
              <a:buChar char="Ø"/>
            </a:pPr>
            <a:r>
              <a:rPr lang="en-GB" dirty="0"/>
              <a:t> </a:t>
            </a:r>
            <a:r>
              <a:rPr lang="en-GB" dirty="0">
                <a:latin typeface="Times New Roman" panose="02020603050405020304" pitchFamily="18" charset="0"/>
                <a:cs typeface="Times New Roman" panose="02020603050405020304" pitchFamily="18" charset="0"/>
              </a:rPr>
              <a:t>Term Ahead Market (TAM)</a:t>
            </a:r>
          </a:p>
          <a:p>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Day Ahead Market (DAM)</a:t>
            </a: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Real Time Market(RTM) –Started in 2020</a:t>
            </a: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60CA0A-CFD9-B624-8690-D849CA1BB9DC}"/>
              </a:ext>
            </a:extLst>
          </p:cNvPr>
          <p:cNvSpPr txBox="1"/>
          <p:nvPr/>
        </p:nvSpPr>
        <p:spPr>
          <a:xfrm>
            <a:off x="3382579" y="3221006"/>
            <a:ext cx="9100645" cy="584775"/>
          </a:xfrm>
          <a:prstGeom prst="rect">
            <a:avLst/>
          </a:prstGeom>
          <a:noFill/>
        </p:spPr>
        <p:txBody>
          <a:bodyPr wrap="square" rtlCol="0">
            <a:spAutoFit/>
          </a:bodyPr>
          <a:lstStyle/>
          <a:p>
            <a:r>
              <a:rPr lang="en-GB" sz="3200" dirty="0"/>
              <a:t>Electricity Trading Markets Platforms  in India </a:t>
            </a:r>
          </a:p>
        </p:txBody>
      </p:sp>
      <p:sp>
        <p:nvSpPr>
          <p:cNvPr id="6" name="TextBox 5">
            <a:extLst>
              <a:ext uri="{FF2B5EF4-FFF2-40B4-BE49-F238E27FC236}">
                <a16:creationId xmlns:a16="http://schemas.microsoft.com/office/drawing/2014/main" id="{18784E40-106A-C2A8-64F0-DDB41DCCAA07}"/>
              </a:ext>
            </a:extLst>
          </p:cNvPr>
          <p:cNvSpPr txBox="1"/>
          <p:nvPr/>
        </p:nvSpPr>
        <p:spPr>
          <a:xfrm>
            <a:off x="3382579" y="3955930"/>
            <a:ext cx="6696404" cy="1477328"/>
          </a:xfrm>
          <a:prstGeom prst="rect">
            <a:avLst/>
          </a:prstGeom>
          <a:noFill/>
        </p:spPr>
        <p:txBody>
          <a:bodyPr wrap="square" rtlCol="0">
            <a:spAutoFit/>
          </a:bodyPr>
          <a:lstStyle/>
          <a:p>
            <a:pPr marL="285750" indent="-285750">
              <a:buFont typeface="Wingdings" panose="05000000000000000000" pitchFamily="2" charset="2"/>
              <a:buChar char="q"/>
            </a:pPr>
            <a:r>
              <a:rPr lang="en-GB" dirty="0"/>
              <a:t> Indian Energy Exchange (IEX)- 2008</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Power Exchange of  India Limited (PXIL)- 2008</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Hindustan Power Exchange Limited (HPX)- 2022</a:t>
            </a:r>
          </a:p>
        </p:txBody>
      </p:sp>
    </p:spTree>
    <p:extLst>
      <p:ext uri="{BB962C8B-B14F-4D97-AF65-F5344CB8AC3E}">
        <p14:creationId xmlns:p14="http://schemas.microsoft.com/office/powerpoint/2010/main" val="196124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3"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4"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5"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6"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7"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9" name="Rectangle 58">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515A5B9-991B-7662-F2F2-73D4C5F8E7EE}"/>
              </a:ext>
            </a:extLst>
          </p:cNvPr>
          <p:cNvSpPr>
            <a:spLocks noGrp="1"/>
          </p:cNvSpPr>
          <p:nvPr>
            <p:ph type="title"/>
          </p:nvPr>
        </p:nvSpPr>
        <p:spPr>
          <a:xfrm>
            <a:off x="150811" y="333829"/>
            <a:ext cx="3270843" cy="5457372"/>
          </a:xfrm>
        </p:spPr>
        <p:txBody>
          <a:bodyPr vert="horz" lIns="91440" tIns="45720" rIns="91440" bIns="45720" rtlCol="0" anchor="ctr">
            <a:normAutofit/>
          </a:bodyPr>
          <a:lstStyle/>
          <a:p>
            <a:pPr algn="l"/>
            <a:r>
              <a:rPr lang="en-US" sz="3200" b="1">
                <a:solidFill>
                  <a:srgbClr val="FFFFFF"/>
                </a:solidFill>
              </a:rPr>
              <a:t>REAL TIME MARKET of ELECTRICITY</a:t>
            </a:r>
            <a:endParaRPr lang="en-US" sz="3200" b="1" dirty="0">
              <a:solidFill>
                <a:srgbClr val="FFFFFF"/>
              </a:solidFill>
            </a:endParaRPr>
          </a:p>
        </p:txBody>
      </p:sp>
      <p:grpSp>
        <p:nvGrpSpPr>
          <p:cNvPr id="63" name="Group 62">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64"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5"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6"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7"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8"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9"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2">
            <a:extLst>
              <a:ext uri="{FF2B5EF4-FFF2-40B4-BE49-F238E27FC236}">
                <a16:creationId xmlns:a16="http://schemas.microsoft.com/office/drawing/2014/main" id="{363E084F-C509-9CB9-C24A-CFB5D87FEBEE}"/>
              </a:ext>
            </a:extLst>
          </p:cNvPr>
          <p:cNvSpPr txBox="1"/>
          <p:nvPr/>
        </p:nvSpPr>
        <p:spPr>
          <a:xfrm>
            <a:off x="5117106" y="685801"/>
            <a:ext cx="6385918" cy="5105400"/>
          </a:xfrm>
          <a:prstGeom prst="rect">
            <a:avLst/>
          </a:prstGeom>
        </p:spPr>
        <p:txBody>
          <a:bodyPr vert="horz" lIns="91440" tIns="45720" rIns="91440" bIns="45720" rtlCol="0" anchor="ctr">
            <a:normAutofit fontScale="92500" lnSpcReduction="20000"/>
          </a:bodyPr>
          <a:lstStyle/>
          <a:p>
            <a:pPr marL="285750" indent="-285750">
              <a:spcBef>
                <a:spcPct val="20000"/>
              </a:spcBef>
              <a:spcAft>
                <a:spcPts val="600"/>
              </a:spcAft>
              <a:buClr>
                <a:schemeClr val="accent1">
                  <a:lumMod val="75000"/>
                </a:schemeClr>
              </a:buClr>
              <a:buSzPct val="145000"/>
              <a:buFont typeface="Arial"/>
              <a:buChar char="•"/>
            </a:pPr>
            <a:r>
              <a:rPr lang="en-US" sz="2000">
                <a:latin typeface="Times New Roman" panose="02020603050405020304" pitchFamily="18" charset="0"/>
                <a:cs typeface="Times New Roman" panose="02020603050405020304" pitchFamily="18" charset="0"/>
              </a:rPr>
              <a:t>Basically, represents trading of the energy on the same day of Dispatching it</a:t>
            </a:r>
          </a:p>
          <a:p>
            <a:pPr>
              <a:spcBef>
                <a:spcPct val="20000"/>
              </a:spcBef>
              <a:spcAft>
                <a:spcPts val="600"/>
              </a:spcAft>
              <a:buClr>
                <a:schemeClr val="accent1">
                  <a:lumMod val="75000"/>
                </a:schemeClr>
              </a:buClr>
              <a:buSzPct val="145000"/>
            </a:pPr>
            <a:endParaRPr lang="en-US" sz="2000">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1">
                  <a:lumMod val="75000"/>
                </a:schemeClr>
              </a:buClr>
              <a:buSzPct val="145000"/>
              <a:buFont typeface="Arial"/>
              <a:buChar char="•"/>
            </a:pPr>
            <a:endParaRPr lang="en-US" sz="2000">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1">
                  <a:lumMod val="75000"/>
                </a:schemeClr>
              </a:buClr>
              <a:buSzPct val="145000"/>
              <a:buFont typeface="Arial"/>
              <a:buChar char="•"/>
            </a:pPr>
            <a:r>
              <a:rPr lang="en-US" sz="2000">
                <a:latin typeface="Times New Roman" panose="02020603050405020304" pitchFamily="18" charset="0"/>
                <a:cs typeface="Times New Roman" panose="02020603050405020304" pitchFamily="18" charset="0"/>
              </a:rPr>
              <a:t>The closer the trading time to the dispatch time ,  customers can trade  with more accuracy that means less unexpected fluctuations in grid .</a:t>
            </a:r>
          </a:p>
          <a:p>
            <a:pPr marL="285750" indent="-285750">
              <a:spcBef>
                <a:spcPct val="20000"/>
              </a:spcBef>
              <a:spcAft>
                <a:spcPts val="600"/>
              </a:spcAft>
              <a:buClr>
                <a:schemeClr val="accent1">
                  <a:lumMod val="75000"/>
                </a:schemeClr>
              </a:buClr>
              <a:buSzPct val="145000"/>
              <a:buFont typeface="Arial"/>
              <a:buChar char="•"/>
            </a:pPr>
            <a:endParaRPr lang="en-US" sz="2000">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1">
                  <a:lumMod val="75000"/>
                </a:schemeClr>
              </a:buClr>
              <a:buSzPct val="145000"/>
              <a:buFont typeface="Arial"/>
              <a:buChar char="•"/>
            </a:pPr>
            <a:endParaRPr lang="en-US" sz="2000">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1">
                  <a:lumMod val="75000"/>
                </a:schemeClr>
              </a:buClr>
              <a:buSzPct val="145000"/>
              <a:buFont typeface="Arial"/>
              <a:buChar char="•"/>
            </a:pPr>
            <a:r>
              <a:rPr lang="en-US" sz="2000">
                <a:latin typeface="Times New Roman" panose="02020603050405020304" pitchFamily="18" charset="0"/>
                <a:cs typeface="Times New Roman" panose="02020603050405020304" pitchFamily="18" charset="0"/>
              </a:rPr>
              <a:t>In Indian Real Time Electricity Market, the Trading window for a slot of energy is  1 hr. 15 minutes prior to the corresponding dispatch time .</a:t>
            </a:r>
          </a:p>
          <a:p>
            <a:pPr marL="285750" indent="-285750">
              <a:spcBef>
                <a:spcPct val="20000"/>
              </a:spcBef>
              <a:spcAft>
                <a:spcPts val="600"/>
              </a:spcAft>
              <a:buClr>
                <a:schemeClr val="accent1">
                  <a:lumMod val="75000"/>
                </a:schemeClr>
              </a:buClr>
              <a:buSzPct val="145000"/>
              <a:buFont typeface="Arial"/>
              <a:buChar char="•"/>
            </a:pPr>
            <a:endParaRPr lang="en-US" sz="2000">
              <a:latin typeface="Times New Roman" panose="02020603050405020304" pitchFamily="18" charset="0"/>
              <a:cs typeface="Times New Roman" panose="02020603050405020304" pitchFamily="18" charset="0"/>
            </a:endParaRPr>
          </a:p>
          <a:p>
            <a:pPr marL="285750" indent="-285750">
              <a:spcBef>
                <a:spcPct val="20000"/>
              </a:spcBef>
              <a:spcAft>
                <a:spcPts val="600"/>
              </a:spcAft>
              <a:buClr>
                <a:schemeClr val="accent1">
                  <a:lumMod val="75000"/>
                </a:schemeClr>
              </a:buClr>
              <a:buSzPct val="145000"/>
              <a:buFont typeface="Arial"/>
              <a:buChar char="•"/>
            </a:pPr>
            <a:r>
              <a:rPr lang="en-US" sz="2000">
                <a:latin typeface="Times New Roman" panose="02020603050405020304" pitchFamily="18" charset="0"/>
                <a:cs typeface="Times New Roman" panose="02020603050405020304" pitchFamily="18" charset="0"/>
              </a:rPr>
              <a:t>Electricity act 2003 and Electricity market regulations 2010 and their amendments are the main laws and regulation which controls Endian Electricity market .</a:t>
            </a:r>
          </a:p>
          <a:p>
            <a:pPr>
              <a:spcBef>
                <a:spcPct val="20000"/>
              </a:spcBef>
              <a:spcAft>
                <a:spcPts val="600"/>
              </a:spcAft>
              <a:buClr>
                <a:schemeClr val="accent1">
                  <a:lumMod val="75000"/>
                </a:schemeClr>
              </a:buClr>
              <a:buSzPct val="145000"/>
              <a:buFont typeface="Arial"/>
              <a:buChar char="•"/>
            </a:pPr>
            <a:endParaRPr lang="en-US" sz="2000" dirty="0"/>
          </a:p>
        </p:txBody>
      </p:sp>
    </p:spTree>
    <p:extLst>
      <p:ext uri="{BB962C8B-B14F-4D97-AF65-F5344CB8AC3E}">
        <p14:creationId xmlns:p14="http://schemas.microsoft.com/office/powerpoint/2010/main" val="60405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3" name="Group 119">
            <a:extLst>
              <a:ext uri="{FF2B5EF4-FFF2-40B4-BE49-F238E27FC236}">
                <a16:creationId xmlns:a16="http://schemas.microsoft.com/office/drawing/2014/main" id="{E394F7BC-8F83-4AD8-97A7-2D5458C0AB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4" name="Freeform 6">
              <a:extLst>
                <a:ext uri="{FF2B5EF4-FFF2-40B4-BE49-F238E27FC236}">
                  <a16:creationId xmlns:a16="http://schemas.microsoft.com/office/drawing/2014/main" id="{EE91E46E-74FE-4C7E-88B2-B3C5C1E2C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95" name="Freeform 7">
              <a:extLst>
                <a:ext uri="{FF2B5EF4-FFF2-40B4-BE49-F238E27FC236}">
                  <a16:creationId xmlns:a16="http://schemas.microsoft.com/office/drawing/2014/main" id="{C299FCBD-7B21-4260-8E33-F04F4FDE84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96" name="Freeform 8">
              <a:extLst>
                <a:ext uri="{FF2B5EF4-FFF2-40B4-BE49-F238E27FC236}">
                  <a16:creationId xmlns:a16="http://schemas.microsoft.com/office/drawing/2014/main" id="{5E767DA7-E99B-4918-936A-8847AFB68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97" name="Freeform 9">
              <a:extLst>
                <a:ext uri="{FF2B5EF4-FFF2-40B4-BE49-F238E27FC236}">
                  <a16:creationId xmlns:a16="http://schemas.microsoft.com/office/drawing/2014/main" id="{47DC01D9-AD2C-465C-893F-3E0934012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8" name="Freeform 10">
              <a:extLst>
                <a:ext uri="{FF2B5EF4-FFF2-40B4-BE49-F238E27FC236}">
                  <a16:creationId xmlns:a16="http://schemas.microsoft.com/office/drawing/2014/main" id="{5BF8548F-D405-437B-AB90-518A2A07D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9" name="Freeform 11">
              <a:extLst>
                <a:ext uri="{FF2B5EF4-FFF2-40B4-BE49-F238E27FC236}">
                  <a16:creationId xmlns:a16="http://schemas.microsoft.com/office/drawing/2014/main" id="{B5E0AE4A-62E2-4CA1-8F00-F1F28E506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00" name="Rectangle 127">
            <a:extLst>
              <a:ext uri="{FF2B5EF4-FFF2-40B4-BE49-F238E27FC236}">
                <a16:creationId xmlns:a16="http://schemas.microsoft.com/office/drawing/2014/main" id="{8357BADD-DFB3-4F5A-81E4-E349D0FB08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6993C2-2804-82C0-3ACF-9FBAA755F419}"/>
              </a:ext>
            </a:extLst>
          </p:cNvPr>
          <p:cNvSpPr>
            <a:spLocks noGrp="1"/>
          </p:cNvSpPr>
          <p:nvPr>
            <p:ph type="title"/>
          </p:nvPr>
        </p:nvSpPr>
        <p:spPr>
          <a:xfrm>
            <a:off x="9171392" y="1074392"/>
            <a:ext cx="2443433" cy="4377961"/>
          </a:xfrm>
        </p:spPr>
        <p:txBody>
          <a:bodyPr vert="horz" lIns="91440" tIns="45720" rIns="91440" bIns="45720" rtlCol="0" anchor="ctr">
            <a:normAutofit/>
          </a:bodyPr>
          <a:lstStyle/>
          <a:p>
            <a:r>
              <a:rPr lang="en-US">
                <a:solidFill>
                  <a:srgbClr val="000000"/>
                </a:solidFill>
              </a:rPr>
              <a:t>Features of Indian RTM of Electricity</a:t>
            </a:r>
            <a:endParaRPr lang="en-US" dirty="0">
              <a:solidFill>
                <a:srgbClr val="000000"/>
              </a:solidFill>
            </a:endParaRPr>
          </a:p>
        </p:txBody>
      </p:sp>
      <p:sp useBgFill="1">
        <p:nvSpPr>
          <p:cNvPr id="201" name="Freeform: Shape 129">
            <a:extLst>
              <a:ext uri="{FF2B5EF4-FFF2-40B4-BE49-F238E27FC236}">
                <a16:creationId xmlns:a16="http://schemas.microsoft.com/office/drawing/2014/main" id="{9FCFD583-58F5-4010-85B3-8CBB03E86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02" name="Group 131">
            <a:extLst>
              <a:ext uri="{FF2B5EF4-FFF2-40B4-BE49-F238E27FC236}">
                <a16:creationId xmlns:a16="http://schemas.microsoft.com/office/drawing/2014/main" id="{486C336C-64DA-4E7A-8899-0010F56AF2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667" y="0"/>
            <a:ext cx="2436813" cy="6858001"/>
            <a:chOff x="1320800" y="0"/>
            <a:chExt cx="2436813" cy="6858001"/>
          </a:xfrm>
        </p:grpSpPr>
        <p:sp>
          <p:nvSpPr>
            <p:cNvPr id="133" name="Freeform 6">
              <a:extLst>
                <a:ext uri="{FF2B5EF4-FFF2-40B4-BE49-F238E27FC236}">
                  <a16:creationId xmlns:a16="http://schemas.microsoft.com/office/drawing/2014/main" id="{84D7D4CE-A7BE-43EC-8FB6-B41AA6023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3" name="Freeform 7">
              <a:extLst>
                <a:ext uri="{FF2B5EF4-FFF2-40B4-BE49-F238E27FC236}">
                  <a16:creationId xmlns:a16="http://schemas.microsoft.com/office/drawing/2014/main" id="{E7F50F84-B6A2-4A4F-B454-3433B7131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5" name="Freeform 8">
              <a:extLst>
                <a:ext uri="{FF2B5EF4-FFF2-40B4-BE49-F238E27FC236}">
                  <a16:creationId xmlns:a16="http://schemas.microsoft.com/office/drawing/2014/main" id="{79556A8D-1D6A-4D59-BEBA-9F72F7A5E0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04" name="Freeform 9">
              <a:extLst>
                <a:ext uri="{FF2B5EF4-FFF2-40B4-BE49-F238E27FC236}">
                  <a16:creationId xmlns:a16="http://schemas.microsoft.com/office/drawing/2014/main" id="{E53E0F7F-7E13-4B50-B87E-11DA3A741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7" name="Freeform 10">
              <a:extLst>
                <a:ext uri="{FF2B5EF4-FFF2-40B4-BE49-F238E27FC236}">
                  <a16:creationId xmlns:a16="http://schemas.microsoft.com/office/drawing/2014/main" id="{DC56D9F3-C412-42E1-B190-402D30E49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5" name="Freeform 11">
              <a:extLst>
                <a:ext uri="{FF2B5EF4-FFF2-40B4-BE49-F238E27FC236}">
                  <a16:creationId xmlns:a16="http://schemas.microsoft.com/office/drawing/2014/main" id="{04B3D055-D26E-4731-8653-F508249E2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73" name="TextBox 2">
            <a:extLst>
              <a:ext uri="{FF2B5EF4-FFF2-40B4-BE49-F238E27FC236}">
                <a16:creationId xmlns:a16="http://schemas.microsoft.com/office/drawing/2014/main" id="{CDC29B01-0B16-1D8F-9862-4A0FE72DC8D0}"/>
              </a:ext>
            </a:extLst>
          </p:cNvPr>
          <p:cNvGraphicFramePr/>
          <p:nvPr>
            <p:extLst>
              <p:ext uri="{D42A27DB-BD31-4B8C-83A1-F6EECF244321}">
                <p14:modId xmlns:p14="http://schemas.microsoft.com/office/powerpoint/2010/main" val="194126255"/>
              </p:ext>
            </p:extLst>
          </p:nvPr>
        </p:nvGraphicFramePr>
        <p:xfrm>
          <a:off x="43543" y="285448"/>
          <a:ext cx="7787999" cy="59363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006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7" name="Group 30">
            <a:extLst>
              <a:ext uri="{FF2B5EF4-FFF2-40B4-BE49-F238E27FC236}">
                <a16:creationId xmlns:a16="http://schemas.microsoft.com/office/drawing/2014/main" id="{FFDFDE97-4A97-47C3-A34F-FC7FD441CB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2" name="Freeform 6">
              <a:extLst>
                <a:ext uri="{FF2B5EF4-FFF2-40B4-BE49-F238E27FC236}">
                  <a16:creationId xmlns:a16="http://schemas.microsoft.com/office/drawing/2014/main" id="{5929D068-05C4-4FD7-805E-67B98DC00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33" name="Freeform 7">
              <a:extLst>
                <a:ext uri="{FF2B5EF4-FFF2-40B4-BE49-F238E27FC236}">
                  <a16:creationId xmlns:a16="http://schemas.microsoft.com/office/drawing/2014/main" id="{802E4133-42B8-4E61-88E6-34AA55241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34" name="Freeform 9">
              <a:extLst>
                <a:ext uri="{FF2B5EF4-FFF2-40B4-BE49-F238E27FC236}">
                  <a16:creationId xmlns:a16="http://schemas.microsoft.com/office/drawing/2014/main" id="{3FA7762F-EFA7-4921-8668-F1C73A0D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35" name="Freeform 10">
              <a:extLst>
                <a:ext uri="{FF2B5EF4-FFF2-40B4-BE49-F238E27FC236}">
                  <a16:creationId xmlns:a16="http://schemas.microsoft.com/office/drawing/2014/main" id="{22FFCE41-B971-4162-8DF9-DBF817DDA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36" name="Freeform 11">
              <a:extLst>
                <a:ext uri="{FF2B5EF4-FFF2-40B4-BE49-F238E27FC236}">
                  <a16:creationId xmlns:a16="http://schemas.microsoft.com/office/drawing/2014/main" id="{90D48A4B-3F05-4D98-B608-F5E23EA0D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37" name="Freeform 12">
              <a:extLst>
                <a:ext uri="{FF2B5EF4-FFF2-40B4-BE49-F238E27FC236}">
                  <a16:creationId xmlns:a16="http://schemas.microsoft.com/office/drawing/2014/main" id="{AF334AC8-D046-47E1-BCFA-12AF52A42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CDD42EA8-9383-436D-9158-78C2F05544CD}"/>
              </a:ext>
            </a:extLst>
          </p:cNvPr>
          <p:cNvSpPr>
            <a:spLocks noGrp="1"/>
          </p:cNvSpPr>
          <p:nvPr>
            <p:ph type="title"/>
          </p:nvPr>
        </p:nvSpPr>
        <p:spPr>
          <a:xfrm>
            <a:off x="4089399" y="4617156"/>
            <a:ext cx="7413623" cy="843849"/>
          </a:xfrm>
        </p:spPr>
        <p:txBody>
          <a:bodyPr vert="horz" lIns="91440" tIns="45720" rIns="91440" bIns="45720" rtlCol="0" anchor="b">
            <a:normAutofit/>
          </a:bodyPr>
          <a:lstStyle/>
          <a:p>
            <a:pPr algn="r">
              <a:lnSpc>
                <a:spcPct val="90000"/>
              </a:lnSpc>
            </a:pPr>
            <a:r>
              <a:rPr lang="en-US" sz="2600" b="1" dirty="0"/>
              <a:t>Share of  Volumes cleared in different exchanges in 2022-2023 </a:t>
            </a:r>
          </a:p>
        </p:txBody>
      </p:sp>
      <p:pic>
        <p:nvPicPr>
          <p:cNvPr id="4" name="Picture 3">
            <a:extLst>
              <a:ext uri="{FF2B5EF4-FFF2-40B4-BE49-F238E27FC236}">
                <a16:creationId xmlns:a16="http://schemas.microsoft.com/office/drawing/2014/main" id="{323F002B-0EAF-9E40-D118-97D2161A0014}"/>
              </a:ext>
            </a:extLst>
          </p:cNvPr>
          <p:cNvPicPr>
            <a:picLocks noChangeAspect="1"/>
          </p:cNvPicPr>
          <p:nvPr/>
        </p:nvPicPr>
        <p:blipFill rotWithShape="1">
          <a:blip r:embed="rId3"/>
          <a:srcRect t="2000" r="1" b="7874"/>
          <a:stretch/>
        </p:blipFill>
        <p:spPr>
          <a:xfrm>
            <a:off x="3967843" y="608014"/>
            <a:ext cx="7487555" cy="372843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5301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6"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7"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8"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9"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50"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52" name="Rectangle 51">
            <a:extLst>
              <a:ext uri="{FF2B5EF4-FFF2-40B4-BE49-F238E27FC236}">
                <a16:creationId xmlns:a16="http://schemas.microsoft.com/office/drawing/2014/main" id="{4B136A7F-8703-4FA7-80B1-874F5E758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6">
            <a:extLst>
              <a:ext uri="{FF2B5EF4-FFF2-40B4-BE49-F238E27FC236}">
                <a16:creationId xmlns:a16="http://schemas.microsoft.com/office/drawing/2014/main" id="{716B2278-BFC9-43BE-9620-278464A4A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tx2">
              <a:lumMod val="50000"/>
            </a:schemeClr>
          </a:solidFill>
          <a:ln>
            <a:noFill/>
          </a:ln>
        </p:spPr>
        <p:txBody>
          <a:bodyPr/>
          <a:lstStyle/>
          <a:p>
            <a:endParaRPr lang="en-US" dirty="0"/>
          </a:p>
        </p:txBody>
      </p:sp>
      <p:sp>
        <p:nvSpPr>
          <p:cNvPr id="56" name="Freeform 7">
            <a:extLst>
              <a:ext uri="{FF2B5EF4-FFF2-40B4-BE49-F238E27FC236}">
                <a16:creationId xmlns:a16="http://schemas.microsoft.com/office/drawing/2014/main" id="{E4CD00E4-F77A-49A5-A54B-A542D0DE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accent1"/>
          </a:solidFill>
          <a:ln>
            <a:noFill/>
          </a:ln>
        </p:spPr>
      </p:sp>
      <p:sp>
        <p:nvSpPr>
          <p:cNvPr id="58" name="Freeform 10">
            <a:extLst>
              <a:ext uri="{FF2B5EF4-FFF2-40B4-BE49-F238E27FC236}">
                <a16:creationId xmlns:a16="http://schemas.microsoft.com/office/drawing/2014/main" id="{17158038-9069-44CB-8794-762B5429B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382913"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tx2">
              <a:lumMod val="25000"/>
              <a:alpha val="80000"/>
            </a:schemeClr>
          </a:solidFill>
          <a:ln>
            <a:noFill/>
          </a:ln>
        </p:spPr>
      </p:sp>
      <p:sp>
        <p:nvSpPr>
          <p:cNvPr id="60" name="Freeform: Shape 59">
            <a:extLst>
              <a:ext uri="{FF2B5EF4-FFF2-40B4-BE49-F238E27FC236}">
                <a16:creationId xmlns:a16="http://schemas.microsoft.com/office/drawing/2014/main" id="{045056AB-07D8-43D9-9343-AB85199AE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76525" y="5238750"/>
            <a:ext cx="1695450" cy="1619250"/>
          </a:xfrm>
          <a:custGeom>
            <a:avLst/>
            <a:gdLst>
              <a:gd name="connsiteX0" fmla="*/ 0 w 1695450"/>
              <a:gd name="connsiteY0" fmla="*/ 0 h 1619250"/>
              <a:gd name="connsiteX1" fmla="*/ 10414 w 1695450"/>
              <a:gd name="connsiteY1" fmla="*/ 1623 h 1619250"/>
              <a:gd name="connsiteX2" fmla="*/ 9236 w 1695450"/>
              <a:gd name="connsiteY2" fmla="*/ 0 h 1619250"/>
              <a:gd name="connsiteX3" fmla="*/ 10475 w 1695450"/>
              <a:gd name="connsiteY3" fmla="*/ 1633 h 1619250"/>
              <a:gd name="connsiteX4" fmla="*/ 244475 w 1695450"/>
              <a:gd name="connsiteY4" fmla="*/ 38100 h 1619250"/>
              <a:gd name="connsiteX5" fmla="*/ 249238 w 1695450"/>
              <a:gd name="connsiteY5" fmla="*/ 38100 h 1619250"/>
              <a:gd name="connsiteX6" fmla="*/ 249238 w 1695450"/>
              <a:gd name="connsiteY6" fmla="*/ 42863 h 1619250"/>
              <a:gd name="connsiteX7" fmla="*/ 244475 w 1695450"/>
              <a:gd name="connsiteY7" fmla="*/ 42863 h 1619250"/>
              <a:gd name="connsiteX8" fmla="*/ 292100 w 1695450"/>
              <a:gd name="connsiteY8" fmla="*/ 95250 h 1619250"/>
              <a:gd name="connsiteX9" fmla="*/ 1695450 w 1695450"/>
              <a:gd name="connsiteY9" fmla="*/ 1619250 h 1619250"/>
              <a:gd name="connsiteX10" fmla="*/ 1237961 w 1695450"/>
              <a:gd name="connsiteY10" fmla="*/ 1619250 h 1619250"/>
              <a:gd name="connsiteX11" fmla="*/ 1228725 w 1695450"/>
              <a:gd name="connsiteY11" fmla="*/ 1619250 h 1619250"/>
              <a:gd name="connsiteX12" fmla="*/ 1183986 w 1695450"/>
              <a:gd name="connsiteY12" fmla="*/ 1619250 h 1619250"/>
              <a:gd name="connsiteX13" fmla="*/ 210255 w 1695450"/>
              <a:gd name="connsiteY13" fmla="*/ 277080 h 161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95450" h="1619250">
                <a:moveTo>
                  <a:pt x="0" y="0"/>
                </a:moveTo>
                <a:lnTo>
                  <a:pt x="10414" y="1623"/>
                </a:lnTo>
                <a:lnTo>
                  <a:pt x="9236" y="0"/>
                </a:lnTo>
                <a:lnTo>
                  <a:pt x="10475" y="1633"/>
                </a:lnTo>
                <a:lnTo>
                  <a:pt x="244475" y="38100"/>
                </a:lnTo>
                <a:lnTo>
                  <a:pt x="249238" y="38100"/>
                </a:lnTo>
                <a:lnTo>
                  <a:pt x="249238" y="42863"/>
                </a:lnTo>
                <a:lnTo>
                  <a:pt x="244475" y="42863"/>
                </a:lnTo>
                <a:lnTo>
                  <a:pt x="292100" y="95250"/>
                </a:lnTo>
                <a:lnTo>
                  <a:pt x="1695450" y="1619250"/>
                </a:lnTo>
                <a:lnTo>
                  <a:pt x="1237961" y="1619250"/>
                </a:lnTo>
                <a:lnTo>
                  <a:pt x="1228725" y="1619250"/>
                </a:lnTo>
                <a:lnTo>
                  <a:pt x="1183986" y="1619250"/>
                </a:lnTo>
                <a:lnTo>
                  <a:pt x="210255" y="277080"/>
                </a:lnTo>
                <a:close/>
              </a:path>
            </a:pathLst>
          </a:custGeom>
          <a:solidFill>
            <a:schemeClr val="accent1">
              <a:lumMod val="75000"/>
              <a:alpha val="80000"/>
            </a:schemeClr>
          </a:solidFill>
          <a:ln>
            <a:noFill/>
          </a:ln>
        </p:spPr>
      </p:sp>
      <p:sp>
        <p:nvSpPr>
          <p:cNvPr id="2" name="Title 1">
            <a:extLst>
              <a:ext uri="{FF2B5EF4-FFF2-40B4-BE49-F238E27FC236}">
                <a16:creationId xmlns:a16="http://schemas.microsoft.com/office/drawing/2014/main" id="{A86A0361-C7F9-C56E-5A4B-C28D583ED1C8}"/>
              </a:ext>
            </a:extLst>
          </p:cNvPr>
          <p:cNvSpPr>
            <a:spLocks noGrp="1"/>
          </p:cNvSpPr>
          <p:nvPr>
            <p:ph type="title"/>
          </p:nvPr>
        </p:nvSpPr>
        <p:spPr>
          <a:xfrm>
            <a:off x="8341910" y="1023257"/>
            <a:ext cx="3235083" cy="4767943"/>
          </a:xfrm>
          <a:effectLst/>
        </p:spPr>
        <p:txBody>
          <a:bodyPr vert="horz" lIns="91440" tIns="45720" rIns="91440" bIns="45720" rtlCol="0" anchor="ctr">
            <a:normAutofit/>
          </a:bodyPr>
          <a:lstStyle/>
          <a:p>
            <a:pPr algn="l"/>
            <a:r>
              <a:rPr lang="en-US" b="1" dirty="0"/>
              <a:t>Who can Participate in RTM ?</a:t>
            </a:r>
          </a:p>
        </p:txBody>
      </p:sp>
      <p:sp>
        <p:nvSpPr>
          <p:cNvPr id="62" name="Freeform: Shape 61">
            <a:extLst>
              <a:ext uri="{FF2B5EF4-FFF2-40B4-BE49-F238E27FC236}">
                <a16:creationId xmlns:a16="http://schemas.microsoft.com/office/drawing/2014/main" id="{E83D8662-D21C-4B0A-A8A5-EA1E5DEBC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43384" cy="6858001"/>
          </a:xfrm>
          <a:custGeom>
            <a:avLst/>
            <a:gdLst>
              <a:gd name="connsiteX0" fmla="*/ 0 w 8143384"/>
              <a:gd name="connsiteY0" fmla="*/ 0 h 6858001"/>
              <a:gd name="connsiteX1" fmla="*/ 3861881 w 8143384"/>
              <a:gd name="connsiteY1" fmla="*/ 0 h 6858001"/>
              <a:gd name="connsiteX2" fmla="*/ 3861881 w 8143384"/>
              <a:gd name="connsiteY2" fmla="*/ 1 h 6858001"/>
              <a:gd name="connsiteX3" fmla="*/ 6963565 w 8143384"/>
              <a:gd name="connsiteY3" fmla="*/ 1 h 6858001"/>
              <a:gd name="connsiteX4" fmla="*/ 6963565 w 8143384"/>
              <a:gd name="connsiteY4" fmla="*/ 0 h 6858001"/>
              <a:gd name="connsiteX5" fmla="*/ 7841583 w 8143384"/>
              <a:gd name="connsiteY5" fmla="*/ 0 h 6858001"/>
              <a:gd name="connsiteX6" fmla="*/ 6994625 w 8143384"/>
              <a:gd name="connsiteY6" fmla="*/ 5258645 h 6858001"/>
              <a:gd name="connsiteX7" fmla="*/ 6994625 w 8143384"/>
              <a:gd name="connsiteY7" fmla="*/ 5263939 h 6858001"/>
              <a:gd name="connsiteX8" fmla="*/ 8143384 w 8143384"/>
              <a:gd name="connsiteY8" fmla="*/ 6858001 h 6858001"/>
              <a:gd name="connsiteX9" fmla="*/ 6994625 w 8143384"/>
              <a:gd name="connsiteY9" fmla="*/ 6858001 h 6858001"/>
              <a:gd name="connsiteX10" fmla="*/ 6643195 w 8143384"/>
              <a:gd name="connsiteY10" fmla="*/ 6858001 h 6858001"/>
              <a:gd name="connsiteX11" fmla="*/ 3861881 w 8143384"/>
              <a:gd name="connsiteY11" fmla="*/ 6858001 h 6858001"/>
              <a:gd name="connsiteX12" fmla="*/ 3739675 w 8143384"/>
              <a:gd name="connsiteY12" fmla="*/ 6858001 h 6858001"/>
              <a:gd name="connsiteX13" fmla="*/ 0 w 8143384"/>
              <a:gd name="connsiteY13"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43384" h="6858001">
                <a:moveTo>
                  <a:pt x="0" y="0"/>
                </a:moveTo>
                <a:lnTo>
                  <a:pt x="3861881" y="0"/>
                </a:lnTo>
                <a:lnTo>
                  <a:pt x="3861881" y="1"/>
                </a:lnTo>
                <a:lnTo>
                  <a:pt x="6963565" y="1"/>
                </a:lnTo>
                <a:lnTo>
                  <a:pt x="6963565" y="0"/>
                </a:lnTo>
                <a:lnTo>
                  <a:pt x="7841583" y="0"/>
                </a:lnTo>
                <a:lnTo>
                  <a:pt x="6994625" y="5258645"/>
                </a:lnTo>
                <a:lnTo>
                  <a:pt x="6994625" y="5263939"/>
                </a:lnTo>
                <a:lnTo>
                  <a:pt x="8143384" y="6858001"/>
                </a:lnTo>
                <a:lnTo>
                  <a:pt x="6994625" y="6858001"/>
                </a:lnTo>
                <a:lnTo>
                  <a:pt x="6643195" y="6858001"/>
                </a:lnTo>
                <a:lnTo>
                  <a:pt x="3861881" y="6858001"/>
                </a:lnTo>
                <a:lnTo>
                  <a:pt x="3739675" y="6858001"/>
                </a:lnTo>
                <a:lnTo>
                  <a:pt x="0" y="6858001"/>
                </a:lnTo>
                <a:close/>
              </a:path>
            </a:pathLst>
          </a:custGeom>
          <a:solidFill>
            <a:schemeClr val="bg1">
              <a:lumMod val="75000"/>
              <a:lumOff val="2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2">
            <a:extLst>
              <a:ext uri="{FF2B5EF4-FFF2-40B4-BE49-F238E27FC236}">
                <a16:creationId xmlns:a16="http://schemas.microsoft.com/office/drawing/2014/main" id="{2B1D87FB-06E0-047D-C654-D230ABAE2DE3}"/>
              </a:ext>
            </a:extLst>
          </p:cNvPr>
          <p:cNvSpPr txBox="1"/>
          <p:nvPr/>
        </p:nvSpPr>
        <p:spPr>
          <a:xfrm>
            <a:off x="693035" y="1023257"/>
            <a:ext cx="5968515" cy="4767944"/>
          </a:xfrm>
          <a:prstGeom prst="rect">
            <a:avLst/>
          </a:prstGeom>
        </p:spPr>
        <p:txBody>
          <a:bodyPr vert="horz" lIns="91440" tIns="45720" rIns="91440" bIns="45720" rtlCol="0" anchor="ctr">
            <a:normAutofit/>
          </a:bodyPr>
          <a:lstStyle/>
          <a:p>
            <a:pPr marL="285750" indent="-285750">
              <a:lnSpc>
                <a:spcPct val="90000"/>
              </a:lnSpc>
              <a:spcBef>
                <a:spcPct val="20000"/>
              </a:spcBef>
              <a:spcAft>
                <a:spcPts val="600"/>
              </a:spcAft>
              <a:buClr>
                <a:schemeClr val="accent1">
                  <a:lumMod val="75000"/>
                </a:schemeClr>
              </a:buClr>
              <a:buSzPct val="145000"/>
              <a:buFont typeface="Arial"/>
              <a:buChar char="•"/>
            </a:pPr>
            <a:r>
              <a:rPr lang="en-US" sz="2000" dirty="0">
                <a:latin typeface="Times New Roman" panose="02020603050405020304" pitchFamily="18" charset="0"/>
                <a:cs typeface="Times New Roman" panose="02020603050405020304" pitchFamily="18" charset="0"/>
              </a:rPr>
              <a:t>T</a:t>
            </a:r>
            <a:r>
              <a:rPr lang="en-US" sz="2000" b="0" i="0" u="none" strike="noStrike" baseline="0" dirty="0">
                <a:latin typeface="Times New Roman" panose="02020603050405020304" pitchFamily="18" charset="0"/>
                <a:cs typeface="Times New Roman" panose="02020603050405020304" pitchFamily="18" charset="0"/>
              </a:rPr>
              <a:t>he trading of electricity in India, you should have a license to do so issued by the electricity regulatory commission according to electricity act 2003.</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2000" dirty="0">
              <a:latin typeface="Times New Roman" panose="02020603050405020304" pitchFamily="18" charset="0"/>
              <a:cs typeface="Times New Roman" panose="02020603050405020304" pitchFamily="18" charset="0"/>
            </a:endParaRPr>
          </a:p>
          <a:p>
            <a:pPr marL="285750" indent="-285750">
              <a:lnSpc>
                <a:spcPct val="90000"/>
              </a:lnSpc>
              <a:spcBef>
                <a:spcPct val="20000"/>
              </a:spcBef>
              <a:spcAft>
                <a:spcPts val="600"/>
              </a:spcAft>
              <a:buClr>
                <a:schemeClr val="accent1">
                  <a:lumMod val="75000"/>
                </a:schemeClr>
              </a:buClr>
              <a:buSzPct val="145000"/>
              <a:buFont typeface="Arial"/>
              <a:buChar char="•"/>
            </a:pPr>
            <a:r>
              <a:rPr lang="en-US" sz="2000" b="0" i="0" u="none" strike="noStrike" baseline="0" dirty="0">
                <a:latin typeface="Times New Roman" panose="02020603050405020304" pitchFamily="18" charset="0"/>
                <a:cs typeface="Times New Roman" panose="02020603050405020304" pitchFamily="18" charset="0"/>
              </a:rPr>
              <a:t>But if the participant is a distribution licensee or transmission  licensee , then they does not need separate trading license </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2000" dirty="0">
              <a:latin typeface="Times New Roman" panose="02020603050405020304" pitchFamily="18" charset="0"/>
              <a:cs typeface="Times New Roman" panose="02020603050405020304" pitchFamily="18" charset="0"/>
            </a:endParaRPr>
          </a:p>
          <a:p>
            <a:pPr marL="285750" indent="-285750">
              <a:lnSpc>
                <a:spcPct val="90000"/>
              </a:lnSpc>
              <a:spcBef>
                <a:spcPct val="20000"/>
              </a:spcBef>
              <a:spcAft>
                <a:spcPts val="600"/>
              </a:spcAft>
              <a:buClr>
                <a:schemeClr val="accent1">
                  <a:lumMod val="75000"/>
                </a:schemeClr>
              </a:buClr>
              <a:buSzPct val="145000"/>
              <a:buFont typeface="Arial"/>
              <a:buChar char="•"/>
            </a:pPr>
            <a:r>
              <a:rPr lang="en-US" sz="200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ccording to the electricity act, the National, regional and state load dispatch centers are not permitted to trade in the market </a:t>
            </a:r>
          </a:p>
          <a:p>
            <a:pPr marL="285750" indent="-285750">
              <a:lnSpc>
                <a:spcPct val="90000"/>
              </a:lnSpc>
              <a:spcBef>
                <a:spcPct val="20000"/>
              </a:spcBef>
              <a:spcAft>
                <a:spcPts val="600"/>
              </a:spcAft>
              <a:buClr>
                <a:schemeClr val="accent1">
                  <a:lumMod val="75000"/>
                </a:schemeClr>
              </a:buClr>
              <a:buSzPct val="145000"/>
              <a:buFont typeface="Arial"/>
              <a:buChar char="•"/>
            </a:pPr>
            <a:endParaRPr lang="en-US" sz="2000" dirty="0">
              <a:latin typeface="Times New Roman" panose="02020603050405020304" pitchFamily="18" charset="0"/>
              <a:cs typeface="Times New Roman" panose="02020603050405020304" pitchFamily="18" charset="0"/>
            </a:endParaRPr>
          </a:p>
          <a:p>
            <a:pPr marL="285750" indent="-285750">
              <a:lnSpc>
                <a:spcPct val="90000"/>
              </a:lnSpc>
              <a:spcBef>
                <a:spcPct val="20000"/>
              </a:spcBef>
              <a:spcAft>
                <a:spcPts val="600"/>
              </a:spcAft>
              <a:buClr>
                <a:schemeClr val="accent1">
                  <a:lumMod val="75000"/>
                </a:schemeClr>
              </a:buClr>
              <a:buSzPct val="145000"/>
              <a:buFont typeface="Arial"/>
              <a:buChar char="•"/>
            </a:pPr>
            <a:r>
              <a:rPr lang="en-US" sz="2000" dirty="0">
                <a:latin typeface="Times New Roman" panose="02020603050405020304" pitchFamily="18" charset="0"/>
                <a:cs typeface="Times New Roman" panose="02020603050405020304" pitchFamily="18" charset="0"/>
              </a:rPr>
              <a:t>Must be Participated in DAM</a:t>
            </a:r>
          </a:p>
          <a:p>
            <a:pPr>
              <a:lnSpc>
                <a:spcPct val="90000"/>
              </a:lnSpc>
              <a:spcBef>
                <a:spcPct val="20000"/>
              </a:spcBef>
              <a:spcAft>
                <a:spcPts val="600"/>
              </a:spcAft>
              <a:buClr>
                <a:schemeClr val="accent1">
                  <a:lumMod val="75000"/>
                </a:schemeClr>
              </a:buClr>
              <a:buSzPct val="145000"/>
              <a:buFont typeface="Arial"/>
              <a:buChar char="•"/>
            </a:pPr>
            <a:endParaRPr lang="en-US" sz="2000" dirty="0"/>
          </a:p>
        </p:txBody>
      </p:sp>
    </p:spTree>
    <p:extLst>
      <p:ext uri="{BB962C8B-B14F-4D97-AF65-F5344CB8AC3E}">
        <p14:creationId xmlns:p14="http://schemas.microsoft.com/office/powerpoint/2010/main" val="35478419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10467</TotalTime>
  <Words>1044</Words>
  <Application>Microsoft Office PowerPoint</Application>
  <PresentationFormat>Widescreen</PresentationFormat>
  <Paragraphs>108</Paragraphs>
  <Slides>20</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Aharoni</vt:lpstr>
      <vt:lpstr>Arial</vt:lpstr>
      <vt:lpstr>Corbel</vt:lpstr>
      <vt:lpstr>Times New Roman</vt:lpstr>
      <vt:lpstr>Wingdings</vt:lpstr>
      <vt:lpstr>Parallax</vt:lpstr>
      <vt:lpstr>REAL TIME ELECTRICITY MARKET AND GREEN ENERGY TRADING IN INDIA   And FURTHER..</vt:lpstr>
      <vt:lpstr>Introduction </vt:lpstr>
      <vt:lpstr>  Lets Know ,Organizational Structure of Indian Grid  and Regulatory Bodies   </vt:lpstr>
      <vt:lpstr>PowerPoint Presentation</vt:lpstr>
      <vt:lpstr>Electricity Trading Markets levels  in India </vt:lpstr>
      <vt:lpstr>REAL TIME MARKET of ELECTRICITY</vt:lpstr>
      <vt:lpstr>Features of Indian RTM of Electricity</vt:lpstr>
      <vt:lpstr>Share of  Volumes cleared in different exchanges in 2022-2023 </vt:lpstr>
      <vt:lpstr>Who can Participate in RTM ?</vt:lpstr>
      <vt:lpstr>Timeline of RTM India </vt:lpstr>
      <vt:lpstr>Right to revision implementation</vt:lpstr>
      <vt:lpstr>Transmission corridor  availability and allocation in RTM</vt:lpstr>
      <vt:lpstr>PowerPoint Presentation</vt:lpstr>
      <vt:lpstr>ZONE WISE BIDDING </vt:lpstr>
      <vt:lpstr>Let’s have a look in IEX and PXIL   IEX | Indian Energy Exchange Limited | IEX India    PXIL Market | Power Exchange India Limited|Energy Exchange</vt:lpstr>
      <vt:lpstr>PowerPoint Presentation</vt:lpstr>
      <vt:lpstr>PowerPoint Presentation</vt:lpstr>
      <vt:lpstr>Green Energy Trading in India </vt:lpstr>
      <vt:lpstr>How TSO/DSO mange the unexpected fluctuations  happening after RTM clearing?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ELECTRICITY MARKET AND GREEN ENERGY TRADING IN INDIA  </dc:title>
  <dc:creator>Zacharias, Annu (GE Vernova)</dc:creator>
  <cp:lastModifiedBy>Zacharias, Annu (GE Vernova)</cp:lastModifiedBy>
  <cp:revision>2</cp:revision>
  <dcterms:created xsi:type="dcterms:W3CDTF">2024-03-25T10:31:13Z</dcterms:created>
  <dcterms:modified xsi:type="dcterms:W3CDTF">2024-04-22T22:16:26Z</dcterms:modified>
</cp:coreProperties>
</file>