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57" r:id="rId4"/>
    <p:sldId id="256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7:25:00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7526 74 6528,'9'10'3029,"-5"32"-272,-31-76 99,-121 8-1945,146 25-886,-261-32 620,146 18-344,-1 5 0,-1 5 0,1 4 0,-1 5-1,-111 16-300,140-7 192,-190 31 342,-127 40-534,268-45 20,1 5 0,3 6 1,3 6-1,2 3 0,-53 37-20,90-37 44,2 3 1,4 4-1,-72 70-44,-57 44 192,150-130-257,-41 31 119,3 4 0,-81 88-54,-189 282-80,279-345 128,-6-5 0,-45 34-48,-217 250 117,37-23-117,32 43 59,-51 128-944,74-51 79,67-91-346,101-187 992,52-66-277,-62 231 240,90-307 241,3 1 0,4 0 0,3 1 1,4 0-1,3 0 0,3 2 0,7 43-44,5-14 297,6-1 0,4 0 0,32 87-297,-34-142 364,2 0 1,3-2 0,1 0-1,2-1 1,3-1 0,1-1-1,2-1 1,35 31-365,217 174 955,80 35-214,-317-246-744,1-2 0,1-1 0,2-2 0,1-2 0,1-2 0,1-3 0,5 0 3,-5-3-18,0-1 1,1-4-1,1 0 1,0-3-1,1-2 1,0-3-1,3-1 18,62-2-101,0-5-1,0-5 1,38-9 101,348-37-128,-249 18 64,-220 29 62,0-1 0,-1-3 0,0 0-1,-2-2 1,0-1 0,-1-2 0,18-11 2,92-45-44,59-20-658,-75 33-3400,5 2-4405,-62 35 5307</inkml:trace>
  <inkml:trace contextRef="#ctx0" brushRef="#br0" timeOffset="8998.559">7239 67 6400,'5'3'6452,"8"-1"-3709,35-2-3831,-39 0 1823,163 22-164,219 136 234,-225-78-245,-120-58-361,-2 1 0,-1 3 0,-1 0 1,-2 3-1,-1 1 0,10 11-199,-19-11 42,-2 2 0,-2 0-1,-2 1 1,-1 2 0,-1-1 0,-3 2 0,7 20-42,126 220 507,-125-234-453,3 0-1,1-3 1,3 0 0,1-2 0,7 2-54,84 94 232,92 181-67,-53-84-154,-103-138 218,-5 2 1,-5 3-1,38 101-229,-70-150 48,2-2 0,3 0 0,2-2 0,1-1 0,3 0 0,10 7-48,157 103 352,4-68-283,103 11-202,-97-35 138,77 19-90,-33-24 85,-101 0 85,-35-21-85,22-1-128,-1-29 134,8 39 79,218-20-304,57-24-31,-400 2 250,0 2 0,0 0 0,0 1 0,-1 1 0,0 1 0,0 0 0,0 1 0,-1 0 0,-1 1 0,0 2 0,12 7 0,116 79-96,29 5 10,0 16 6,-16 70-48,-146-168 135,-2 1 0,0-1 1,-2 2-1,-1-1 0,0 1 0,-2 0 0,0 9-7,-3-19-12,4 235-154,-6-218 145,-2 0 0,-1-1-1,-2 1 1,-1-1 0,-2 0-1,-1 0 1,-1 0 0,-2-1-1,-1-1 1,-11 16 21,-112 117-43,-160 95 43,99-62-128,106-132 11,-16-4 362,20-20-362,-6-26 218,50-3-213,-142 14 112,141-20-28,23 1 24,0-1-1,1-1 1,-1-1-1,1-1 1,-1 0-1,1-1 1,-1-1-1,-10-4 5,-186-47-26,157 33-12,-285-38 166,24-4-69,-74-48 48,44 1-310,169 67-533,3 18 101,30 3-69,-1 26-288,149-3 967,-1 1 0,0-1 0,1 1 0,-1 0 0,1-1 0,0 1 0,-1 0 0,1-1 0,-1 1 0,1 0-1,0 0 1,0 1 0,0-1 0,0 0 0,0 0 0,0 0 0,0 0 0,0 1 0,0-1 0,0 1-1,1-2 1,-1 2 0,1 0 0,-1-1 0,1 1 0,0-2 0,-1 2 0,1 0 0,0-1 0,0 1-1,0-1 1,0 0 0,1 1 0,-1 1 25,-6 31-10,6 106 138,1-134-107,1 0 0,0 1 0,0 0 0,1-1 0,0 0 0,1 0 0,-1-1 0,1 1 0,1 0 1,-1-1-1,1 0 0,0 0 0,0 1 0,3-1-21,15 20 606,-8-10-459,0 0 0,1-1 0,1-1 0,0 1 0,1-3 0,1 0 0,17 9-147,73 44 1435,-47-40-892,2-1 1,1-4 0,1-1 0,3-2-544,22 6 214,76 18 639,146 32-426,5 4-459,137 24-501,-244-48-49,-117-35 582,115 34-122,-197-45 114,-1 0 0,0 0 1,-1 1-1,1 1 0,-2 0 1,1 0-1,-1 1 0,-1-1 1,1 2-1,-2 0 0,1-1 1,-2 1-1,0 1 0,0-1 1,-1 1-1,3 9 8,-1-1-1,3 8-43,-2 0 0,0 1-1,-2 0 1,-2 0 0,0 0-1,-2 10 45,-9 158-208,-32-140 326,33-48-146,-1-1 1,0 1-1,-1-1 1,1-1-1,-1 1 1,-1-1-1,0 0 1,0-1-1,0 0 1,0 0-1,-1-1 1,0 0-1,0 0 1,0-1-1,-5 1 28,-46 20 50,-143 55-109,163-63 73,-2-3-1,0 0 0,-1-3 1,0-1-1,-1-2 0,0-2-13,-62 12 22,-200 33-118,-3-38 181,19-11-176,148-11 91,-39 2-117,-140 26 234,-22 78-266,111-30-64,-196 42 319,376-94 370,17-4-4807,29-6 1947</inkml:trace>
  <inkml:trace contextRef="#ctx0" brushRef="#br0" timeOffset="20967.946">8756 7487 6016,'-17'22'4778,"-124"82"-3487,40-26-550,29-10-191,-65 79-118,44 66 1072,51-15-1350,20 1 6,1-76-32,13-17-10,10 86 20,4 142 726,5-164-843,32 106 779,-15-33 208,-15 139-768,1-196-240,10 60 80,2-57-160,-19 32 80,-5 203 0,-2-278 107,8-101-214,0 23 107,33 180 6,-5-78-12,-14 8-116,-22 4 116,16-89 6,-8-15 38,-3 357-972,-10-374 806,-5-34 235,12-26-171,-2-1 0,0 0-91,0 0-69,0 6-160,0-5 315,0-1 42,0 0 59,0 0-58,0 0-49,0 0 32,0 0 1,0 0-33,0 0 22,0 0-22,0 0 48,0 0 70,0 0-22,0 0-47,0 0 47,0 0-58,0 0 15,0 0 65,0 0-6,0 0 1,0 0 15,0 0-16,0 0-26,0 0-59,0 0 85,0 0 11,0 11-53,13 52 5,2-44 480,7 7-203,12 5 283,-33-30-576,14 10-48,-14-10 102,21 27 863,20-45-773,8-11 0,-29 0 16,24-40-341,-17-11 111,-20 40 134,0 10-96,0-27 48,51-118 0,-55 160 0,2-1 0,0 1 0,1 0 0,1 1 0,1-1 0,0 2 0,0-2 0,2 2 0,3-3 0,31-42 0,71-79 11,37 5-22,-104 88-78,-2-2-1,-2-2 1,-2-2-1,-3-1 1,22-38 89,20-21-193,34-78 172,-14 2 16,-87 161-24,0 0 1,2 1-1,1 0 1,1 1 0,1 1-1,20-17 29,34-40 43,-3-4-139,-7 7 325,125-219-234,-58 120 394,18 16-101,20-63-171,-41 8-133,-4 48-5,255-204 58,-207 224 54,-50-6-176,41-72 79,-85 122 6,43-10 11,40 4 69,-75 68-80,-14 4-91,16-15-37,4-7 0,-82 48 219,32-16-54,18-11 145,105-45-364,-113 39 364,18-2-465,89-37-186,17 74 58,-154 9 354,0 1-1,0 1 1,0 1 0,0 1-1,-1 0 1,0 1 0,0 2-1,-1 0 1,0 0 0,-1 1-1,-1 1 1,4 4 57,1 0-11,-1 0-1,-1 2 1,-1 0-1,0 2 1,-2-1 0,0 1-1,8 14 12,-16-13-15,0 1-1,-1 0 1,-1 0-1,-2 1 1,0 0-1,-2 0 1,-1 1-1,-1-1 1,0 1-1,-3-1 0,0 3 16,-14 314-128,2-262 139,-50 195-22,9-120 33,-12 1 319,-79 108-90,121-218-199,-3-1 0,-2-2 1,-2 0-1,-1-2 0,-27 23-52,-208 278 427,125-163-219,67-86-208,-4-3 0,-5-3 0,-11 4 0,-222 138 26,117-57-15,73-55 48,6 4-1,-14 27-58,91-97 31,-3-2 0,-3-1 0,-1-3 0,-2-2 0,-25 13-31,-36 29-123,-12 5 347,113-79-226,0 0 0,1 1 0,0 0 0,1 1 0,0 0 0,0 0-1,1 2 1,1-1 0,0 0 0,0 3 2,-62 65 0,71-67-101,-4-7 351,219-119-31,-76 65-80,169-33 213,-213 58-112,73-2-75,19 27 507,149 55-437,54-4-278,-151-18 166,78 107-262,-286-120 142,0 1 1,-1 1-1,-2 0 0,-1 3 1,-1 0-1,-1 1 1,-2 1-1,-1 1 0,-2 1 1,-1 1-1,-2-1 0,-1 2 1,-2 0-1,-1 2 1,1 10-4,50 94 40,28 125 2,-82-205-80,-4-1 0,-2 2 0,-3 0 0,-3 0 0,-3 0 0,-3-2 0,-3 1 0,-4 4 38,-6 7-2,-3 0-1,-4-2 0,-3-1 1,-3-1-1,-3-1 0,-5 0 3,-291 481-48,95-154 96,-45 22-144,261-383 89,-2 0 0,-1-2 0,-2 0 0,-1-2 0,-1 0 0,-2-2 0,-1-1-1,-1-1 1,-4 0 7,-245 132 43,107-20-38,-64-10 49,-95 12 591,222-91-411,52-18-114,-2-4 0,-1-1 0,-1-3 1,-53 9-121,73-25 22,0-1 0,0-2 0,0-3 0,0 0 1,0-2-1,1-2 0,0-1 0,-18-8-22,17 7 31,-368-125-122,255 87-34,-195-42 250,121 15-50,160 46-134,-170-96 139,113 50-43,-32-44-37,38 22 59,61 22 16,-2 20-177,56 50-1930,6-10-3871</inkml:trace>
  <inkml:trace contextRef="#ctx0" brushRef="#br0" timeOffset="24821.453">4582 7265 6144,'15'0'3865,"6"0"-2594,-19 0-1085,-2 0-42,0 0 59,0 0-27,14 4 731,13 25-875,5 108-32,-28 99 0,4-108 213,-8 347 123,8-304-80,-8 38-107,-28-96-79,6-62-198,1 5 186,-19 90-4,-8-26-38,-8 98-16,30-133 0,15-63 0,-1 2-215,9-15-5090,3-9 3177</inkml:trace>
  <inkml:trace contextRef="#ctx0" brushRef="#br0" timeOffset="29648.321">4796 8224 5120,'-20'25'5129,"5"7"-3438,-11 19-1087,-122 119 78,41-51-186,-20 36-42,86-99-210,4 1 0,2 1 1,3 2-1,-8 27-244,-51 94 57,50-109 99,-8 17-115,-5-1-1,-4-2 1,-4-3-41,31-45 2,-180 217 252,-47 93-254,50-17 1194,12 18-1194,104-135 1253,-102 219-501,158-336-752,-36 135 91,66-107-182,-21 43 134,32 29-480,52-49-1163,68 186 1093,-112-206 385,-6-73 265,-5-53-185,-2 3 5,12 40-491,-11-43 458,0 19 28,5-16 52,23 51-10,-28-54 48,-1-2-10,1 1-12,3 2-36,-2-1-60,25 19-1471,-26-20 1520,-1-1 63,0 0-20,9 10-700,-3-5 652,7 8 26,-11-13 42,-2 0-4,0 0-28,0 0-74,0 0 16,1 1-10,5 4 4,-1 1 44,-4-2-6,-1-3-54,0 4 86,0 1 22,8 44-401,-8-10 640,-50 45 481,1-5-828,-17 27 1185,-65 57-830,59-85-154,-1 7-62,-3-4 1,-5-2-1,-33 21-69,-119 108 117,-178 163-111,91-91 52,234-200-35,4 4 0,4 2 1,-57 86-24,44-43-128,-56 157 133,11-113-698,-23-26 181,79-42-571,6 3-32,2 41-367,70-147 1482,0 1 0,1 0 1,0 0-1,-1-1 1,2 1-1,-1 0 0,0 0 1,1-1-1,0 2 1,0-2-1,0 1 0,0 0 1,1-1-1,0 1 1,0 0-1,0 0 0,0-1 1,1 1-1,-1-1 0,1 1 1,0-1-1,1 1 1,-1-1-1,0 0 0,1 1 1,0-2-1,0 1 1,0-1-1,0 1 0,1 0 1,-1-1-1,1 0 1,-1 0-1,1 0 0,0 0 1,0-1-1,0 1 1,0 0-1,0-1 0,1-1 1,0 1-1,198 11 1381,-180-15-1300,-1 0-1,1-2 1,-1 0-1,0-1 1,0-1-1,-1-1 1,0-1 0,-1 0-1,7-5-80,-4 4 32,188-115 16,13-32 432,80-20-330,-249 147-138,-2-1 0,-1-3 0,-1-1 0,33-33-12,122-112 42,52-62-4,-68 106-38,114-46 0,-125 82-118,-123 63 153,-3-2 1,-1-3-1,-2-1 0,-3-1 0,24-31-35,94-57-421,-51 60-1565,-32 28-2652,-41 24 2665</inkml:trace>
  <inkml:trace contextRef="#ctx0" brushRef="#br0" timeOffset="42399.562">7541 1894 7424,'9'13'4206,"-31"-13"-2518,-2 0-788,-190 35-118,123-14-662,-210 81 957,284-92-1059,1 1 1,0-1-1,1 2 0,1 0 1,0 1-1,1 0 1,0 0-1,1 1 0,1 1 1,1 0-1,0 0 1,1 1-1,0 2-18,-16 21 54,-21 46-58,29-45-6114,15-29 3526</inkml:trace>
  <inkml:trace contextRef="#ctx0" brushRef="#br0" timeOffset="51351.949">13304 9910 3072,'0'0'122,"-1"-1"1,1 1 0,0 0-1,-1 0 1,1 0-1,0-1 1,0 1-1,-1 0 1,1-1-1,0 1 1,0 0-1,-1-1 1,1 1-1,0 0 1,0-1 0,0 1-1,0 0 1,0 0-1,0 0 1,-1 0-1,1-1 1,0 1-1,0 0 1,0-1-1,0 1 1,0-1 0,0 1-1,0 0 1,1-1-1,-1 1 1,0 0-1,0-1 1,0 1-1,0 0 1,0-1-1,1 1 1,-1 0-1,0-1 1,0 1 0,0 0-1,1 0 1,-1 0-1,0 0 1,1 0-123,-83 0 4400,-46 28-1712,55-6-2374,45-20-277,-1-2 0,1 0-1,0-2 1,0-1 0,0-1-1,1-1 1,-1-1 0,1-1-1,-12-5-36,-22-5 60,-216-81 195,140 7-189,70 36-25,58 47-35,2 0 0,-1 0 1,1-2-1,1 1 0,0-1 0,0 1 0,1-1 0,0 1 1,1-2-1,1 0 0,0 1 0,0-1 0,0-10-6,0-27 80,-4-18 21,-5 8-747,14 9-2654,0 10-3404,-2 20 4443</inkml:trace>
  <inkml:trace contextRef="#ctx0" brushRef="#br0" timeOffset="57382.924">4166 15388 5120,'9'9'4095,"3"-16"-1065,119-235-4155,-104 200 1142,2-1 1,2 1 0,2 2 0,2 1 0,2 2-1,10-6-17,3 1 358,1 3-1,2 1 0,2 3 1,2 2-1,34-15-357,73-29 400,49-18-117,24 31 645,17 27-224,218-42 1114,-389 64-1711,1 3 0,0 4 1,1 2-1,28 5-107,204-19 334,-245 12-142,0 2 0,0 4 0,0 2 0,0 2 0,1 3 0,37 9-192,505 82 1114,-540-82-883,-1 3 0,0 2-1,-2 3 1,57 25-231,156 73-101,-242-103 107,-1 3 0,-1 1 0,-1 1 1,-1 1-1,-1 3 0,9 10-6,-21-12-2,-1 2 0,-1 1 0,-2 1 0,-1 0 0,-2 1 0,-1 1-1,9 22 3,-6-16 31,41 87-51,-5 2 1,-7 2-1,-3 13 20,47 182-69,-78-197 400,-16-72-4405,0-27-1212,1-28 406,3-4 1675</inkml:trace>
  <inkml:trace contextRef="#ctx0" brushRef="#br0" timeOffset="62564.083">9609 16179 5120,'0'0'1669,"6"1"3466,16 5-3907,-17 6-1236,-1 1 0,0-1 1,-1 1-1,-1 0 1,0 0-1,-1 0 1,-1 0-1,0 0 0,-1 0 1,-2 9 7,1 23 166,2 1-59,0-45 90,8 26 3563,122-7-2437,-65-16-1110,398 75 2139,-109 33-1659,-268-88-693,1-2 0,2-3 0,0-4 0,59 1 0,476 69 0,-527-65-42,-2 3-1,-1 4 0,54 23 43,221 102-400,-241-102 132,-91-37 237,0 1 1,-1 2-1,-1 0 0,-1 3 0,-1 0 0,18 14 31,3 10-64,2-2 0,2-2 0,1-3 0,11 3 64,196 113-555,-238-128 537,-2 1-1,-1 1 0,-1 1 1,-1 1-1,-2 0 0,-2 2 1,-1 0-1,0 4 19,-9-15-27,-1 0-1,-1 0 1,-2 0 0,0 2-1,-1-2 1,-1 1 0,-1 0-1,-1 10 28,7 23 107,0 39-230,-7-69 88,-1 0 0,-2-1 0,0 1 0,-2 0 0,-1-1 0,-1 1 0,-6 14 35,-27 63-5,26-77-4,-1-1 1,-1 0 0,-1-1 0,-1-1-1,-2 1 1,0-2 0,-1-1-1,-1 0 1,-15 9 8,-134 67-155,128-81 177,0-2-1,-1-3 0,0 0 1,-1-2-1,1-2 0,-1-1 1,-44-3-22,-369-41-70,-497-60 508,421 68-348,122-30 1,215 37-54,-66 4 91,-225-48-128,-240-11 139,305 46 272,-431-25 63,689 41-463,65 11 80,-32-9-193,-103-7 236,-6-11-129,36 32-645,98-5 32,33 14 432,27-3 53,-27 29 33,21-16-204,-7-5 38,22-11-2634,33 0-977,9 0 1121</inkml:trace>
  <inkml:trace contextRef="#ctx0" brushRef="#br0" timeOffset="67289.27">4152 14909 6400,'0'0'2144,"0"17"6538,-2-3-8681,-1 1 0,0-1-1,-1 0 1,-1 0 0,0-1 0,-1 1 0,-1-1-1,-1 0 1,0 0 0,0-1 0,-7 6-1,-24 41 7,-167 235 69,143-213-46,4 1 0,4 3-1,-42 91-29,-166 438 112,251-574-117,3 1-1,1 1 0,3 0 0,1-1 0,3 28 6,-4 39 99,15 96-14,10 44 134,-11-90-27,-5-122 100,1-1 1,3 0-1,1 0 1,2 0-1,1-1 0,10 17-292,-12-41 20,-1 0 0,2-1 0,0-1 0,0 1 0,1-1 0,0-1-1,0 0 1,1 0 0,0-1 0,0-1 0,1 1 0,0-2 0,0 0-1,0 0 1,1-1 0,-1-2 0,1 2 0,2-2-20,7 4 0,433 109 85,33 27-101,-80-62-32,-197-45 144,-85-13-126,2-5 0,-1-4-1,99-5 31,141-15-2453,-251-7-2779,-48 3 1142</inkml:trace>
  <inkml:trace contextRef="#ctx0" brushRef="#br0" timeOffset="69025.359">9802 16496 3328,'51'-4'8012,"-53"14"-8078,-58-9 493,37-1-121,-67 15 3233,195 9-627,520 119-1632,-300-78-1547,-326-65 260,1 1 0,-1-1 1,1 0-1,-1 0 0,0 0 0,1 1 0,-1-1 0,1 1 0,-1 0 0,1-1 0,-1 1 0,1-1 0,-1 1 0,1 0 0,0-1 0,-1 1 0,1-1 0,0 0 0,-1 1 0,1 0 0,0 0 0,0-1 0,0 1 0,0 0 0,0 0 0,0-1 0,0 1 0,0-1 0,0 1 0,0-1 0,0 1 0,0 0 1,1 0-1,-1-1 0,0 1 0,0 0 0,1-1 0,-1 1 0,1-1 0,-1 0 0,0 1 0,1-1 0,-1 1 0,1 0 0,-1-1 0,1 1 0,0-1 0,-1 0 0,1 1 0,0-1 0,-1 1 0,1-1 0,0 0 0,-1 0 0,1 1 0,0-1 7,-73 17-91,71-16 87,-90 11-526,0-3 1,-1-4-1,-59-4 530,105 1-239,0-2 0,0-2 1,0-2-1,0-1 1,1-2-1,0-2 0,1-3 1,-38-12 238,83 24-6,0 0 0,0 0 1,0 0-1,1-1 0,-1 1 1,0-1-1,0 1 0,0-1 1,0 1-1,0-1 0,0 1 1,0-1-1,0 1 0,0-1 1,0 1-1,0-1 1,0 0-1,-1 0 0,1 0 1,0 0-1,-1 0 0,1 1 1,0-1-1,-1 0 0,1 0 1,-1-1-1,0 1 0,1 0 1,-1 1-1,0-1 0,0 0 1,0-1-1,0 1 1,0 0-1,0 0 0,0 0 1,0 0-1,0 0 0,0 0 1,-1 0-1,1 0 0,0 0 1,-1 0-1,1 0 0,-1 0 1,0 0-1,1 0 0,-1 0 1,0 0-1,1 0 1,-1 1-1,0 0 0,0-1 1,0 0-1,0 0 0,0 1 1,0-1-1,0 0 0,0 1 1,0-1-1,0 1 0,0-1 1,-1 1-1,1 0 0,0 0 1,0 0-1,0 0 1,-1 0 5,64-18 55,2 3 1,0 2-1,1 2 1,0 4 0,1 1-1,0 4 1,47 2-56,225 6 309,-361-6-381,-116-2-1677,4-7-3523,70 3 2867</inkml:trace>
  <inkml:trace contextRef="#ctx0" brushRef="#br0" timeOffset="70560.841">9424 15867 5248,'59'4'7750,"-56"-3"-7655,1 0 1,-1 0-1,1 1 1,-1 0-1,1-2 1,-1 2-1,0 1 0,0-1 1,0-1-1,0 2 1,0-1-1,-1 0 1,1 1-1,-1 0 1,0-1-1,0 1 0,0 0 1,0 0-1,0 0 1,0 0-1,-1 1-95,36 83-1033,-18-28-2462,-3-9 1181</inkml:trace>
  <inkml:trace contextRef="#ctx0" brushRef="#br0" timeOffset="80742.864">7428 1829 4736,'36'10'10240,"-34"-9"-10096,-2-1-59,-7 24 182,1-11-170,-1-1 0,-1 0 1,0 1-1,-1-1 0,-1-1 1,0 0-1,0 0 0,-1-1 1,-1 0-1,0-1 0,0 0 1,-5 2-99,-27 15 157,-1-2 0,0-3 0,-2-1-1,-1-2 1,-19 4-156,-130 21 188,160-38-126,1 2 0,-1 0 0,1 3 0,1 1 0,0 1 0,-13 7-62,34-13 106,0 1 1,1 1-1,0 0 0,0 1 0,1 0 0,1 0 1,0 1-1,0 0 0,1 1 0,1 0 1,0 1-1,-2 2-106,-56 144 112,65-98-896,2-60 645,0-27-656,2 5 565,0 1-1,2 0 0,0 0 0,2 0 1,1 0-1,1 1 0,0 0 0,2 0 0,1 0 1,0 2-1,11-14 231,94-74-645,-84 83 589,0 2 1,2 1 0,0 1 0,2 1-1,0 2 1,10-2 55,78-37-271,36-21 244,29-21 1185,-157 91-1182,-36 22 128,-108 54 594,-303 125-234,338-157-329,20-13-95,2 3-1,1 2 1,2 2 0,1 2 0,3 1-1,-13 14-39,-31 56-2268,19 10-5885,55-71 5807</inkml:trace>
  <inkml:trace contextRef="#ctx0" brushRef="#br0" timeOffset="82662.728">7301 1862 6144,'4'-7'1065,"4"-10"1611,-11 30-465,-76 52-180,45-44-1742,-287 120 2708,19 16-2341,273-134-562,1 0 0,2 2 0,0 0 1,2 2-1,1 1 0,2 0 0,1 1 1,2 1-1,1 0 0,1 1 0,2 1 0,-8 32-94,-20 115 6,-25 100 154,58-232-569,12-36-370,8-34 105,121-468-2077,-121 462 2641,1-1 0,2 2 1,1 0-1,2 1 1,1 0-1,1 1 1,2 1-1,1 0 1,1 2-1,1 0 1,1 1-1,1 2 1,16-10 109,282-207-358,-185 122 387,10-7-723,-44 50-5622,-85 65 4295</inkml:trace>
  <inkml:trace contextRef="#ctx0" brushRef="#br0" timeOffset="92677.78">12803 3610 4480,'0'12'10130,"0"26"-10291,0-14 512,-1 30-334,3-2 1,2 1 0,2 0 0,4-1-1,1 0 1,9 16-18,95 158 614,-94-202-502,1 0 0,2-1 1,0-1-1,2 0 0,1-3 1,0 0-1,2 0 0,0-2 1,2-2-1,24 10-112,36 22-4,-68-36 36,0-1-1,1-1 0,1-1 0,0-1 1,0-1-1,0-1 0,12 2-31,77-5-2864,-60-4-5274,-39 2 6186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4899-8C3B-4884-8A29-CC2E0942B4F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56-9170-444A-B168-9FA09DA40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23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4899-8C3B-4884-8A29-CC2E0942B4F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56-9170-444A-B168-9FA09DA40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3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4899-8C3B-4884-8A29-CC2E0942B4F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56-9170-444A-B168-9FA09DA40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65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4899-8C3B-4884-8A29-CC2E0942B4F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56-9170-444A-B168-9FA09DA40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66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4899-8C3B-4884-8A29-CC2E0942B4F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56-9170-444A-B168-9FA09DA40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3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4899-8C3B-4884-8A29-CC2E0942B4F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56-9170-444A-B168-9FA09DA40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7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4899-8C3B-4884-8A29-CC2E0942B4F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56-9170-444A-B168-9FA09DA40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90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4899-8C3B-4884-8A29-CC2E0942B4F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56-9170-444A-B168-9FA09DA40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0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4899-8C3B-4884-8A29-CC2E0942B4F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56-9170-444A-B168-9FA09DA40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86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4899-8C3B-4884-8A29-CC2E0942B4F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56-9170-444A-B168-9FA09DA40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5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4899-8C3B-4884-8A29-CC2E0942B4F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56-9170-444A-B168-9FA09DA40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8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4899-8C3B-4884-8A29-CC2E0942B4F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A2E56-9170-444A-B168-9FA09DA40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132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EFAD-C242-4F09-A07F-FE27B1243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1CA2B-9B1A-4E48-AEE8-C93919604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6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EAB7-D9A0-4978-85D5-0075394A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A336-421A-456B-9AE5-7875ADFA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f92399f0-37ad-4006-be57-eefd9d386083@eurprd02">
            <a:extLst>
              <a:ext uri="{FF2B5EF4-FFF2-40B4-BE49-F238E27FC236}">
                <a16:creationId xmlns:a16="http://schemas.microsoft.com/office/drawing/2014/main" id="{BA234DCF-2D6E-400C-8120-65277ABE8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18182" y="804858"/>
            <a:ext cx="6858002" cy="524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13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8F3C-AF5A-4A25-A747-AB5972FF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7081-4C2B-4F94-B6C6-B8BF13CD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Smiling emoticon wearing sunglasses giving thumb u">
            <a:extLst>
              <a:ext uri="{FF2B5EF4-FFF2-40B4-BE49-F238E27FC236}">
                <a16:creationId xmlns:a16="http://schemas.microsoft.com/office/drawing/2014/main" id="{B8836920-771D-4A58-B4B1-1D48D0E0FC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57" y="434406"/>
            <a:ext cx="5118100" cy="4808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ports Car Clipart - Clipart Sports Ferrari Porsche Clip Gt Corvette ...">
            <a:extLst>
              <a:ext uri="{FF2B5EF4-FFF2-40B4-BE49-F238E27FC236}">
                <a16:creationId xmlns:a16="http://schemas.microsoft.com/office/drawing/2014/main" id="{957A2012-871A-4172-87D5-D3075818A02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3285938"/>
            <a:ext cx="5731510" cy="4053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816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6FC9-39F1-4677-B557-54CBF93DF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143EF-E196-43A4-934E-EB27A3634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Pin van Richmondes op Star Wars">
            <a:extLst>
              <a:ext uri="{FF2B5EF4-FFF2-40B4-BE49-F238E27FC236}">
                <a16:creationId xmlns:a16="http://schemas.microsoft.com/office/drawing/2014/main" id="{2EEBA96B-A847-4A87-96B5-BE6527A60B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41" y="0"/>
            <a:ext cx="5291960" cy="6752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75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C239-13CC-4627-966C-6888EF5B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9694-22B4-44D1-B315-DC2FFAEE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Electric Industrial Chocolate Melting Machine Commercial">
            <a:extLst>
              <a:ext uri="{FF2B5EF4-FFF2-40B4-BE49-F238E27FC236}">
                <a16:creationId xmlns:a16="http://schemas.microsoft.com/office/drawing/2014/main" id="{BC778D79-FBDF-41D4-BFA9-967304521E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72" y="0"/>
            <a:ext cx="927537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523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9CF2-30FA-4567-B970-9B6E4412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D995-BD17-4A8C-B1DF-6EF93B8B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79D59-9C51-4E53-A4A3-7A7E8E3C9C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10" y="-1"/>
            <a:ext cx="5893402" cy="6858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503B88-81BA-4C12-9C82-E0411FE6BB5C}"/>
                  </a:ext>
                </a:extLst>
              </p14:cNvPr>
              <p14:cNvContentPartPr/>
              <p14:nvPr/>
            </p14:nvContentPartPr>
            <p14:xfrm>
              <a:off x="2085340" y="57807"/>
              <a:ext cx="4973320" cy="680019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503B88-81BA-4C12-9C82-E0411FE6BB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7340" y="39808"/>
                <a:ext cx="5008959" cy="68358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682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Wane</dc:creator>
  <cp:lastModifiedBy>Sam Wane</cp:lastModifiedBy>
  <cp:revision>4</cp:revision>
  <dcterms:created xsi:type="dcterms:W3CDTF">2024-03-18T18:29:33Z</dcterms:created>
  <dcterms:modified xsi:type="dcterms:W3CDTF">2024-03-19T11:31:12Z</dcterms:modified>
</cp:coreProperties>
</file>