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6" r:id="rId2"/>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D21CA-B13C-47BD-8DEE-6F69D141C448}" type="datetimeFigureOut">
              <a:rPr lang="zh-CN" altLang="en-US" smtClean="0"/>
              <a:t>2022/4/19</a:t>
            </a:fld>
            <a:endParaRPr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35683-36EC-417D-8706-2811B867AF29}" type="slidenum">
              <a:rPr lang="zh-CN" altLang="en-US" smtClean="0"/>
              <a:t>‹#›</a:t>
            </a:fld>
            <a:endParaRPr lang="zh-CN" altLang="en-US"/>
          </a:p>
        </p:txBody>
      </p:sp>
    </p:spTree>
    <p:extLst>
      <p:ext uri="{BB962C8B-B14F-4D97-AF65-F5344CB8AC3E}">
        <p14:creationId xmlns:p14="http://schemas.microsoft.com/office/powerpoint/2010/main" val="3161108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database used in this script is from "Predicting mRNA Abundance Directly from Genomic Sequence Using Deep Convolutional Neural Networks". The difference between contextual model and regular model is whether there is contextual weight layer (it is actually just a Dense layer). Attached slice shows the figures of CR model and non CR model. You can easily compare their differences. The script of CR doesn't have special points. </a:t>
            </a:r>
            <a:r>
              <a:rPr lang="en-US" altLang="zh-CN" sz="1200" b="0" i="0" kern="1200">
                <a:solidFill>
                  <a:schemeClr val="tx1"/>
                </a:solidFill>
                <a:effectLst/>
                <a:latin typeface="+mn-lt"/>
                <a:ea typeface="+mn-ea"/>
                <a:cs typeface="+mn-cs"/>
              </a:rPr>
              <a:t>Just pay attention the setting of "Sum" layer and let the parameters of "Sum" layer be NOT trainable, otherwise the correspondence between weighted features and results will be lost.</a:t>
            </a:r>
            <a:endParaRPr lang="zh-CN" altLang="en-US"/>
          </a:p>
        </p:txBody>
      </p:sp>
      <p:sp>
        <p:nvSpPr>
          <p:cNvPr id="4" name="灯片编号占位符 3"/>
          <p:cNvSpPr>
            <a:spLocks noGrp="1"/>
          </p:cNvSpPr>
          <p:nvPr>
            <p:ph type="sldNum" sz="quarter" idx="5"/>
          </p:nvPr>
        </p:nvSpPr>
        <p:spPr/>
        <p:txBody>
          <a:bodyPr/>
          <a:lstStyle/>
          <a:p>
            <a:fld id="{3BE35683-36EC-417D-8706-2811B867AF29}" type="slidenum">
              <a:rPr lang="zh-CN" altLang="en-US" smtClean="0"/>
              <a:t>1</a:t>
            </a:fld>
            <a:endParaRPr lang="zh-CN" altLang="en-US"/>
          </a:p>
        </p:txBody>
      </p:sp>
    </p:spTree>
    <p:extLst>
      <p:ext uri="{BB962C8B-B14F-4D97-AF65-F5344CB8AC3E}">
        <p14:creationId xmlns:p14="http://schemas.microsoft.com/office/powerpoint/2010/main" val="39715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2FC559E-7059-4415-8368-8FB0DCAAA4A7}"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303667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2FC559E-7059-4415-8368-8FB0DCAAA4A7}"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276442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2FC559E-7059-4415-8368-8FB0DCAAA4A7}"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180881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2FC559E-7059-4415-8368-8FB0DCAAA4A7}"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50127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2FC559E-7059-4415-8368-8FB0DCAAA4A7}" type="datetimeFigureOut">
              <a:rPr lang="zh-CN" altLang="en-US" smtClean="0"/>
              <a:t>2022/4/19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427061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2FC559E-7059-4415-8368-8FB0DCAAA4A7}" type="datetimeFigureOut">
              <a:rPr lang="zh-CN" altLang="en-US" smtClean="0"/>
              <a:t>2022/4/19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93076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472381" y="3340100"/>
            <a:ext cx="2901255"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3471863" y="3340100"/>
            <a:ext cx="2915543"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FC559E-7059-4415-8368-8FB0DCAAA4A7}" type="datetimeFigureOut">
              <a:rPr lang="zh-CN" altLang="en-US" smtClean="0"/>
              <a:t>2022/4/19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129939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2FC559E-7059-4415-8368-8FB0DCAAA4A7}" type="datetimeFigureOut">
              <a:rPr lang="zh-CN" altLang="en-US" smtClean="0"/>
              <a:t>2022/4/19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275933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C559E-7059-4415-8368-8FB0DCAAA4A7}" type="datetimeFigureOut">
              <a:rPr lang="zh-CN" altLang="en-US" smtClean="0"/>
              <a:t>2022/4/19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226558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02FC559E-7059-4415-8368-8FB0DCAAA4A7}" type="datetimeFigureOut">
              <a:rPr lang="zh-CN" altLang="en-US" smtClean="0"/>
              <a:t>2022/4/19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143957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02FC559E-7059-4415-8368-8FB0DCAAA4A7}" type="datetimeFigureOut">
              <a:rPr lang="zh-CN" altLang="en-US" smtClean="0"/>
              <a:t>2022/4/19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304042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02FC559E-7059-4415-8368-8FB0DCAAA4A7}" type="datetimeFigureOut">
              <a:rPr lang="zh-CN" altLang="en-US" smtClean="0"/>
              <a:t>2022/4/19</a:t>
            </a:fld>
            <a:endParaRPr lang="zh-CN" alt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2C7EF727-7DF0-4ADD-B0BF-3B07865E56DA}" type="slidenum">
              <a:rPr lang="zh-CN" altLang="en-US" smtClean="0"/>
              <a:t>‹#›</a:t>
            </a:fld>
            <a:endParaRPr lang="zh-CN" altLang="en-US"/>
          </a:p>
        </p:txBody>
      </p:sp>
    </p:spTree>
    <p:extLst>
      <p:ext uri="{BB962C8B-B14F-4D97-AF65-F5344CB8AC3E}">
        <p14:creationId xmlns:p14="http://schemas.microsoft.com/office/powerpoint/2010/main" val="37484397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4E56F7E-604C-4C09-9BA3-FC4492652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896" y="0"/>
            <a:ext cx="3143104" cy="9144000"/>
          </a:xfrm>
          <a:prstGeom prst="rect">
            <a:avLst/>
          </a:prstGeom>
        </p:spPr>
      </p:pic>
      <p:pic>
        <p:nvPicPr>
          <p:cNvPr id="11" name="图片 10">
            <a:extLst>
              <a:ext uri="{FF2B5EF4-FFF2-40B4-BE49-F238E27FC236}">
                <a16:creationId xmlns:a16="http://schemas.microsoft.com/office/drawing/2014/main" id="{7E5E357C-2B32-4EA6-9E7A-794717B0F0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072" y="0"/>
            <a:ext cx="2608547" cy="9144000"/>
          </a:xfrm>
          <a:prstGeom prst="rect">
            <a:avLst/>
          </a:prstGeom>
        </p:spPr>
      </p:pic>
      <p:sp>
        <p:nvSpPr>
          <p:cNvPr id="12" name="文本框 11">
            <a:extLst>
              <a:ext uri="{FF2B5EF4-FFF2-40B4-BE49-F238E27FC236}">
                <a16:creationId xmlns:a16="http://schemas.microsoft.com/office/drawing/2014/main" id="{64A56C13-BFE9-454A-B7DD-570BA8EBC3E4}"/>
              </a:ext>
            </a:extLst>
          </p:cNvPr>
          <p:cNvSpPr txBox="1"/>
          <p:nvPr/>
        </p:nvSpPr>
        <p:spPr>
          <a:xfrm>
            <a:off x="2478634" y="8616779"/>
            <a:ext cx="1563248" cy="369332"/>
          </a:xfrm>
          <a:prstGeom prst="rect">
            <a:avLst/>
          </a:prstGeom>
          <a:noFill/>
        </p:spPr>
        <p:txBody>
          <a:bodyPr wrap="none" rtlCol="0">
            <a:spAutoFit/>
          </a:bodyPr>
          <a:lstStyle/>
          <a:p>
            <a:r>
              <a:rPr lang="en-US" altLang="zh-CN" dirty="0"/>
              <a:t>Non-CR-model</a:t>
            </a:r>
            <a:endParaRPr lang="zh-CN" altLang="en-US" dirty="0"/>
          </a:p>
        </p:txBody>
      </p:sp>
      <p:sp>
        <p:nvSpPr>
          <p:cNvPr id="13" name="文本框 12">
            <a:extLst>
              <a:ext uri="{FF2B5EF4-FFF2-40B4-BE49-F238E27FC236}">
                <a16:creationId xmlns:a16="http://schemas.microsoft.com/office/drawing/2014/main" id="{701F6BD0-1F8A-41BC-8796-9DBA1ECABD8E}"/>
              </a:ext>
            </a:extLst>
          </p:cNvPr>
          <p:cNvSpPr txBox="1"/>
          <p:nvPr/>
        </p:nvSpPr>
        <p:spPr>
          <a:xfrm>
            <a:off x="2746962" y="6812693"/>
            <a:ext cx="1099981" cy="369332"/>
          </a:xfrm>
          <a:prstGeom prst="rect">
            <a:avLst/>
          </a:prstGeom>
          <a:noFill/>
        </p:spPr>
        <p:txBody>
          <a:bodyPr wrap="none" rtlCol="0">
            <a:spAutoFit/>
          </a:bodyPr>
          <a:lstStyle/>
          <a:p>
            <a:r>
              <a:rPr lang="en-US" altLang="zh-CN" dirty="0"/>
              <a:t>CR-model</a:t>
            </a:r>
            <a:endParaRPr lang="zh-CN" altLang="en-US" dirty="0"/>
          </a:p>
        </p:txBody>
      </p:sp>
      <p:cxnSp>
        <p:nvCxnSpPr>
          <p:cNvPr id="15" name="直接箭头连接符 14">
            <a:extLst>
              <a:ext uri="{FF2B5EF4-FFF2-40B4-BE49-F238E27FC236}">
                <a16:creationId xmlns:a16="http://schemas.microsoft.com/office/drawing/2014/main" id="{1A73EE28-0B8B-4B4C-94F7-40BF03223342}"/>
              </a:ext>
            </a:extLst>
          </p:cNvPr>
          <p:cNvCxnSpPr>
            <a:stCxn id="12" idx="0"/>
          </p:cNvCxnSpPr>
          <p:nvPr/>
        </p:nvCxnSpPr>
        <p:spPr>
          <a:xfrm flipH="1" flipV="1">
            <a:off x="2478634" y="7620000"/>
            <a:ext cx="781624" cy="9967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04D9EED-6022-49DD-9917-28D01F6A11CE}"/>
              </a:ext>
            </a:extLst>
          </p:cNvPr>
          <p:cNvCxnSpPr>
            <a:cxnSpLocks/>
            <a:stCxn id="13" idx="0"/>
          </p:cNvCxnSpPr>
          <p:nvPr/>
        </p:nvCxnSpPr>
        <p:spPr>
          <a:xfrm flipV="1">
            <a:off x="3296953" y="6433751"/>
            <a:ext cx="477679" cy="378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BD473F6E-3BF5-42F4-A11C-4B9C8B321C65}"/>
              </a:ext>
            </a:extLst>
          </p:cNvPr>
          <p:cNvSpPr/>
          <p:nvPr/>
        </p:nvSpPr>
        <p:spPr>
          <a:xfrm>
            <a:off x="3978991" y="7175157"/>
            <a:ext cx="2681937" cy="154871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DF2018A6-0EBA-4379-BC42-A70B6BDC2014}"/>
              </a:ext>
            </a:extLst>
          </p:cNvPr>
          <p:cNvSpPr/>
          <p:nvPr/>
        </p:nvSpPr>
        <p:spPr>
          <a:xfrm>
            <a:off x="5231027" y="4015947"/>
            <a:ext cx="1747058" cy="55605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C8E96533-8B84-4397-AAA2-93EC0001DFBE}"/>
              </a:ext>
            </a:extLst>
          </p:cNvPr>
          <p:cNvSpPr txBox="1"/>
          <p:nvPr/>
        </p:nvSpPr>
        <p:spPr>
          <a:xfrm>
            <a:off x="5643021" y="5754131"/>
            <a:ext cx="1246047" cy="369332"/>
          </a:xfrm>
          <a:prstGeom prst="rect">
            <a:avLst/>
          </a:prstGeom>
          <a:noFill/>
        </p:spPr>
        <p:txBody>
          <a:bodyPr wrap="none" rtlCol="0">
            <a:spAutoFit/>
          </a:bodyPr>
          <a:lstStyle/>
          <a:p>
            <a:r>
              <a:rPr lang="en-US" altLang="zh-CN" dirty="0">
                <a:solidFill>
                  <a:srgbClr val="FF0000"/>
                </a:solidFill>
              </a:rPr>
              <a:t>Differences</a:t>
            </a:r>
            <a:endParaRPr lang="zh-CN" altLang="en-US" dirty="0">
              <a:solidFill>
                <a:srgbClr val="FF0000"/>
              </a:solidFill>
            </a:endParaRPr>
          </a:p>
        </p:txBody>
      </p:sp>
      <p:cxnSp>
        <p:nvCxnSpPr>
          <p:cNvPr id="23" name="直接箭头连接符 22">
            <a:extLst>
              <a:ext uri="{FF2B5EF4-FFF2-40B4-BE49-F238E27FC236}">
                <a16:creationId xmlns:a16="http://schemas.microsoft.com/office/drawing/2014/main" id="{116E35BB-9A86-40E6-A759-5AB3E2A48E93}"/>
              </a:ext>
            </a:extLst>
          </p:cNvPr>
          <p:cNvCxnSpPr>
            <a:cxnSpLocks/>
            <a:stCxn id="22" idx="0"/>
            <a:endCxn id="21" idx="2"/>
          </p:cNvCxnSpPr>
          <p:nvPr/>
        </p:nvCxnSpPr>
        <p:spPr>
          <a:xfrm flipH="1" flipV="1">
            <a:off x="6104556" y="4572001"/>
            <a:ext cx="161489" cy="11821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71A401B-43B0-47A6-A0C7-07BF8C436B71}"/>
              </a:ext>
            </a:extLst>
          </p:cNvPr>
          <p:cNvCxnSpPr>
            <a:cxnSpLocks/>
            <a:stCxn id="22" idx="2"/>
            <a:endCxn id="20" idx="0"/>
          </p:cNvCxnSpPr>
          <p:nvPr/>
        </p:nvCxnSpPr>
        <p:spPr>
          <a:xfrm flipH="1">
            <a:off x="5319960" y="6123463"/>
            <a:ext cx="946085" cy="10516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89663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114</Words>
  <Application>Microsoft Office PowerPoint</Application>
  <PresentationFormat>全屏显示(4:3)</PresentationFormat>
  <Paragraphs>5</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等线 Light</vt:lpstr>
      <vt:lpstr>Arial</vt:lpstr>
      <vt:lpstr>Calibri</vt:lpstr>
      <vt:lpstr>Calibri Light</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ustc</dc:creator>
  <cp:lastModifiedBy>ustc</cp:lastModifiedBy>
  <cp:revision>4</cp:revision>
  <dcterms:created xsi:type="dcterms:W3CDTF">2022-04-19T01:59:35Z</dcterms:created>
  <dcterms:modified xsi:type="dcterms:W3CDTF">2022-04-19T02:21:17Z</dcterms:modified>
</cp:coreProperties>
</file>