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84" r:id="rId3"/>
    <p:sldMasterId id="2147483705" r:id="rId4"/>
    <p:sldMasterId id="2147483729" r:id="rId5"/>
  </p:sldMasterIdLst>
  <p:sldIdLst>
    <p:sldId id="267" r:id="rId6"/>
    <p:sldId id="2147377335" r:id="rId7"/>
    <p:sldId id="256" r:id="rId8"/>
    <p:sldId id="2147377316" r:id="rId9"/>
    <p:sldId id="2147377339" r:id="rId10"/>
    <p:sldId id="2147377347" r:id="rId11"/>
    <p:sldId id="2147377342" r:id="rId12"/>
    <p:sldId id="2147377340" r:id="rId13"/>
    <p:sldId id="2147377341" r:id="rId14"/>
    <p:sldId id="2147377338" r:id="rId15"/>
    <p:sldId id="2147377345" r:id="rId16"/>
    <p:sldId id="2147377346" r:id="rId17"/>
    <p:sldId id="2147377344" r:id="rId18"/>
    <p:sldId id="2147377348" r:id="rId19"/>
    <p:sldId id="2147377349" r:id="rId20"/>
    <p:sldId id="2147377350" r:id="rId21"/>
    <p:sldId id="2147377351" r:id="rId22"/>
    <p:sldId id="2147377352" r:id="rId23"/>
    <p:sldId id="2147377353" r:id="rId24"/>
    <p:sldId id="2147377354" r:id="rId25"/>
    <p:sldId id="2147377355" r:id="rId26"/>
    <p:sldId id="2147377337" r:id="rId27"/>
    <p:sldId id="214737733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EFB7"/>
    <a:srgbClr val="000000"/>
    <a:srgbClr val="1432FF"/>
    <a:srgbClr val="FFFF00"/>
    <a:srgbClr val="A1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5D5371-266C-4BB1-8E5D-2D3AE8F2E37B}" v="4" dt="2024-10-23T03:36:15.9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g Ming Wei" userId="144f7b39-8708-46d3-8d53-fa25d0326b8c" providerId="ADAL" clId="{855D5371-266C-4BB1-8E5D-2D3AE8F2E37B}"/>
    <pc:docChg chg="modSld">
      <pc:chgData name="Gong Ming Wei" userId="144f7b39-8708-46d3-8d53-fa25d0326b8c" providerId="ADAL" clId="{855D5371-266C-4BB1-8E5D-2D3AE8F2E37B}" dt="2024-10-23T03:36:18.174" v="7" actId="1076"/>
      <pc:docMkLst>
        <pc:docMk/>
      </pc:docMkLst>
      <pc:sldChg chg="addSp modSp mod">
        <pc:chgData name="Gong Ming Wei" userId="144f7b39-8708-46d3-8d53-fa25d0326b8c" providerId="ADAL" clId="{855D5371-266C-4BB1-8E5D-2D3AE8F2E37B}" dt="2024-10-23T03:36:18.174" v="7" actId="1076"/>
        <pc:sldMkLst>
          <pc:docMk/>
          <pc:sldMk cId="1156327838" sldId="2147377349"/>
        </pc:sldMkLst>
        <pc:picChg chg="add mod">
          <ac:chgData name="Gong Ming Wei" userId="144f7b39-8708-46d3-8d53-fa25d0326b8c" providerId="ADAL" clId="{855D5371-266C-4BB1-8E5D-2D3AE8F2E37B}" dt="2024-10-23T03:35:43.797" v="1" actId="1076"/>
          <ac:picMkLst>
            <pc:docMk/>
            <pc:sldMk cId="1156327838" sldId="2147377349"/>
            <ac:picMk id="2" creationId="{C56DE131-CF62-0D92-5182-2FB4895025D7}"/>
          </ac:picMkLst>
        </pc:picChg>
        <pc:picChg chg="add mod">
          <ac:chgData name="Gong Ming Wei" userId="144f7b39-8708-46d3-8d53-fa25d0326b8c" providerId="ADAL" clId="{855D5371-266C-4BB1-8E5D-2D3AE8F2E37B}" dt="2024-10-23T03:35:53.452" v="3" actId="1076"/>
          <ac:picMkLst>
            <pc:docMk/>
            <pc:sldMk cId="1156327838" sldId="2147377349"/>
            <ac:picMk id="3" creationId="{F57077EE-D75F-892F-A2AB-AC864DF12E22}"/>
          </ac:picMkLst>
        </pc:picChg>
        <pc:picChg chg="add mod">
          <ac:chgData name="Gong Ming Wei" userId="144f7b39-8708-46d3-8d53-fa25d0326b8c" providerId="ADAL" clId="{855D5371-266C-4BB1-8E5D-2D3AE8F2E37B}" dt="2024-10-23T03:36:07.012" v="5" actId="1076"/>
          <ac:picMkLst>
            <pc:docMk/>
            <pc:sldMk cId="1156327838" sldId="2147377349"/>
            <ac:picMk id="7" creationId="{B69785EF-8678-A204-8EAF-DA17692438B2}"/>
          </ac:picMkLst>
        </pc:picChg>
        <pc:picChg chg="add mod">
          <ac:chgData name="Gong Ming Wei" userId="144f7b39-8708-46d3-8d53-fa25d0326b8c" providerId="ADAL" clId="{855D5371-266C-4BB1-8E5D-2D3AE8F2E37B}" dt="2024-10-23T03:36:18.174" v="7" actId="1076"/>
          <ac:picMkLst>
            <pc:docMk/>
            <pc:sldMk cId="1156327838" sldId="2147377349"/>
            <ac:picMk id="8" creationId="{A0B4B69C-8344-B28D-3672-89B5F234D5F4}"/>
          </ac:picMkLst>
        </pc:picChg>
      </pc:sldChg>
    </pc:docChg>
  </pc:docChgLst>
  <pc:docChgLst>
    <pc:chgData name="Ying Dong WEI" userId="886b3cec-ad91-4f22-b825-69f6a78f3bb7" providerId="ADAL" clId="{BE698293-DA34-4EE5-9FD7-E4CF28642577}"/>
    <pc:docChg chg="undo redo custSel addSld delSld modSld sldOrd modMainMaster">
      <pc:chgData name="Ying Dong WEI" userId="886b3cec-ad91-4f22-b825-69f6a78f3bb7" providerId="ADAL" clId="{BE698293-DA34-4EE5-9FD7-E4CF28642577}" dt="2024-06-13T03:29:45.135" v="17401" actId="20577"/>
      <pc:docMkLst>
        <pc:docMk/>
      </pc:docMkLst>
      <pc:sldChg chg="addSp delSp modSp new mod ord modTransition modClrScheme chgLayout">
        <pc:chgData name="Ying Dong WEI" userId="886b3cec-ad91-4f22-b825-69f6a78f3bb7" providerId="ADAL" clId="{BE698293-DA34-4EE5-9FD7-E4CF28642577}" dt="2024-06-12T02:29:56.753" v="12420" actId="20577"/>
        <pc:sldMkLst>
          <pc:docMk/>
          <pc:sldMk cId="2586762697" sldId="256"/>
        </pc:sldMkLst>
        <pc:spChg chg="del">
          <ac:chgData name="Ying Dong WEI" userId="886b3cec-ad91-4f22-b825-69f6a78f3bb7" providerId="ADAL" clId="{BE698293-DA34-4EE5-9FD7-E4CF28642577}" dt="2024-06-07T03:26:28.924" v="1" actId="478"/>
          <ac:spMkLst>
            <pc:docMk/>
            <pc:sldMk cId="2586762697" sldId="256"/>
            <ac:spMk id="2" creationId="{2699310B-F43F-9F65-5B95-23C0F8E995AA}"/>
          </ac:spMkLst>
        </pc:spChg>
        <pc:spChg chg="add del mod ord">
          <ac:chgData name="Ying Dong WEI" userId="886b3cec-ad91-4f22-b825-69f6a78f3bb7" providerId="ADAL" clId="{BE698293-DA34-4EE5-9FD7-E4CF28642577}" dt="2024-06-11T01:24:51.157" v="6" actId="478"/>
          <ac:spMkLst>
            <pc:docMk/>
            <pc:sldMk cId="2586762697" sldId="256"/>
            <ac:spMk id="2" creationId="{56A96B42-1480-3A35-19A8-EEF50BBCD605}"/>
          </ac:spMkLst>
        </pc:spChg>
        <pc:spChg chg="del">
          <ac:chgData name="Ying Dong WEI" userId="886b3cec-ad91-4f22-b825-69f6a78f3bb7" providerId="ADAL" clId="{BE698293-DA34-4EE5-9FD7-E4CF28642577}" dt="2024-06-07T03:26:28.924" v="1" actId="478"/>
          <ac:spMkLst>
            <pc:docMk/>
            <pc:sldMk cId="2586762697" sldId="256"/>
            <ac:spMk id="3" creationId="{A32EE114-3F14-AEAF-6C82-0BB41CC685E1}"/>
          </ac:spMkLst>
        </pc:spChg>
        <pc:spChg chg="add del mod ord">
          <ac:chgData name="Ying Dong WEI" userId="886b3cec-ad91-4f22-b825-69f6a78f3bb7" providerId="ADAL" clId="{BE698293-DA34-4EE5-9FD7-E4CF28642577}" dt="2024-06-11T01:24:51.157" v="6" actId="478"/>
          <ac:spMkLst>
            <pc:docMk/>
            <pc:sldMk cId="2586762697" sldId="256"/>
            <ac:spMk id="3" creationId="{F4E2F212-A62A-BE5A-0B4A-23EC2D881864}"/>
          </ac:spMkLst>
        </pc:spChg>
        <pc:spChg chg="add del mod ord">
          <ac:chgData name="Ying Dong WEI" userId="886b3cec-ad91-4f22-b825-69f6a78f3bb7" providerId="ADAL" clId="{BE698293-DA34-4EE5-9FD7-E4CF28642577}" dt="2024-06-07T03:26:46.070" v="4" actId="700"/>
          <ac:spMkLst>
            <pc:docMk/>
            <pc:sldMk cId="2586762697" sldId="256"/>
            <ac:spMk id="4" creationId="{83D777BF-C6FF-C8DD-A4F8-860162395EF9}"/>
          </ac:spMkLst>
        </pc:spChg>
        <pc:spChg chg="add mod">
          <ac:chgData name="Ying Dong WEI" userId="886b3cec-ad91-4f22-b825-69f6a78f3bb7" providerId="ADAL" clId="{BE698293-DA34-4EE5-9FD7-E4CF28642577}" dt="2024-06-11T02:05:16.718" v="335" actId="20577"/>
          <ac:spMkLst>
            <pc:docMk/>
            <pc:sldMk cId="2586762697" sldId="256"/>
            <ac:spMk id="4" creationId="{D69518B2-BE42-2094-5A3A-5893EF59B490}"/>
          </ac:spMkLst>
        </pc:spChg>
        <pc:spChg chg="add del mod ord">
          <ac:chgData name="Ying Dong WEI" userId="886b3cec-ad91-4f22-b825-69f6a78f3bb7" providerId="ADAL" clId="{BE698293-DA34-4EE5-9FD7-E4CF28642577}" dt="2024-06-07T03:26:46.070" v="4" actId="700"/>
          <ac:spMkLst>
            <pc:docMk/>
            <pc:sldMk cId="2586762697" sldId="256"/>
            <ac:spMk id="5" creationId="{38981545-DC22-2A45-F098-6D383BDF400A}"/>
          </ac:spMkLst>
        </pc:spChg>
        <pc:spChg chg="add del mod">
          <ac:chgData name="Ying Dong WEI" userId="886b3cec-ad91-4f22-b825-69f6a78f3bb7" providerId="ADAL" clId="{BE698293-DA34-4EE5-9FD7-E4CF28642577}" dt="2024-06-07T03:26:46.070" v="4" actId="700"/>
          <ac:spMkLst>
            <pc:docMk/>
            <pc:sldMk cId="2586762697" sldId="256"/>
            <ac:spMk id="6" creationId="{52F8A3AC-1FB7-C32F-ACF4-E14A72A27602}"/>
          </ac:spMkLst>
        </pc:spChg>
        <pc:spChg chg="add del mod ord">
          <ac:chgData name="Ying Dong WEI" userId="886b3cec-ad91-4f22-b825-69f6a78f3bb7" providerId="ADAL" clId="{BE698293-DA34-4EE5-9FD7-E4CF28642577}" dt="2024-06-11T01:24:10.518" v="5" actId="700"/>
          <ac:spMkLst>
            <pc:docMk/>
            <pc:sldMk cId="2586762697" sldId="256"/>
            <ac:spMk id="7" creationId="{C3D6CC96-28EC-0A56-E98B-218D25D6FE83}"/>
          </ac:spMkLst>
        </pc:spChg>
        <pc:spChg chg="add del mod ord">
          <ac:chgData name="Ying Dong WEI" userId="886b3cec-ad91-4f22-b825-69f6a78f3bb7" providerId="ADAL" clId="{BE698293-DA34-4EE5-9FD7-E4CF28642577}" dt="2024-06-11T01:24:10.518" v="5" actId="700"/>
          <ac:spMkLst>
            <pc:docMk/>
            <pc:sldMk cId="2586762697" sldId="256"/>
            <ac:spMk id="8" creationId="{79866BFD-6742-D549-9919-23EDDE8E1048}"/>
          </ac:spMkLst>
        </pc:spChg>
        <pc:spChg chg="mod">
          <ac:chgData name="Ying Dong WEI" userId="886b3cec-ad91-4f22-b825-69f6a78f3bb7" providerId="ADAL" clId="{BE698293-DA34-4EE5-9FD7-E4CF28642577}" dt="2024-06-11T02:11:04.214" v="401"/>
          <ac:spMkLst>
            <pc:docMk/>
            <pc:sldMk cId="2586762697" sldId="256"/>
            <ac:spMk id="9" creationId="{20DDC81D-F4FD-0E11-532D-EC1BEE93BE6B}"/>
          </ac:spMkLst>
        </pc:spChg>
        <pc:spChg chg="mod">
          <ac:chgData name="Ying Dong WEI" userId="886b3cec-ad91-4f22-b825-69f6a78f3bb7" providerId="ADAL" clId="{BE698293-DA34-4EE5-9FD7-E4CF28642577}" dt="2024-06-11T02:11:04.214" v="401"/>
          <ac:spMkLst>
            <pc:docMk/>
            <pc:sldMk cId="2586762697" sldId="256"/>
            <ac:spMk id="10" creationId="{FB50195B-4AC6-9318-3DFB-45AEDE8915EF}"/>
          </ac:spMkLst>
        </pc:spChg>
        <pc:spChg chg="mod">
          <ac:chgData name="Ying Dong WEI" userId="886b3cec-ad91-4f22-b825-69f6a78f3bb7" providerId="ADAL" clId="{BE698293-DA34-4EE5-9FD7-E4CF28642577}" dt="2024-06-11T02:11:04.214" v="401"/>
          <ac:spMkLst>
            <pc:docMk/>
            <pc:sldMk cId="2586762697" sldId="256"/>
            <ac:spMk id="11" creationId="{4EFE2AD1-0403-C663-62A0-DAE463B3E9C7}"/>
          </ac:spMkLst>
        </pc:spChg>
        <pc:spChg chg="mod">
          <ac:chgData name="Ying Dong WEI" userId="886b3cec-ad91-4f22-b825-69f6a78f3bb7" providerId="ADAL" clId="{BE698293-DA34-4EE5-9FD7-E4CF28642577}" dt="2024-06-11T02:11:04.214" v="401"/>
          <ac:spMkLst>
            <pc:docMk/>
            <pc:sldMk cId="2586762697" sldId="256"/>
            <ac:spMk id="12" creationId="{9C677F51-CBF6-9B28-FFEF-CB4E1C060242}"/>
          </ac:spMkLst>
        </pc:spChg>
        <pc:spChg chg="add mod topLvl">
          <ac:chgData name="Ying Dong WEI" userId="886b3cec-ad91-4f22-b825-69f6a78f3bb7" providerId="ADAL" clId="{BE698293-DA34-4EE5-9FD7-E4CF28642577}" dt="2024-06-11T05:04:50.809" v="2032" actId="165"/>
          <ac:spMkLst>
            <pc:docMk/>
            <pc:sldMk cId="2586762697" sldId="256"/>
            <ac:spMk id="13" creationId="{B331C447-B86E-75C8-0700-7B976D89EB78}"/>
          </ac:spMkLst>
        </pc:spChg>
        <pc:spChg chg="mod">
          <ac:chgData name="Ying Dong WEI" userId="886b3cec-ad91-4f22-b825-69f6a78f3bb7" providerId="ADAL" clId="{BE698293-DA34-4EE5-9FD7-E4CF28642577}" dt="2024-06-11T05:04:50.809" v="2032" actId="165"/>
          <ac:spMkLst>
            <pc:docMk/>
            <pc:sldMk cId="2586762697" sldId="256"/>
            <ac:spMk id="15" creationId="{8E49A64E-1584-7FCA-3DC1-5C3F0C34E36B}"/>
          </ac:spMkLst>
        </pc:spChg>
        <pc:spChg chg="mod">
          <ac:chgData name="Ying Dong WEI" userId="886b3cec-ad91-4f22-b825-69f6a78f3bb7" providerId="ADAL" clId="{BE698293-DA34-4EE5-9FD7-E4CF28642577}" dt="2024-06-11T05:04:50.809" v="2032" actId="165"/>
          <ac:spMkLst>
            <pc:docMk/>
            <pc:sldMk cId="2586762697" sldId="256"/>
            <ac:spMk id="16" creationId="{8F5AAACD-EC84-7E1D-553A-C58937EDF752}"/>
          </ac:spMkLst>
        </pc:spChg>
        <pc:spChg chg="mod">
          <ac:chgData name="Ying Dong WEI" userId="886b3cec-ad91-4f22-b825-69f6a78f3bb7" providerId="ADAL" clId="{BE698293-DA34-4EE5-9FD7-E4CF28642577}" dt="2024-06-11T05:04:50.809" v="2032" actId="165"/>
          <ac:spMkLst>
            <pc:docMk/>
            <pc:sldMk cId="2586762697" sldId="256"/>
            <ac:spMk id="17" creationId="{A697BA4C-0636-DD6A-2372-48725C2F4535}"/>
          </ac:spMkLst>
        </pc:spChg>
        <pc:spChg chg="mod">
          <ac:chgData name="Ying Dong WEI" userId="886b3cec-ad91-4f22-b825-69f6a78f3bb7" providerId="ADAL" clId="{BE698293-DA34-4EE5-9FD7-E4CF28642577}" dt="2024-06-11T05:04:50.809" v="2032" actId="165"/>
          <ac:spMkLst>
            <pc:docMk/>
            <pc:sldMk cId="2586762697" sldId="256"/>
            <ac:spMk id="18" creationId="{41743426-989F-32D9-E419-C3EA9BDDA7E0}"/>
          </ac:spMkLst>
        </pc:spChg>
        <pc:spChg chg="add del mod">
          <ac:chgData name="Ying Dong WEI" userId="886b3cec-ad91-4f22-b825-69f6a78f3bb7" providerId="ADAL" clId="{BE698293-DA34-4EE5-9FD7-E4CF28642577}" dt="2024-06-11T02:38:12.543" v="432" actId="478"/>
          <ac:spMkLst>
            <pc:docMk/>
            <pc:sldMk cId="2586762697" sldId="256"/>
            <ac:spMk id="19" creationId="{D41A2F14-4D8C-7C03-41E6-625E29E738B1}"/>
          </ac:spMkLst>
        </pc:spChg>
        <pc:spChg chg="mod">
          <ac:chgData name="Ying Dong WEI" userId="886b3cec-ad91-4f22-b825-69f6a78f3bb7" providerId="ADAL" clId="{BE698293-DA34-4EE5-9FD7-E4CF28642577}" dt="2024-06-11T05:05:10.649" v="2045" actId="165"/>
          <ac:spMkLst>
            <pc:docMk/>
            <pc:sldMk cId="2586762697" sldId="256"/>
            <ac:spMk id="21" creationId="{FB6D1DDE-0699-40D0-C3F3-199DD923791F}"/>
          </ac:spMkLst>
        </pc:spChg>
        <pc:spChg chg="mod">
          <ac:chgData name="Ying Dong WEI" userId="886b3cec-ad91-4f22-b825-69f6a78f3bb7" providerId="ADAL" clId="{BE698293-DA34-4EE5-9FD7-E4CF28642577}" dt="2024-06-11T05:05:10.649" v="2045" actId="165"/>
          <ac:spMkLst>
            <pc:docMk/>
            <pc:sldMk cId="2586762697" sldId="256"/>
            <ac:spMk id="22" creationId="{8861B3B8-05AE-10C6-F79C-0B008F7EE4F2}"/>
          </ac:spMkLst>
        </pc:spChg>
        <pc:spChg chg="mod">
          <ac:chgData name="Ying Dong WEI" userId="886b3cec-ad91-4f22-b825-69f6a78f3bb7" providerId="ADAL" clId="{BE698293-DA34-4EE5-9FD7-E4CF28642577}" dt="2024-06-11T05:05:10.649" v="2045" actId="165"/>
          <ac:spMkLst>
            <pc:docMk/>
            <pc:sldMk cId="2586762697" sldId="256"/>
            <ac:spMk id="23" creationId="{5C4437DC-E6ED-FD2A-A9A3-D077EB88429A}"/>
          </ac:spMkLst>
        </pc:spChg>
        <pc:spChg chg="add mod ord topLvl">
          <ac:chgData name="Ying Dong WEI" userId="886b3cec-ad91-4f22-b825-69f6a78f3bb7" providerId="ADAL" clId="{BE698293-DA34-4EE5-9FD7-E4CF28642577}" dt="2024-06-11T05:05:10.649" v="2045" actId="165"/>
          <ac:spMkLst>
            <pc:docMk/>
            <pc:sldMk cId="2586762697" sldId="256"/>
            <ac:spMk id="24" creationId="{F2B30DC4-56A1-CF8C-F842-6E5F5AB69E1D}"/>
          </ac:spMkLst>
        </pc:spChg>
        <pc:spChg chg="add mod topLvl">
          <ac:chgData name="Ying Dong WEI" userId="886b3cec-ad91-4f22-b825-69f6a78f3bb7" providerId="ADAL" clId="{BE698293-DA34-4EE5-9FD7-E4CF28642577}" dt="2024-06-11T05:04:50.809" v="2032" actId="165"/>
          <ac:spMkLst>
            <pc:docMk/>
            <pc:sldMk cId="2586762697" sldId="256"/>
            <ac:spMk id="68" creationId="{8188F595-674E-D9BD-E855-ABD1A66FFC79}"/>
          </ac:spMkLst>
        </pc:spChg>
        <pc:spChg chg="add mod topLvl">
          <ac:chgData name="Ying Dong WEI" userId="886b3cec-ad91-4f22-b825-69f6a78f3bb7" providerId="ADAL" clId="{BE698293-DA34-4EE5-9FD7-E4CF28642577}" dt="2024-06-11T05:04:50.809" v="2032" actId="165"/>
          <ac:spMkLst>
            <pc:docMk/>
            <pc:sldMk cId="2586762697" sldId="256"/>
            <ac:spMk id="74" creationId="{6485BDB8-B85F-1189-B6DF-54AC19A520A1}"/>
          </ac:spMkLst>
        </pc:spChg>
        <pc:spChg chg="add mod topLvl">
          <ac:chgData name="Ying Dong WEI" userId="886b3cec-ad91-4f22-b825-69f6a78f3bb7" providerId="ADAL" clId="{BE698293-DA34-4EE5-9FD7-E4CF28642577}" dt="2024-06-11T05:05:10.649" v="2045" actId="165"/>
          <ac:spMkLst>
            <pc:docMk/>
            <pc:sldMk cId="2586762697" sldId="256"/>
            <ac:spMk id="79" creationId="{8AD1DD54-7E26-807F-50A7-F86BE3E21DE9}"/>
          </ac:spMkLst>
        </pc:spChg>
        <pc:spChg chg="add mod topLvl">
          <ac:chgData name="Ying Dong WEI" userId="886b3cec-ad91-4f22-b825-69f6a78f3bb7" providerId="ADAL" clId="{BE698293-DA34-4EE5-9FD7-E4CF28642577}" dt="2024-06-11T05:05:10.649" v="2045" actId="165"/>
          <ac:spMkLst>
            <pc:docMk/>
            <pc:sldMk cId="2586762697" sldId="256"/>
            <ac:spMk id="84" creationId="{9348673F-E340-DB06-7EC4-27AF5D0A37A0}"/>
          </ac:spMkLst>
        </pc:spChg>
        <pc:spChg chg="mod">
          <ac:chgData name="Ying Dong WEI" userId="886b3cec-ad91-4f22-b825-69f6a78f3bb7" providerId="ADAL" clId="{BE698293-DA34-4EE5-9FD7-E4CF28642577}" dt="2024-06-11T02:56:28.862" v="927"/>
          <ac:spMkLst>
            <pc:docMk/>
            <pc:sldMk cId="2586762697" sldId="256"/>
            <ac:spMk id="89" creationId="{2A332CFD-7BB8-5536-DB66-6F6BF2AB70E9}"/>
          </ac:spMkLst>
        </pc:spChg>
        <pc:spChg chg="mod">
          <ac:chgData name="Ying Dong WEI" userId="886b3cec-ad91-4f22-b825-69f6a78f3bb7" providerId="ADAL" clId="{BE698293-DA34-4EE5-9FD7-E4CF28642577}" dt="2024-06-11T02:56:28.862" v="927"/>
          <ac:spMkLst>
            <pc:docMk/>
            <pc:sldMk cId="2586762697" sldId="256"/>
            <ac:spMk id="90" creationId="{8761D753-D3BD-31A9-77C7-DBCD26B9003C}"/>
          </ac:spMkLst>
        </pc:spChg>
        <pc:spChg chg="mod">
          <ac:chgData name="Ying Dong WEI" userId="886b3cec-ad91-4f22-b825-69f6a78f3bb7" providerId="ADAL" clId="{BE698293-DA34-4EE5-9FD7-E4CF28642577}" dt="2024-06-11T02:56:28.862" v="927"/>
          <ac:spMkLst>
            <pc:docMk/>
            <pc:sldMk cId="2586762697" sldId="256"/>
            <ac:spMk id="91" creationId="{AA87A812-F047-EB8E-9BBC-3E84099BDF51}"/>
          </ac:spMkLst>
        </pc:spChg>
        <pc:spChg chg="mod">
          <ac:chgData name="Ying Dong WEI" userId="886b3cec-ad91-4f22-b825-69f6a78f3bb7" providerId="ADAL" clId="{BE698293-DA34-4EE5-9FD7-E4CF28642577}" dt="2024-06-11T02:56:28.862" v="927"/>
          <ac:spMkLst>
            <pc:docMk/>
            <pc:sldMk cId="2586762697" sldId="256"/>
            <ac:spMk id="92" creationId="{B3F07A6D-2127-4623-7926-A9EEFECEB64C}"/>
          </ac:spMkLst>
        </pc:spChg>
        <pc:spChg chg="add mod">
          <ac:chgData name="Ying Dong WEI" userId="886b3cec-ad91-4f22-b825-69f6a78f3bb7" providerId="ADAL" clId="{BE698293-DA34-4EE5-9FD7-E4CF28642577}" dt="2024-06-11T03:03:03.694" v="1175" actId="14100"/>
          <ac:spMkLst>
            <pc:docMk/>
            <pc:sldMk cId="2586762697" sldId="256"/>
            <ac:spMk id="93" creationId="{F0C698BF-B21C-3D42-92F4-CC74D14EEF04}"/>
          </ac:spMkLst>
        </pc:spChg>
        <pc:spChg chg="del mod topLvl">
          <ac:chgData name="Ying Dong WEI" userId="886b3cec-ad91-4f22-b825-69f6a78f3bb7" providerId="ADAL" clId="{BE698293-DA34-4EE5-9FD7-E4CF28642577}" dt="2024-06-11T03:02:49.287" v="1174" actId="478"/>
          <ac:spMkLst>
            <pc:docMk/>
            <pc:sldMk cId="2586762697" sldId="256"/>
            <ac:spMk id="95" creationId="{E497ADA1-89B0-8754-6840-86166B34FBE2}"/>
          </ac:spMkLst>
        </pc:spChg>
        <pc:spChg chg="del mod topLvl">
          <ac:chgData name="Ying Dong WEI" userId="886b3cec-ad91-4f22-b825-69f6a78f3bb7" providerId="ADAL" clId="{BE698293-DA34-4EE5-9FD7-E4CF28642577}" dt="2024-06-11T02:57:11.512" v="937" actId="478"/>
          <ac:spMkLst>
            <pc:docMk/>
            <pc:sldMk cId="2586762697" sldId="256"/>
            <ac:spMk id="96" creationId="{649E9876-2310-C076-A31A-4D79797116F7}"/>
          </ac:spMkLst>
        </pc:spChg>
        <pc:spChg chg="del mod topLvl">
          <ac:chgData name="Ying Dong WEI" userId="886b3cec-ad91-4f22-b825-69f6a78f3bb7" providerId="ADAL" clId="{BE698293-DA34-4EE5-9FD7-E4CF28642577}" dt="2024-06-11T02:57:11.009" v="936" actId="478"/>
          <ac:spMkLst>
            <pc:docMk/>
            <pc:sldMk cId="2586762697" sldId="256"/>
            <ac:spMk id="97" creationId="{470F13BC-4EB1-CA25-30E9-9526EBB84069}"/>
          </ac:spMkLst>
        </pc:spChg>
        <pc:spChg chg="del mod topLvl">
          <ac:chgData name="Ying Dong WEI" userId="886b3cec-ad91-4f22-b825-69f6a78f3bb7" providerId="ADAL" clId="{BE698293-DA34-4EE5-9FD7-E4CF28642577}" dt="2024-06-11T02:57:10.019" v="935" actId="478"/>
          <ac:spMkLst>
            <pc:docMk/>
            <pc:sldMk cId="2586762697" sldId="256"/>
            <ac:spMk id="98" creationId="{15251BEC-94DC-B632-6D22-6BE39E401E93}"/>
          </ac:spMkLst>
        </pc:spChg>
        <pc:spChg chg="add mod">
          <ac:chgData name="Ying Dong WEI" userId="886b3cec-ad91-4f22-b825-69f6a78f3bb7" providerId="ADAL" clId="{BE698293-DA34-4EE5-9FD7-E4CF28642577}" dt="2024-06-11T06:11:01.323" v="3651" actId="6549"/>
          <ac:spMkLst>
            <pc:docMk/>
            <pc:sldMk cId="2586762697" sldId="256"/>
            <ac:spMk id="103" creationId="{B4608AC9-8DE7-EFEC-55C3-5AF82762388A}"/>
          </ac:spMkLst>
        </pc:spChg>
        <pc:spChg chg="add del mod">
          <ac:chgData name="Ying Dong WEI" userId="886b3cec-ad91-4f22-b825-69f6a78f3bb7" providerId="ADAL" clId="{BE698293-DA34-4EE5-9FD7-E4CF28642577}" dt="2024-06-11T03:02:48.140" v="1173" actId="478"/>
          <ac:spMkLst>
            <pc:docMk/>
            <pc:sldMk cId="2586762697" sldId="256"/>
            <ac:spMk id="104" creationId="{BBFBF21A-18A1-557A-6583-78B0C2E9FD47}"/>
          </ac:spMkLst>
        </pc:spChg>
        <pc:spChg chg="add mod">
          <ac:chgData name="Ying Dong WEI" userId="886b3cec-ad91-4f22-b825-69f6a78f3bb7" providerId="ADAL" clId="{BE698293-DA34-4EE5-9FD7-E4CF28642577}" dt="2024-06-11T03:02:41.255" v="1172" actId="164"/>
          <ac:spMkLst>
            <pc:docMk/>
            <pc:sldMk cId="2586762697" sldId="256"/>
            <ac:spMk id="105" creationId="{7F7C62E7-7E7E-0C26-AE84-BEAAF9EBCDC2}"/>
          </ac:spMkLst>
        </pc:spChg>
        <pc:spChg chg="add del mod">
          <ac:chgData name="Ying Dong WEI" userId="886b3cec-ad91-4f22-b825-69f6a78f3bb7" providerId="ADAL" clId="{BE698293-DA34-4EE5-9FD7-E4CF28642577}" dt="2024-06-11T03:01:07.448" v="1093" actId="478"/>
          <ac:spMkLst>
            <pc:docMk/>
            <pc:sldMk cId="2586762697" sldId="256"/>
            <ac:spMk id="106" creationId="{CDB37EFD-8C8C-088A-7A01-5FBF8735D4F3}"/>
          </ac:spMkLst>
        </pc:spChg>
        <pc:spChg chg="add mod">
          <ac:chgData name="Ying Dong WEI" userId="886b3cec-ad91-4f22-b825-69f6a78f3bb7" providerId="ADAL" clId="{BE698293-DA34-4EE5-9FD7-E4CF28642577}" dt="2024-06-11T03:02:38.546" v="1171" actId="164"/>
          <ac:spMkLst>
            <pc:docMk/>
            <pc:sldMk cId="2586762697" sldId="256"/>
            <ac:spMk id="107" creationId="{04C1686B-647A-513A-1D9C-2C34C369F90B}"/>
          </ac:spMkLst>
        </pc:spChg>
        <pc:spChg chg="add mod">
          <ac:chgData name="Ying Dong WEI" userId="886b3cec-ad91-4f22-b825-69f6a78f3bb7" providerId="ADAL" clId="{BE698293-DA34-4EE5-9FD7-E4CF28642577}" dt="2024-06-11T03:03:08.367" v="1176" actId="1076"/>
          <ac:spMkLst>
            <pc:docMk/>
            <pc:sldMk cId="2586762697" sldId="256"/>
            <ac:spMk id="108" creationId="{03E1F999-59CC-1267-8F47-FBFA1FA1CDF8}"/>
          </ac:spMkLst>
        </pc:spChg>
        <pc:grpChg chg="add mod">
          <ac:chgData name="Ying Dong WEI" userId="886b3cec-ad91-4f22-b825-69f6a78f3bb7" providerId="ADAL" clId="{BE698293-DA34-4EE5-9FD7-E4CF28642577}" dt="2024-06-11T02:11:04.214" v="401"/>
          <ac:grpSpMkLst>
            <pc:docMk/>
            <pc:sldMk cId="2586762697" sldId="256"/>
            <ac:grpSpMk id="6" creationId="{A4584DC7-00A3-7576-ADB8-D971C22B8399}"/>
          </ac:grpSpMkLst>
        </pc:grpChg>
        <pc:grpChg chg="add mod topLvl">
          <ac:chgData name="Ying Dong WEI" userId="886b3cec-ad91-4f22-b825-69f6a78f3bb7" providerId="ADAL" clId="{BE698293-DA34-4EE5-9FD7-E4CF28642577}" dt="2024-06-11T05:04:50.809" v="2032" actId="165"/>
          <ac:grpSpMkLst>
            <pc:docMk/>
            <pc:sldMk cId="2586762697" sldId="256"/>
            <ac:grpSpMk id="14" creationId="{B71B4121-44DC-6193-D7B5-3D1CE61A117F}"/>
          </ac:grpSpMkLst>
        </pc:grpChg>
        <pc:grpChg chg="add mod topLvl">
          <ac:chgData name="Ying Dong WEI" userId="886b3cec-ad91-4f22-b825-69f6a78f3bb7" providerId="ADAL" clId="{BE698293-DA34-4EE5-9FD7-E4CF28642577}" dt="2024-06-11T05:05:10.649" v="2045" actId="165"/>
          <ac:grpSpMkLst>
            <pc:docMk/>
            <pc:sldMk cId="2586762697" sldId="256"/>
            <ac:grpSpMk id="20" creationId="{21E5765D-5D10-6A1F-068C-4EAD82A2AAED}"/>
          </ac:grpSpMkLst>
        </pc:grpChg>
        <pc:grpChg chg="add del mod">
          <ac:chgData name="Ying Dong WEI" userId="886b3cec-ad91-4f22-b825-69f6a78f3bb7" providerId="ADAL" clId="{BE698293-DA34-4EE5-9FD7-E4CF28642577}" dt="2024-06-11T02:41:21.215" v="461" actId="165"/>
          <ac:grpSpMkLst>
            <pc:docMk/>
            <pc:sldMk cId="2586762697" sldId="256"/>
            <ac:grpSpMk id="32" creationId="{309F496A-618D-D2DB-2D5B-813F9E924816}"/>
          </ac:grpSpMkLst>
        </pc:grpChg>
        <pc:grpChg chg="add del mod">
          <ac:chgData name="Ying Dong WEI" userId="886b3cec-ad91-4f22-b825-69f6a78f3bb7" providerId="ADAL" clId="{BE698293-DA34-4EE5-9FD7-E4CF28642577}" dt="2024-06-11T02:41:16.544" v="460" actId="165"/>
          <ac:grpSpMkLst>
            <pc:docMk/>
            <pc:sldMk cId="2586762697" sldId="256"/>
            <ac:grpSpMk id="33" creationId="{AA7CC4A7-E68F-4783-47D4-000EECC6C647}"/>
          </ac:grpSpMkLst>
        </pc:grpChg>
        <pc:grpChg chg="add mod topLvl">
          <ac:chgData name="Ying Dong WEI" userId="886b3cec-ad91-4f22-b825-69f6a78f3bb7" providerId="ADAL" clId="{BE698293-DA34-4EE5-9FD7-E4CF28642577}" dt="2024-06-11T05:04:50.809" v="2032" actId="165"/>
          <ac:grpSpMkLst>
            <pc:docMk/>
            <pc:sldMk cId="2586762697" sldId="256"/>
            <ac:grpSpMk id="61" creationId="{594EF6C8-AD44-B495-6C61-121C344BACB5}"/>
          </ac:grpSpMkLst>
        </pc:grpChg>
        <pc:grpChg chg="add mod topLvl">
          <ac:chgData name="Ying Dong WEI" userId="886b3cec-ad91-4f22-b825-69f6a78f3bb7" providerId="ADAL" clId="{BE698293-DA34-4EE5-9FD7-E4CF28642577}" dt="2024-06-11T05:05:10.649" v="2045" actId="165"/>
          <ac:grpSpMkLst>
            <pc:docMk/>
            <pc:sldMk cId="2586762697" sldId="256"/>
            <ac:grpSpMk id="62" creationId="{143C8B27-5BE5-020B-F81F-56CB68E489CE}"/>
          </ac:grpSpMkLst>
        </pc:grpChg>
        <pc:grpChg chg="add mod topLvl">
          <ac:chgData name="Ying Dong WEI" userId="886b3cec-ad91-4f22-b825-69f6a78f3bb7" providerId="ADAL" clId="{BE698293-DA34-4EE5-9FD7-E4CF28642577}" dt="2024-06-11T05:04:50.809" v="2032" actId="165"/>
          <ac:grpSpMkLst>
            <pc:docMk/>
            <pc:sldMk cId="2586762697" sldId="256"/>
            <ac:grpSpMk id="69" creationId="{C4D37D5F-BC07-E4D6-DA89-7BBC4AA88125}"/>
          </ac:grpSpMkLst>
        </pc:grpChg>
        <pc:grpChg chg="add mod topLvl">
          <ac:chgData name="Ying Dong WEI" userId="886b3cec-ad91-4f22-b825-69f6a78f3bb7" providerId="ADAL" clId="{BE698293-DA34-4EE5-9FD7-E4CF28642577}" dt="2024-06-11T05:04:50.809" v="2032" actId="165"/>
          <ac:grpSpMkLst>
            <pc:docMk/>
            <pc:sldMk cId="2586762697" sldId="256"/>
            <ac:grpSpMk id="70" creationId="{F6B86D5B-2004-B059-FD03-E9DB67E568E4}"/>
          </ac:grpSpMkLst>
        </pc:grpChg>
        <pc:grpChg chg="add mod topLvl">
          <ac:chgData name="Ying Dong WEI" userId="886b3cec-ad91-4f22-b825-69f6a78f3bb7" providerId="ADAL" clId="{BE698293-DA34-4EE5-9FD7-E4CF28642577}" dt="2024-06-11T05:05:10.649" v="2045" actId="165"/>
          <ac:grpSpMkLst>
            <pc:docMk/>
            <pc:sldMk cId="2586762697" sldId="256"/>
            <ac:grpSpMk id="75" creationId="{64BA721D-2F26-8666-2ED9-5B7160C01015}"/>
          </ac:grpSpMkLst>
        </pc:grpChg>
        <pc:grpChg chg="add mod topLvl">
          <ac:chgData name="Ying Dong WEI" userId="886b3cec-ad91-4f22-b825-69f6a78f3bb7" providerId="ADAL" clId="{BE698293-DA34-4EE5-9FD7-E4CF28642577}" dt="2024-06-11T05:05:10.649" v="2045" actId="165"/>
          <ac:grpSpMkLst>
            <pc:docMk/>
            <pc:sldMk cId="2586762697" sldId="256"/>
            <ac:grpSpMk id="80" creationId="{F57CD36A-C099-5CC5-2771-24DE0037D8B8}"/>
          </ac:grpSpMkLst>
        </pc:grpChg>
        <pc:grpChg chg="add mod">
          <ac:chgData name="Ying Dong WEI" userId="886b3cec-ad91-4f22-b825-69f6a78f3bb7" providerId="ADAL" clId="{BE698293-DA34-4EE5-9FD7-E4CF28642577}" dt="2024-06-11T03:02:38.546" v="1171" actId="164"/>
          <ac:grpSpMkLst>
            <pc:docMk/>
            <pc:sldMk cId="2586762697" sldId="256"/>
            <ac:grpSpMk id="85" creationId="{7B129229-D3DC-6F51-04BB-6D8CA008CC25}"/>
          </ac:grpSpMkLst>
        </pc:grpChg>
        <pc:grpChg chg="add mod">
          <ac:chgData name="Ying Dong WEI" userId="886b3cec-ad91-4f22-b825-69f6a78f3bb7" providerId="ADAL" clId="{BE698293-DA34-4EE5-9FD7-E4CF28642577}" dt="2024-06-11T03:02:41.255" v="1172" actId="164"/>
          <ac:grpSpMkLst>
            <pc:docMk/>
            <pc:sldMk cId="2586762697" sldId="256"/>
            <ac:grpSpMk id="88" creationId="{25B8E5AF-FD23-B6F8-F070-8ADD780FB595}"/>
          </ac:grpSpMkLst>
        </pc:grpChg>
        <pc:grpChg chg="add del mod">
          <ac:chgData name="Ying Dong WEI" userId="886b3cec-ad91-4f22-b825-69f6a78f3bb7" providerId="ADAL" clId="{BE698293-DA34-4EE5-9FD7-E4CF28642577}" dt="2024-06-11T02:57:07.361" v="934" actId="165"/>
          <ac:grpSpMkLst>
            <pc:docMk/>
            <pc:sldMk cId="2586762697" sldId="256"/>
            <ac:grpSpMk id="94" creationId="{D81AA3C2-DC34-2A3A-7BF3-D7E8FA1344C7}"/>
          </ac:grpSpMkLst>
        </pc:grpChg>
        <pc:grpChg chg="add del mod topLvl">
          <ac:chgData name="Ying Dong WEI" userId="886b3cec-ad91-4f22-b825-69f6a78f3bb7" providerId="ADAL" clId="{BE698293-DA34-4EE5-9FD7-E4CF28642577}" dt="2024-06-11T05:04:50.809" v="2032" actId="165"/>
          <ac:grpSpMkLst>
            <pc:docMk/>
            <pc:sldMk cId="2586762697" sldId="256"/>
            <ac:grpSpMk id="99" creationId="{E855FE2A-C71B-3058-7EF5-589F872AA872}"/>
          </ac:grpSpMkLst>
        </pc:grpChg>
        <pc:grpChg chg="add del mod topLvl">
          <ac:chgData name="Ying Dong WEI" userId="886b3cec-ad91-4f22-b825-69f6a78f3bb7" providerId="ADAL" clId="{BE698293-DA34-4EE5-9FD7-E4CF28642577}" dt="2024-06-11T05:05:10.649" v="2045" actId="165"/>
          <ac:grpSpMkLst>
            <pc:docMk/>
            <pc:sldMk cId="2586762697" sldId="256"/>
            <ac:grpSpMk id="100" creationId="{737175CF-2CA7-01AC-2052-1D389591EFB1}"/>
          </ac:grpSpMkLst>
        </pc:grpChg>
        <pc:grpChg chg="add del mod">
          <ac:chgData name="Ying Dong WEI" userId="886b3cec-ad91-4f22-b825-69f6a78f3bb7" providerId="ADAL" clId="{BE698293-DA34-4EE5-9FD7-E4CF28642577}" dt="2024-06-11T05:04:45.400" v="2031" actId="165"/>
          <ac:grpSpMkLst>
            <pc:docMk/>
            <pc:sldMk cId="2586762697" sldId="256"/>
            <ac:grpSpMk id="101" creationId="{CDD0B38A-E1C3-78DC-6E85-0BFA92162627}"/>
          </ac:grpSpMkLst>
        </pc:grpChg>
        <pc:grpChg chg="add mod">
          <ac:chgData name="Ying Dong WEI" userId="886b3cec-ad91-4f22-b825-69f6a78f3bb7" providerId="ADAL" clId="{BE698293-DA34-4EE5-9FD7-E4CF28642577}" dt="2024-06-11T03:05:03.712" v="1331" actId="1035"/>
          <ac:grpSpMkLst>
            <pc:docMk/>
            <pc:sldMk cId="2586762697" sldId="256"/>
            <ac:grpSpMk id="109" creationId="{AB97170E-0CB3-88A2-FFE4-DE86ECEF0B28}"/>
          </ac:grpSpMkLst>
        </pc:grpChg>
        <pc:grpChg chg="add mod">
          <ac:chgData name="Ying Dong WEI" userId="886b3cec-ad91-4f22-b825-69f6a78f3bb7" providerId="ADAL" clId="{BE698293-DA34-4EE5-9FD7-E4CF28642577}" dt="2024-06-11T03:05:03.712" v="1331" actId="1035"/>
          <ac:grpSpMkLst>
            <pc:docMk/>
            <pc:sldMk cId="2586762697" sldId="256"/>
            <ac:grpSpMk id="110" creationId="{46A20EBC-3EA2-2448-A32C-E304EAFB544A}"/>
          </ac:grpSpMkLst>
        </pc:grpChg>
        <pc:grpChg chg="add mod">
          <ac:chgData name="Ying Dong WEI" userId="886b3cec-ad91-4f22-b825-69f6a78f3bb7" providerId="ADAL" clId="{BE698293-DA34-4EE5-9FD7-E4CF28642577}" dt="2024-06-11T03:05:03.712" v="1331" actId="1035"/>
          <ac:grpSpMkLst>
            <pc:docMk/>
            <pc:sldMk cId="2586762697" sldId="256"/>
            <ac:grpSpMk id="111" creationId="{7F40AF56-8A5B-E6E3-32F9-F3AAF1957E6C}"/>
          </ac:grpSpMkLst>
        </pc:grpChg>
        <pc:graphicFrameChg chg="add mod modGraphic">
          <ac:chgData name="Ying Dong WEI" userId="886b3cec-ad91-4f22-b825-69f6a78f3bb7" providerId="ADAL" clId="{BE698293-DA34-4EE5-9FD7-E4CF28642577}" dt="2024-06-12T02:29:56.753" v="12420" actId="20577"/>
          <ac:graphicFrameMkLst>
            <pc:docMk/>
            <pc:sldMk cId="2586762697" sldId="256"/>
            <ac:graphicFrameMk id="5" creationId="{9C9A1F4E-36B4-5228-93EF-B20FCCAE6D90}"/>
          </ac:graphicFrameMkLst>
        </pc:graphicFrameChg>
        <pc:cxnChg chg="add del mod topLvl">
          <ac:chgData name="Ying Dong WEI" userId="886b3cec-ad91-4f22-b825-69f6a78f3bb7" providerId="ADAL" clId="{BE698293-DA34-4EE5-9FD7-E4CF28642577}" dt="2024-06-11T05:04:53.824" v="2033" actId="478"/>
          <ac:cxnSpMkLst>
            <pc:docMk/>
            <pc:sldMk cId="2586762697" sldId="256"/>
            <ac:cxnSpMk id="26" creationId="{EC879A84-7758-F4AB-607B-530DD4047C4A}"/>
          </ac:cxnSpMkLst>
        </pc:cxnChg>
        <pc:cxnChg chg="add del mod topLvl">
          <ac:chgData name="Ying Dong WEI" userId="886b3cec-ad91-4f22-b825-69f6a78f3bb7" providerId="ADAL" clId="{BE698293-DA34-4EE5-9FD7-E4CF28642577}" dt="2024-06-11T05:04:54.828" v="2034" actId="478"/>
          <ac:cxnSpMkLst>
            <pc:docMk/>
            <pc:sldMk cId="2586762697" sldId="256"/>
            <ac:cxnSpMk id="27" creationId="{04CC5650-AD14-D5D1-8A91-3764603EF664}"/>
          </ac:cxnSpMkLst>
        </pc:cxnChg>
        <pc:cxnChg chg="add del mod topLvl">
          <ac:chgData name="Ying Dong WEI" userId="886b3cec-ad91-4f22-b825-69f6a78f3bb7" providerId="ADAL" clId="{BE698293-DA34-4EE5-9FD7-E4CF28642577}" dt="2024-06-11T05:04:55.771" v="2035" actId="478"/>
          <ac:cxnSpMkLst>
            <pc:docMk/>
            <pc:sldMk cId="2586762697" sldId="256"/>
            <ac:cxnSpMk id="28" creationId="{D2ECC948-468A-8CF4-7473-B36FFDF94968}"/>
          </ac:cxnSpMkLst>
        </pc:cxnChg>
        <pc:cxnChg chg="add del mod topLvl">
          <ac:chgData name="Ying Dong WEI" userId="886b3cec-ad91-4f22-b825-69f6a78f3bb7" providerId="ADAL" clId="{BE698293-DA34-4EE5-9FD7-E4CF28642577}" dt="2024-06-11T05:04:56.654" v="2036" actId="478"/>
          <ac:cxnSpMkLst>
            <pc:docMk/>
            <pc:sldMk cId="2586762697" sldId="256"/>
            <ac:cxnSpMk id="29" creationId="{1202E45A-7C5E-B97B-1B7B-C99D85565DDD}"/>
          </ac:cxnSpMkLst>
        </pc:cxnChg>
        <pc:cxnChg chg="add del mod topLvl">
          <ac:chgData name="Ying Dong WEI" userId="886b3cec-ad91-4f22-b825-69f6a78f3bb7" providerId="ADAL" clId="{BE698293-DA34-4EE5-9FD7-E4CF28642577}" dt="2024-06-11T05:04:57.540" v="2037" actId="478"/>
          <ac:cxnSpMkLst>
            <pc:docMk/>
            <pc:sldMk cId="2586762697" sldId="256"/>
            <ac:cxnSpMk id="30" creationId="{EE8F40EF-5ACE-C80A-0736-7446BAC0B2D1}"/>
          </ac:cxnSpMkLst>
        </pc:cxnChg>
        <pc:cxnChg chg="add del mod topLvl">
          <ac:chgData name="Ying Dong WEI" userId="886b3cec-ad91-4f22-b825-69f6a78f3bb7" providerId="ADAL" clId="{BE698293-DA34-4EE5-9FD7-E4CF28642577}" dt="2024-06-11T05:04:58.476" v="2038" actId="478"/>
          <ac:cxnSpMkLst>
            <pc:docMk/>
            <pc:sldMk cId="2586762697" sldId="256"/>
            <ac:cxnSpMk id="31" creationId="{8B89C652-0861-7BC6-20BE-69CB9FBFF199}"/>
          </ac:cxnSpMkLst>
        </pc:cxnChg>
        <pc:cxnChg chg="del mod topLvl">
          <ac:chgData name="Ying Dong WEI" userId="886b3cec-ad91-4f22-b825-69f6a78f3bb7" providerId="ADAL" clId="{BE698293-DA34-4EE5-9FD7-E4CF28642577}" dt="2024-06-11T05:05:04.996" v="2044" actId="478"/>
          <ac:cxnSpMkLst>
            <pc:docMk/>
            <pc:sldMk cId="2586762697" sldId="256"/>
            <ac:cxnSpMk id="34" creationId="{B58278F7-EE30-3BF6-F5F6-A6111D5E5DBB}"/>
          </ac:cxnSpMkLst>
        </pc:cxnChg>
        <pc:cxnChg chg="del mod topLvl">
          <ac:chgData name="Ying Dong WEI" userId="886b3cec-ad91-4f22-b825-69f6a78f3bb7" providerId="ADAL" clId="{BE698293-DA34-4EE5-9FD7-E4CF28642577}" dt="2024-06-11T05:05:04.020" v="2043" actId="478"/>
          <ac:cxnSpMkLst>
            <pc:docMk/>
            <pc:sldMk cId="2586762697" sldId="256"/>
            <ac:cxnSpMk id="35" creationId="{7D3ACB2D-9A7A-1D50-5701-E0F43350687E}"/>
          </ac:cxnSpMkLst>
        </pc:cxnChg>
        <pc:cxnChg chg="del mod topLvl">
          <ac:chgData name="Ying Dong WEI" userId="886b3cec-ad91-4f22-b825-69f6a78f3bb7" providerId="ADAL" clId="{BE698293-DA34-4EE5-9FD7-E4CF28642577}" dt="2024-06-11T05:04:59.140" v="2039" actId="478"/>
          <ac:cxnSpMkLst>
            <pc:docMk/>
            <pc:sldMk cId="2586762697" sldId="256"/>
            <ac:cxnSpMk id="36" creationId="{1266A7C7-15C5-3320-556C-28B9FD03BFCD}"/>
          </ac:cxnSpMkLst>
        </pc:cxnChg>
        <pc:cxnChg chg="del mod topLvl">
          <ac:chgData name="Ying Dong WEI" userId="886b3cec-ad91-4f22-b825-69f6a78f3bb7" providerId="ADAL" clId="{BE698293-DA34-4EE5-9FD7-E4CF28642577}" dt="2024-06-11T05:04:59.908" v="2040" actId="478"/>
          <ac:cxnSpMkLst>
            <pc:docMk/>
            <pc:sldMk cId="2586762697" sldId="256"/>
            <ac:cxnSpMk id="37" creationId="{52BF117A-0557-5073-1022-A62FF7A7877B}"/>
          </ac:cxnSpMkLst>
        </pc:cxnChg>
        <pc:cxnChg chg="del mod topLvl">
          <ac:chgData name="Ying Dong WEI" userId="886b3cec-ad91-4f22-b825-69f6a78f3bb7" providerId="ADAL" clId="{BE698293-DA34-4EE5-9FD7-E4CF28642577}" dt="2024-06-11T05:05:01.333" v="2041" actId="478"/>
          <ac:cxnSpMkLst>
            <pc:docMk/>
            <pc:sldMk cId="2586762697" sldId="256"/>
            <ac:cxnSpMk id="38" creationId="{B2522D35-6425-7AE4-D30D-D2EB886BFA61}"/>
          </ac:cxnSpMkLst>
        </pc:cxnChg>
        <pc:cxnChg chg="del mod topLvl">
          <ac:chgData name="Ying Dong WEI" userId="886b3cec-ad91-4f22-b825-69f6a78f3bb7" providerId="ADAL" clId="{BE698293-DA34-4EE5-9FD7-E4CF28642577}" dt="2024-06-11T05:05:02.161" v="2042" actId="478"/>
          <ac:cxnSpMkLst>
            <pc:docMk/>
            <pc:sldMk cId="2586762697" sldId="256"/>
            <ac:cxnSpMk id="39" creationId="{7E90B3C3-6BFE-3935-D801-1130E21FD905}"/>
          </ac:cxnSpMkLst>
        </pc:cxnChg>
        <pc:cxnChg chg="add del mod">
          <ac:chgData name="Ying Dong WEI" userId="886b3cec-ad91-4f22-b825-69f6a78f3bb7" providerId="ADAL" clId="{BE698293-DA34-4EE5-9FD7-E4CF28642577}" dt="2024-06-11T02:41:50.293" v="465" actId="478"/>
          <ac:cxnSpMkLst>
            <pc:docMk/>
            <pc:sldMk cId="2586762697" sldId="256"/>
            <ac:cxnSpMk id="40" creationId="{23C39C76-31E2-364A-39AD-DB06008F7075}"/>
          </ac:cxnSpMkLst>
        </pc:cxnChg>
        <pc:cxnChg chg="add del mod">
          <ac:chgData name="Ying Dong WEI" userId="886b3cec-ad91-4f22-b825-69f6a78f3bb7" providerId="ADAL" clId="{BE698293-DA34-4EE5-9FD7-E4CF28642577}" dt="2024-06-11T02:41:50.293" v="465" actId="478"/>
          <ac:cxnSpMkLst>
            <pc:docMk/>
            <pc:sldMk cId="2586762697" sldId="256"/>
            <ac:cxnSpMk id="41" creationId="{9DC14B76-D8D2-3F8F-CA95-780EA91E13E3}"/>
          </ac:cxnSpMkLst>
        </pc:cxnChg>
        <pc:cxnChg chg="add del mod">
          <ac:chgData name="Ying Dong WEI" userId="886b3cec-ad91-4f22-b825-69f6a78f3bb7" providerId="ADAL" clId="{BE698293-DA34-4EE5-9FD7-E4CF28642577}" dt="2024-06-11T02:41:50.293" v="465" actId="478"/>
          <ac:cxnSpMkLst>
            <pc:docMk/>
            <pc:sldMk cId="2586762697" sldId="256"/>
            <ac:cxnSpMk id="42" creationId="{9D399B1F-AA68-DDEC-A8B7-C7FD37D5BC5D}"/>
          </ac:cxnSpMkLst>
        </pc:cxnChg>
        <pc:cxnChg chg="add del mod">
          <ac:chgData name="Ying Dong WEI" userId="886b3cec-ad91-4f22-b825-69f6a78f3bb7" providerId="ADAL" clId="{BE698293-DA34-4EE5-9FD7-E4CF28642577}" dt="2024-06-11T02:41:50.293" v="465" actId="478"/>
          <ac:cxnSpMkLst>
            <pc:docMk/>
            <pc:sldMk cId="2586762697" sldId="256"/>
            <ac:cxnSpMk id="43" creationId="{A33AEAA2-5FE0-981A-F291-C4CE5E603412}"/>
          </ac:cxnSpMkLst>
        </pc:cxnChg>
        <pc:cxnChg chg="add del mod">
          <ac:chgData name="Ying Dong WEI" userId="886b3cec-ad91-4f22-b825-69f6a78f3bb7" providerId="ADAL" clId="{BE698293-DA34-4EE5-9FD7-E4CF28642577}" dt="2024-06-11T02:41:50.293" v="465" actId="478"/>
          <ac:cxnSpMkLst>
            <pc:docMk/>
            <pc:sldMk cId="2586762697" sldId="256"/>
            <ac:cxnSpMk id="44" creationId="{98E1A9BA-DD0A-C415-67DC-D6239DAF8FD4}"/>
          </ac:cxnSpMkLst>
        </pc:cxnChg>
        <pc:cxnChg chg="add del mod">
          <ac:chgData name="Ying Dong WEI" userId="886b3cec-ad91-4f22-b825-69f6a78f3bb7" providerId="ADAL" clId="{BE698293-DA34-4EE5-9FD7-E4CF28642577}" dt="2024-06-11T02:41:50.293" v="465" actId="478"/>
          <ac:cxnSpMkLst>
            <pc:docMk/>
            <pc:sldMk cId="2586762697" sldId="256"/>
            <ac:cxnSpMk id="45" creationId="{99E78E97-2CD0-7AB3-838A-E4EF35080C3B}"/>
          </ac:cxnSpMkLst>
        </pc:cxnChg>
        <pc:cxnChg chg="add del mod">
          <ac:chgData name="Ying Dong WEI" userId="886b3cec-ad91-4f22-b825-69f6a78f3bb7" providerId="ADAL" clId="{BE698293-DA34-4EE5-9FD7-E4CF28642577}" dt="2024-06-11T02:41:50.293" v="465" actId="478"/>
          <ac:cxnSpMkLst>
            <pc:docMk/>
            <pc:sldMk cId="2586762697" sldId="256"/>
            <ac:cxnSpMk id="46" creationId="{8E0A6577-F766-17C3-3FDD-4B66546440A8}"/>
          </ac:cxnSpMkLst>
        </pc:cxnChg>
        <pc:cxnChg chg="add del mod">
          <ac:chgData name="Ying Dong WEI" userId="886b3cec-ad91-4f22-b825-69f6a78f3bb7" providerId="ADAL" clId="{BE698293-DA34-4EE5-9FD7-E4CF28642577}" dt="2024-06-11T02:41:50.293" v="465" actId="478"/>
          <ac:cxnSpMkLst>
            <pc:docMk/>
            <pc:sldMk cId="2586762697" sldId="256"/>
            <ac:cxnSpMk id="47" creationId="{06A0F0C8-A288-B0A5-BDF8-AF225AE33EB4}"/>
          </ac:cxnSpMkLst>
        </pc:cxnChg>
        <pc:cxnChg chg="add del mod topLvl">
          <ac:chgData name="Ying Dong WEI" userId="886b3cec-ad91-4f22-b825-69f6a78f3bb7" providerId="ADAL" clId="{BE698293-DA34-4EE5-9FD7-E4CF28642577}" dt="2024-06-11T05:05:15.651" v="2050" actId="478"/>
          <ac:cxnSpMkLst>
            <pc:docMk/>
            <pc:sldMk cId="2586762697" sldId="256"/>
            <ac:cxnSpMk id="48" creationId="{42ADF7B6-0EDF-556E-1433-93F15986338A}"/>
          </ac:cxnSpMkLst>
        </pc:cxnChg>
        <pc:cxnChg chg="add del mod topLvl">
          <ac:chgData name="Ying Dong WEI" userId="886b3cec-ad91-4f22-b825-69f6a78f3bb7" providerId="ADAL" clId="{BE698293-DA34-4EE5-9FD7-E4CF28642577}" dt="2024-06-11T05:05:14.629" v="2049" actId="478"/>
          <ac:cxnSpMkLst>
            <pc:docMk/>
            <pc:sldMk cId="2586762697" sldId="256"/>
            <ac:cxnSpMk id="49" creationId="{11B5FC22-E378-A5D5-16B0-F8641B19EB30}"/>
          </ac:cxnSpMkLst>
        </pc:cxnChg>
        <pc:cxnChg chg="add del mod topLvl">
          <ac:chgData name="Ying Dong WEI" userId="886b3cec-ad91-4f22-b825-69f6a78f3bb7" providerId="ADAL" clId="{BE698293-DA34-4EE5-9FD7-E4CF28642577}" dt="2024-06-11T05:05:13.996" v="2048" actId="478"/>
          <ac:cxnSpMkLst>
            <pc:docMk/>
            <pc:sldMk cId="2586762697" sldId="256"/>
            <ac:cxnSpMk id="50" creationId="{138F70A5-DC91-B9C7-A159-B51CC806F41A}"/>
          </ac:cxnSpMkLst>
        </pc:cxnChg>
        <pc:cxnChg chg="add del mod topLvl">
          <ac:chgData name="Ying Dong WEI" userId="886b3cec-ad91-4f22-b825-69f6a78f3bb7" providerId="ADAL" clId="{BE698293-DA34-4EE5-9FD7-E4CF28642577}" dt="2024-06-11T05:05:13.276" v="2047" actId="478"/>
          <ac:cxnSpMkLst>
            <pc:docMk/>
            <pc:sldMk cId="2586762697" sldId="256"/>
            <ac:cxnSpMk id="51" creationId="{5F6E94B1-4BB3-0D8D-46EE-C396CAE9590C}"/>
          </ac:cxnSpMkLst>
        </pc:cxnChg>
        <pc:cxnChg chg="add del mod topLvl">
          <ac:chgData name="Ying Dong WEI" userId="886b3cec-ad91-4f22-b825-69f6a78f3bb7" providerId="ADAL" clId="{BE698293-DA34-4EE5-9FD7-E4CF28642577}" dt="2024-06-11T05:05:19.644" v="2052" actId="478"/>
          <ac:cxnSpMkLst>
            <pc:docMk/>
            <pc:sldMk cId="2586762697" sldId="256"/>
            <ac:cxnSpMk id="52" creationId="{5C973C66-1D90-52BF-A05C-911387879AA6}"/>
          </ac:cxnSpMkLst>
        </pc:cxnChg>
        <pc:cxnChg chg="add del mod topLvl">
          <ac:chgData name="Ying Dong WEI" userId="886b3cec-ad91-4f22-b825-69f6a78f3bb7" providerId="ADAL" clId="{BE698293-DA34-4EE5-9FD7-E4CF28642577}" dt="2024-06-11T05:05:18.385" v="2051" actId="478"/>
          <ac:cxnSpMkLst>
            <pc:docMk/>
            <pc:sldMk cId="2586762697" sldId="256"/>
            <ac:cxnSpMk id="53" creationId="{B6EDA758-327C-6764-E843-0FBA3646CFB5}"/>
          </ac:cxnSpMkLst>
        </pc:cxnChg>
        <pc:cxnChg chg="add del mod topLvl">
          <ac:chgData name="Ying Dong WEI" userId="886b3cec-ad91-4f22-b825-69f6a78f3bb7" providerId="ADAL" clId="{BE698293-DA34-4EE5-9FD7-E4CF28642577}" dt="2024-06-11T05:05:12.608" v="2046" actId="478"/>
          <ac:cxnSpMkLst>
            <pc:docMk/>
            <pc:sldMk cId="2586762697" sldId="256"/>
            <ac:cxnSpMk id="54" creationId="{39AC9F33-27B6-6588-08E2-0971648B24EC}"/>
          </ac:cxnSpMkLst>
        </pc:cxnChg>
        <pc:cxnChg chg="add del mod topLvl">
          <ac:chgData name="Ying Dong WEI" userId="886b3cec-ad91-4f22-b825-69f6a78f3bb7" providerId="ADAL" clId="{BE698293-DA34-4EE5-9FD7-E4CF28642577}" dt="2024-06-11T05:05:20.508" v="2053" actId="478"/>
          <ac:cxnSpMkLst>
            <pc:docMk/>
            <pc:sldMk cId="2586762697" sldId="256"/>
            <ac:cxnSpMk id="55" creationId="{20070AF5-E543-E82D-659A-48FD3C5D892A}"/>
          </ac:cxnSpMkLst>
        </pc:cxnChg>
        <pc:cxnChg chg="add del mod topLvl">
          <ac:chgData name="Ying Dong WEI" userId="886b3cec-ad91-4f22-b825-69f6a78f3bb7" providerId="ADAL" clId="{BE698293-DA34-4EE5-9FD7-E4CF28642577}" dt="2024-06-11T05:05:21.387" v="2054" actId="478"/>
          <ac:cxnSpMkLst>
            <pc:docMk/>
            <pc:sldMk cId="2586762697" sldId="256"/>
            <ac:cxnSpMk id="56" creationId="{927F0433-2EE4-6E22-BCCD-CE9ABC71CB94}"/>
          </ac:cxnSpMkLst>
        </pc:cxnChg>
        <pc:cxnChg chg="add del mod topLvl">
          <ac:chgData name="Ying Dong WEI" userId="886b3cec-ad91-4f22-b825-69f6a78f3bb7" providerId="ADAL" clId="{BE698293-DA34-4EE5-9FD7-E4CF28642577}" dt="2024-06-11T05:05:22.133" v="2055" actId="478"/>
          <ac:cxnSpMkLst>
            <pc:docMk/>
            <pc:sldMk cId="2586762697" sldId="256"/>
            <ac:cxnSpMk id="57" creationId="{FD5DE805-09F3-6F38-1AE4-52DE5C2890B0}"/>
          </ac:cxnSpMkLst>
        </pc:cxnChg>
        <pc:cxnChg chg="add mod">
          <ac:chgData name="Ying Dong WEI" userId="886b3cec-ad91-4f22-b825-69f6a78f3bb7" providerId="ADAL" clId="{BE698293-DA34-4EE5-9FD7-E4CF28642577}" dt="2024-06-11T05:04:50.809" v="2032" actId="165"/>
          <ac:cxnSpMkLst>
            <pc:docMk/>
            <pc:sldMk cId="2586762697" sldId="256"/>
            <ac:cxnSpMk id="59" creationId="{B065EEB2-D22A-8CFE-A9D5-7FBAB07BCEEA}"/>
          </ac:cxnSpMkLst>
        </pc:cxnChg>
        <pc:cxnChg chg="add mod">
          <ac:chgData name="Ying Dong WEI" userId="886b3cec-ad91-4f22-b825-69f6a78f3bb7" providerId="ADAL" clId="{BE698293-DA34-4EE5-9FD7-E4CF28642577}" dt="2024-06-11T05:04:50.809" v="2032" actId="165"/>
          <ac:cxnSpMkLst>
            <pc:docMk/>
            <pc:sldMk cId="2586762697" sldId="256"/>
            <ac:cxnSpMk id="60" creationId="{C1749AD5-567F-CAD1-2E53-AEA9EFE15F61}"/>
          </ac:cxnSpMkLst>
        </pc:cxnChg>
        <pc:cxnChg chg="mod">
          <ac:chgData name="Ying Dong WEI" userId="886b3cec-ad91-4f22-b825-69f6a78f3bb7" providerId="ADAL" clId="{BE698293-DA34-4EE5-9FD7-E4CF28642577}" dt="2024-06-11T05:05:10.649" v="2045" actId="165"/>
          <ac:cxnSpMkLst>
            <pc:docMk/>
            <pc:sldMk cId="2586762697" sldId="256"/>
            <ac:cxnSpMk id="63" creationId="{B912A730-4C23-9B00-A5EF-6BE6D9369EC3}"/>
          </ac:cxnSpMkLst>
        </pc:cxnChg>
        <pc:cxnChg chg="mod">
          <ac:chgData name="Ying Dong WEI" userId="886b3cec-ad91-4f22-b825-69f6a78f3bb7" providerId="ADAL" clId="{BE698293-DA34-4EE5-9FD7-E4CF28642577}" dt="2024-06-11T05:05:10.649" v="2045" actId="165"/>
          <ac:cxnSpMkLst>
            <pc:docMk/>
            <pc:sldMk cId="2586762697" sldId="256"/>
            <ac:cxnSpMk id="64" creationId="{F155C2F9-766F-7308-6395-C872756985CB}"/>
          </ac:cxnSpMkLst>
        </pc:cxnChg>
        <pc:cxnChg chg="add mod">
          <ac:chgData name="Ying Dong WEI" userId="886b3cec-ad91-4f22-b825-69f6a78f3bb7" providerId="ADAL" clId="{BE698293-DA34-4EE5-9FD7-E4CF28642577}" dt="2024-06-11T05:04:50.809" v="2032" actId="165"/>
          <ac:cxnSpMkLst>
            <pc:docMk/>
            <pc:sldMk cId="2586762697" sldId="256"/>
            <ac:cxnSpMk id="65" creationId="{55B4BF27-6794-2DB7-A96B-4F71870CDD08}"/>
          </ac:cxnSpMkLst>
        </pc:cxnChg>
        <pc:cxnChg chg="add mod">
          <ac:chgData name="Ying Dong WEI" userId="886b3cec-ad91-4f22-b825-69f6a78f3bb7" providerId="ADAL" clId="{BE698293-DA34-4EE5-9FD7-E4CF28642577}" dt="2024-06-11T05:04:50.809" v="2032" actId="165"/>
          <ac:cxnSpMkLst>
            <pc:docMk/>
            <pc:sldMk cId="2586762697" sldId="256"/>
            <ac:cxnSpMk id="66" creationId="{7F69043E-D0CB-A7C7-7AA5-04CE23DBA729}"/>
          </ac:cxnSpMkLst>
        </pc:cxnChg>
        <pc:cxnChg chg="add mod">
          <ac:chgData name="Ying Dong WEI" userId="886b3cec-ad91-4f22-b825-69f6a78f3bb7" providerId="ADAL" clId="{BE698293-DA34-4EE5-9FD7-E4CF28642577}" dt="2024-06-11T05:04:50.809" v="2032" actId="165"/>
          <ac:cxnSpMkLst>
            <pc:docMk/>
            <pc:sldMk cId="2586762697" sldId="256"/>
            <ac:cxnSpMk id="67" creationId="{7DA97630-CCA0-E683-ED59-BDD67077BE60}"/>
          </ac:cxnSpMkLst>
        </pc:cxnChg>
        <pc:cxnChg chg="mod">
          <ac:chgData name="Ying Dong WEI" userId="886b3cec-ad91-4f22-b825-69f6a78f3bb7" providerId="ADAL" clId="{BE698293-DA34-4EE5-9FD7-E4CF28642577}" dt="2024-06-11T05:04:50.809" v="2032" actId="165"/>
          <ac:cxnSpMkLst>
            <pc:docMk/>
            <pc:sldMk cId="2586762697" sldId="256"/>
            <ac:cxnSpMk id="71" creationId="{F5D794A4-68CC-9816-48D8-10EB7A6547D5}"/>
          </ac:cxnSpMkLst>
        </pc:cxnChg>
        <pc:cxnChg chg="mod">
          <ac:chgData name="Ying Dong WEI" userId="886b3cec-ad91-4f22-b825-69f6a78f3bb7" providerId="ADAL" clId="{BE698293-DA34-4EE5-9FD7-E4CF28642577}" dt="2024-06-11T05:04:50.809" v="2032" actId="165"/>
          <ac:cxnSpMkLst>
            <pc:docMk/>
            <pc:sldMk cId="2586762697" sldId="256"/>
            <ac:cxnSpMk id="72" creationId="{268575EC-BD97-4FE6-7FD5-EDAC35A9CDA5}"/>
          </ac:cxnSpMkLst>
        </pc:cxnChg>
        <pc:cxnChg chg="mod">
          <ac:chgData name="Ying Dong WEI" userId="886b3cec-ad91-4f22-b825-69f6a78f3bb7" providerId="ADAL" clId="{BE698293-DA34-4EE5-9FD7-E4CF28642577}" dt="2024-06-11T05:04:50.809" v="2032" actId="165"/>
          <ac:cxnSpMkLst>
            <pc:docMk/>
            <pc:sldMk cId="2586762697" sldId="256"/>
            <ac:cxnSpMk id="73" creationId="{C356725B-A073-63D2-A0B9-5776EA01ADC1}"/>
          </ac:cxnSpMkLst>
        </pc:cxnChg>
        <pc:cxnChg chg="mod">
          <ac:chgData name="Ying Dong WEI" userId="886b3cec-ad91-4f22-b825-69f6a78f3bb7" providerId="ADAL" clId="{BE698293-DA34-4EE5-9FD7-E4CF28642577}" dt="2024-06-11T05:05:10.649" v="2045" actId="165"/>
          <ac:cxnSpMkLst>
            <pc:docMk/>
            <pc:sldMk cId="2586762697" sldId="256"/>
            <ac:cxnSpMk id="76" creationId="{58C6C481-EA81-DF5F-8FA3-2A7CF5A80DAB}"/>
          </ac:cxnSpMkLst>
        </pc:cxnChg>
        <pc:cxnChg chg="mod">
          <ac:chgData name="Ying Dong WEI" userId="886b3cec-ad91-4f22-b825-69f6a78f3bb7" providerId="ADAL" clId="{BE698293-DA34-4EE5-9FD7-E4CF28642577}" dt="2024-06-11T05:05:10.649" v="2045" actId="165"/>
          <ac:cxnSpMkLst>
            <pc:docMk/>
            <pc:sldMk cId="2586762697" sldId="256"/>
            <ac:cxnSpMk id="77" creationId="{778FC0E6-8F71-155C-FB27-90D4F7507A4D}"/>
          </ac:cxnSpMkLst>
        </pc:cxnChg>
        <pc:cxnChg chg="mod">
          <ac:chgData name="Ying Dong WEI" userId="886b3cec-ad91-4f22-b825-69f6a78f3bb7" providerId="ADAL" clId="{BE698293-DA34-4EE5-9FD7-E4CF28642577}" dt="2024-06-11T05:05:10.649" v="2045" actId="165"/>
          <ac:cxnSpMkLst>
            <pc:docMk/>
            <pc:sldMk cId="2586762697" sldId="256"/>
            <ac:cxnSpMk id="78" creationId="{5AB96D34-A8E2-38C4-9CD8-F5242BEFD1C3}"/>
          </ac:cxnSpMkLst>
        </pc:cxnChg>
        <pc:cxnChg chg="mod">
          <ac:chgData name="Ying Dong WEI" userId="886b3cec-ad91-4f22-b825-69f6a78f3bb7" providerId="ADAL" clId="{BE698293-DA34-4EE5-9FD7-E4CF28642577}" dt="2024-06-11T05:05:10.649" v="2045" actId="165"/>
          <ac:cxnSpMkLst>
            <pc:docMk/>
            <pc:sldMk cId="2586762697" sldId="256"/>
            <ac:cxnSpMk id="81" creationId="{4FBF21BF-392B-C368-9FDA-FEEECF48A53B}"/>
          </ac:cxnSpMkLst>
        </pc:cxnChg>
        <pc:cxnChg chg="mod">
          <ac:chgData name="Ying Dong WEI" userId="886b3cec-ad91-4f22-b825-69f6a78f3bb7" providerId="ADAL" clId="{BE698293-DA34-4EE5-9FD7-E4CF28642577}" dt="2024-06-11T05:05:10.649" v="2045" actId="165"/>
          <ac:cxnSpMkLst>
            <pc:docMk/>
            <pc:sldMk cId="2586762697" sldId="256"/>
            <ac:cxnSpMk id="82" creationId="{043D2B81-0EF2-0854-555C-C581326FFF66}"/>
          </ac:cxnSpMkLst>
        </pc:cxnChg>
        <pc:cxnChg chg="mod">
          <ac:chgData name="Ying Dong WEI" userId="886b3cec-ad91-4f22-b825-69f6a78f3bb7" providerId="ADAL" clId="{BE698293-DA34-4EE5-9FD7-E4CF28642577}" dt="2024-06-11T05:05:10.649" v="2045" actId="165"/>
          <ac:cxnSpMkLst>
            <pc:docMk/>
            <pc:sldMk cId="2586762697" sldId="256"/>
            <ac:cxnSpMk id="83" creationId="{84198059-19BC-9388-39EC-1FA025C4973C}"/>
          </ac:cxnSpMkLst>
        </pc:cxnChg>
        <pc:cxnChg chg="mod">
          <ac:chgData name="Ying Dong WEI" userId="886b3cec-ad91-4f22-b825-69f6a78f3bb7" providerId="ADAL" clId="{BE698293-DA34-4EE5-9FD7-E4CF28642577}" dt="2024-06-11T02:56:25.023" v="925"/>
          <ac:cxnSpMkLst>
            <pc:docMk/>
            <pc:sldMk cId="2586762697" sldId="256"/>
            <ac:cxnSpMk id="86" creationId="{49511317-39C4-5C53-8444-F16AF813B55B}"/>
          </ac:cxnSpMkLst>
        </pc:cxnChg>
        <pc:cxnChg chg="mod">
          <ac:chgData name="Ying Dong WEI" userId="886b3cec-ad91-4f22-b825-69f6a78f3bb7" providerId="ADAL" clId="{BE698293-DA34-4EE5-9FD7-E4CF28642577}" dt="2024-06-11T02:56:25.023" v="925"/>
          <ac:cxnSpMkLst>
            <pc:docMk/>
            <pc:sldMk cId="2586762697" sldId="256"/>
            <ac:cxnSpMk id="87" creationId="{487C96A7-BDF0-7375-45E3-1A42EED9927A}"/>
          </ac:cxnSpMkLst>
        </pc:cxnChg>
      </pc:sldChg>
      <pc:sldChg chg="modSp add mod">
        <pc:chgData name="Ying Dong WEI" userId="886b3cec-ad91-4f22-b825-69f6a78f3bb7" providerId="ADAL" clId="{BE698293-DA34-4EE5-9FD7-E4CF28642577}" dt="2024-06-13T03:29:45.135" v="17401" actId="20577"/>
        <pc:sldMkLst>
          <pc:docMk/>
          <pc:sldMk cId="2778198853" sldId="267"/>
        </pc:sldMkLst>
        <pc:spChg chg="mod">
          <ac:chgData name="Ying Dong WEI" userId="886b3cec-ad91-4f22-b825-69f6a78f3bb7" providerId="ADAL" clId="{BE698293-DA34-4EE5-9FD7-E4CF28642577}" dt="2024-06-11T01:31:24.524" v="162" actId="403"/>
          <ac:spMkLst>
            <pc:docMk/>
            <pc:sldMk cId="2778198853" sldId="267"/>
            <ac:spMk id="6" creationId="{94FC519B-A40E-4B4E-D4F3-903099DCBDEC}"/>
          </ac:spMkLst>
        </pc:spChg>
        <pc:spChg chg="mod">
          <ac:chgData name="Ying Dong WEI" userId="886b3cec-ad91-4f22-b825-69f6a78f3bb7" providerId="ADAL" clId="{BE698293-DA34-4EE5-9FD7-E4CF28642577}" dt="2024-06-13T03:29:45.135" v="17401" actId="20577"/>
          <ac:spMkLst>
            <pc:docMk/>
            <pc:sldMk cId="2778198853" sldId="267"/>
            <ac:spMk id="7" creationId="{182C8B52-0354-DCF5-7E4C-41BC3AC6F85A}"/>
          </ac:spMkLst>
        </pc:spChg>
      </pc:sldChg>
      <pc:sldChg chg="addSp delSp modSp add mod ord">
        <pc:chgData name="Ying Dong WEI" userId="886b3cec-ad91-4f22-b825-69f6a78f3bb7" providerId="ADAL" clId="{BE698293-DA34-4EE5-9FD7-E4CF28642577}" dt="2024-06-12T07:52:46.869" v="17400" actId="20577"/>
        <pc:sldMkLst>
          <pc:docMk/>
          <pc:sldMk cId="829901664" sldId="2147377316"/>
        </pc:sldMkLst>
        <pc:spChg chg="add del mod">
          <ac:chgData name="Ying Dong WEI" userId="886b3cec-ad91-4f22-b825-69f6a78f3bb7" providerId="ADAL" clId="{BE698293-DA34-4EE5-9FD7-E4CF28642577}" dt="2024-06-11T05:50:06.747" v="2901" actId="478"/>
          <ac:spMkLst>
            <pc:docMk/>
            <pc:sldMk cId="829901664" sldId="2147377316"/>
            <ac:spMk id="2" creationId="{5872A0AB-D64F-B647-D07B-D45DF6ABA5D6}"/>
          </ac:spMkLst>
        </pc:spChg>
        <pc:spChg chg="del">
          <ac:chgData name="Ying Dong WEI" userId="886b3cec-ad91-4f22-b825-69f6a78f3bb7" providerId="ADAL" clId="{BE698293-DA34-4EE5-9FD7-E4CF28642577}" dt="2024-06-11T05:49:56.832" v="2899" actId="478"/>
          <ac:spMkLst>
            <pc:docMk/>
            <pc:sldMk cId="829901664" sldId="2147377316"/>
            <ac:spMk id="3" creationId="{34DCDEB4-0070-2940-9356-D64DD6E2C792}"/>
          </ac:spMkLst>
        </pc:spChg>
        <pc:spChg chg="mod">
          <ac:chgData name="Ying Dong WEI" userId="886b3cec-ad91-4f22-b825-69f6a78f3bb7" providerId="ADAL" clId="{BE698293-DA34-4EE5-9FD7-E4CF28642577}" dt="2024-06-11T05:48:09.619" v="2807"/>
          <ac:spMkLst>
            <pc:docMk/>
            <pc:sldMk cId="829901664" sldId="2147377316"/>
            <ac:spMk id="85" creationId="{9C8D52A5-50B9-B8B3-53A6-CAD0F542C90E}"/>
          </ac:spMkLst>
        </pc:spChg>
        <pc:spChg chg="mod">
          <ac:chgData name="Ying Dong WEI" userId="886b3cec-ad91-4f22-b825-69f6a78f3bb7" providerId="ADAL" clId="{BE698293-DA34-4EE5-9FD7-E4CF28642577}" dt="2024-06-11T05:48:09.619" v="2807"/>
          <ac:spMkLst>
            <pc:docMk/>
            <pc:sldMk cId="829901664" sldId="2147377316"/>
            <ac:spMk id="86" creationId="{5DF88181-5E4E-2CAC-9CF3-4BD44C6F20C0}"/>
          </ac:spMkLst>
        </pc:spChg>
        <pc:spChg chg="mod">
          <ac:chgData name="Ying Dong WEI" userId="886b3cec-ad91-4f22-b825-69f6a78f3bb7" providerId="ADAL" clId="{BE698293-DA34-4EE5-9FD7-E4CF28642577}" dt="2024-06-11T05:48:09.619" v="2807"/>
          <ac:spMkLst>
            <pc:docMk/>
            <pc:sldMk cId="829901664" sldId="2147377316"/>
            <ac:spMk id="88" creationId="{E9462F4B-4673-D763-5001-5F2A152BD8AA}"/>
          </ac:spMkLst>
        </pc:spChg>
        <pc:spChg chg="mod">
          <ac:chgData name="Ying Dong WEI" userId="886b3cec-ad91-4f22-b825-69f6a78f3bb7" providerId="ADAL" clId="{BE698293-DA34-4EE5-9FD7-E4CF28642577}" dt="2024-06-11T05:48:09.619" v="2807"/>
          <ac:spMkLst>
            <pc:docMk/>
            <pc:sldMk cId="829901664" sldId="2147377316"/>
            <ac:spMk id="90" creationId="{7D5ACA24-7584-A53D-B23A-8705BAAA4001}"/>
          </ac:spMkLst>
        </pc:spChg>
        <pc:spChg chg="del">
          <ac:chgData name="Ying Dong WEI" userId="886b3cec-ad91-4f22-b825-69f6a78f3bb7" providerId="ADAL" clId="{BE698293-DA34-4EE5-9FD7-E4CF28642577}" dt="2024-06-11T05:54:34.609" v="3052" actId="478"/>
          <ac:spMkLst>
            <pc:docMk/>
            <pc:sldMk cId="829901664" sldId="2147377316"/>
            <ac:spMk id="95" creationId="{05247357-AFE3-2E95-66A8-C03491EA42A2}"/>
          </ac:spMkLst>
        </pc:spChg>
        <pc:spChg chg="del">
          <ac:chgData name="Ying Dong WEI" userId="886b3cec-ad91-4f22-b825-69f6a78f3bb7" providerId="ADAL" clId="{BE698293-DA34-4EE5-9FD7-E4CF28642577}" dt="2024-06-11T05:55:46.235" v="3057" actId="478"/>
          <ac:spMkLst>
            <pc:docMk/>
            <pc:sldMk cId="829901664" sldId="2147377316"/>
            <ac:spMk id="104" creationId="{3EA0BE52-6C5D-F123-9652-3DEF47C32279}"/>
          </ac:spMkLst>
        </pc:spChg>
        <pc:spChg chg="del">
          <ac:chgData name="Ying Dong WEI" userId="886b3cec-ad91-4f22-b825-69f6a78f3bb7" providerId="ADAL" clId="{BE698293-DA34-4EE5-9FD7-E4CF28642577}" dt="2024-06-11T05:55:44.241" v="3056" actId="478"/>
          <ac:spMkLst>
            <pc:docMk/>
            <pc:sldMk cId="829901664" sldId="2147377316"/>
            <ac:spMk id="105" creationId="{4044C285-B6BD-BB7C-B26D-74E2B994E538}"/>
          </ac:spMkLst>
        </pc:spChg>
        <pc:spChg chg="del">
          <ac:chgData name="Ying Dong WEI" userId="886b3cec-ad91-4f22-b825-69f6a78f3bb7" providerId="ADAL" clId="{BE698293-DA34-4EE5-9FD7-E4CF28642577}" dt="2024-06-11T05:55:44.241" v="3056" actId="478"/>
          <ac:spMkLst>
            <pc:docMk/>
            <pc:sldMk cId="829901664" sldId="2147377316"/>
            <ac:spMk id="109" creationId="{672B13A5-3A96-980B-5BB5-B3A3CD8F39CE}"/>
          </ac:spMkLst>
        </pc:spChg>
        <pc:spChg chg="del">
          <ac:chgData name="Ying Dong WEI" userId="886b3cec-ad91-4f22-b825-69f6a78f3bb7" providerId="ADAL" clId="{BE698293-DA34-4EE5-9FD7-E4CF28642577}" dt="2024-06-11T05:55:44.241" v="3056" actId="478"/>
          <ac:spMkLst>
            <pc:docMk/>
            <pc:sldMk cId="829901664" sldId="2147377316"/>
            <ac:spMk id="111" creationId="{0CE1B351-0CA4-30B0-A841-0AA07196FEA7}"/>
          </ac:spMkLst>
        </pc:spChg>
        <pc:spChg chg="del">
          <ac:chgData name="Ying Dong WEI" userId="886b3cec-ad91-4f22-b825-69f6a78f3bb7" providerId="ADAL" clId="{BE698293-DA34-4EE5-9FD7-E4CF28642577}" dt="2024-06-11T05:55:48.498" v="3059" actId="478"/>
          <ac:spMkLst>
            <pc:docMk/>
            <pc:sldMk cId="829901664" sldId="2147377316"/>
            <ac:spMk id="112" creationId="{1F26C529-CD1D-7578-6743-A4B80D97D518}"/>
          </ac:spMkLst>
        </pc:spChg>
        <pc:spChg chg="del">
          <ac:chgData name="Ying Dong WEI" userId="886b3cec-ad91-4f22-b825-69f6a78f3bb7" providerId="ADAL" clId="{BE698293-DA34-4EE5-9FD7-E4CF28642577}" dt="2024-06-11T05:55:47.477" v="3058" actId="478"/>
          <ac:spMkLst>
            <pc:docMk/>
            <pc:sldMk cId="829901664" sldId="2147377316"/>
            <ac:spMk id="113" creationId="{68ED4C33-AF13-B491-6DE8-658EBDB839B1}"/>
          </ac:spMkLst>
        </pc:spChg>
        <pc:spChg chg="add del mod">
          <ac:chgData name="Ying Dong WEI" userId="886b3cec-ad91-4f22-b825-69f6a78f3bb7" providerId="ADAL" clId="{BE698293-DA34-4EE5-9FD7-E4CF28642577}" dt="2024-06-11T05:50:06.747" v="2901" actId="478"/>
          <ac:spMkLst>
            <pc:docMk/>
            <pc:sldMk cId="829901664" sldId="2147377316"/>
            <ac:spMk id="128" creationId="{55EC2753-FE99-8483-5380-FBE35AD850E5}"/>
          </ac:spMkLst>
        </pc:spChg>
        <pc:spChg chg="del">
          <ac:chgData name="Ying Dong WEI" userId="886b3cec-ad91-4f22-b825-69f6a78f3bb7" providerId="ADAL" clId="{BE698293-DA34-4EE5-9FD7-E4CF28642577}" dt="2024-06-11T05:55:49.770" v="3060" actId="478"/>
          <ac:spMkLst>
            <pc:docMk/>
            <pc:sldMk cId="829901664" sldId="2147377316"/>
            <ac:spMk id="153" creationId="{1D70D0C3-6CC7-8E01-B7EF-41612ECF56A8}"/>
          </ac:spMkLst>
        </pc:spChg>
        <pc:spChg chg="del">
          <ac:chgData name="Ying Dong WEI" userId="886b3cec-ad91-4f22-b825-69f6a78f3bb7" providerId="ADAL" clId="{BE698293-DA34-4EE5-9FD7-E4CF28642577}" dt="2024-06-11T05:55:49.770" v="3060" actId="478"/>
          <ac:spMkLst>
            <pc:docMk/>
            <pc:sldMk cId="829901664" sldId="2147377316"/>
            <ac:spMk id="154" creationId="{7B7B306E-3D32-8EF5-92AA-86EA0182E13C}"/>
          </ac:spMkLst>
        </pc:spChg>
        <pc:spChg chg="add del mod">
          <ac:chgData name="Ying Dong WEI" userId="886b3cec-ad91-4f22-b825-69f6a78f3bb7" providerId="ADAL" clId="{BE698293-DA34-4EE5-9FD7-E4CF28642577}" dt="2024-06-11T05:50:06.747" v="2901" actId="478"/>
          <ac:spMkLst>
            <pc:docMk/>
            <pc:sldMk cId="829901664" sldId="2147377316"/>
            <ac:spMk id="155" creationId="{08BFDE27-ADFA-2CA7-5692-D5CDA3AECC44}"/>
          </ac:spMkLst>
        </pc:spChg>
        <pc:spChg chg="add del mod">
          <ac:chgData name="Ying Dong WEI" userId="886b3cec-ad91-4f22-b825-69f6a78f3bb7" providerId="ADAL" clId="{BE698293-DA34-4EE5-9FD7-E4CF28642577}" dt="2024-06-11T05:50:06.747" v="2901" actId="478"/>
          <ac:spMkLst>
            <pc:docMk/>
            <pc:sldMk cId="829901664" sldId="2147377316"/>
            <ac:spMk id="156" creationId="{83E6D6F1-8862-4840-1B47-F96A29DA3DE7}"/>
          </ac:spMkLst>
        </pc:spChg>
        <pc:spChg chg="del">
          <ac:chgData name="Ying Dong WEI" userId="886b3cec-ad91-4f22-b825-69f6a78f3bb7" providerId="ADAL" clId="{BE698293-DA34-4EE5-9FD7-E4CF28642577}" dt="2024-06-11T05:55:49.770" v="3060" actId="478"/>
          <ac:spMkLst>
            <pc:docMk/>
            <pc:sldMk cId="829901664" sldId="2147377316"/>
            <ac:spMk id="159" creationId="{29FEA442-DF76-3F42-DC5C-69C8A0A165FE}"/>
          </ac:spMkLst>
        </pc:spChg>
        <pc:spChg chg="del">
          <ac:chgData name="Ying Dong WEI" userId="886b3cec-ad91-4f22-b825-69f6a78f3bb7" providerId="ADAL" clId="{BE698293-DA34-4EE5-9FD7-E4CF28642577}" dt="2024-06-11T05:55:49.770" v="3060" actId="478"/>
          <ac:spMkLst>
            <pc:docMk/>
            <pc:sldMk cId="829901664" sldId="2147377316"/>
            <ac:spMk id="160" creationId="{531F5E94-CA11-9972-9CC3-D2FFB6B82A19}"/>
          </ac:spMkLst>
        </pc:spChg>
        <pc:spChg chg="del">
          <ac:chgData name="Ying Dong WEI" userId="886b3cec-ad91-4f22-b825-69f6a78f3bb7" providerId="ADAL" clId="{BE698293-DA34-4EE5-9FD7-E4CF28642577}" dt="2024-06-11T05:55:49.770" v="3060" actId="478"/>
          <ac:spMkLst>
            <pc:docMk/>
            <pc:sldMk cId="829901664" sldId="2147377316"/>
            <ac:spMk id="161" creationId="{55D46CDB-FA43-AF00-02F0-53915DA101EB}"/>
          </ac:spMkLst>
        </pc:spChg>
        <pc:spChg chg="mod">
          <ac:chgData name="Ying Dong WEI" userId="886b3cec-ad91-4f22-b825-69f6a78f3bb7" providerId="ADAL" clId="{BE698293-DA34-4EE5-9FD7-E4CF28642577}" dt="2024-06-11T05:48:09.619" v="2807"/>
          <ac:spMkLst>
            <pc:docMk/>
            <pc:sldMk cId="829901664" sldId="2147377316"/>
            <ac:spMk id="163" creationId="{A7DF9021-D3C2-9061-C495-039806FBA56C}"/>
          </ac:spMkLst>
        </pc:spChg>
        <pc:spChg chg="del">
          <ac:chgData name="Ying Dong WEI" userId="886b3cec-ad91-4f22-b825-69f6a78f3bb7" providerId="ADAL" clId="{BE698293-DA34-4EE5-9FD7-E4CF28642577}" dt="2024-06-11T05:55:49.770" v="3060" actId="478"/>
          <ac:spMkLst>
            <pc:docMk/>
            <pc:sldMk cId="829901664" sldId="2147377316"/>
            <ac:spMk id="164" creationId="{31A5284F-092D-12CC-0BC2-D30BC1A82766}"/>
          </ac:spMkLst>
        </pc:spChg>
        <pc:spChg chg="del">
          <ac:chgData name="Ying Dong WEI" userId="886b3cec-ad91-4f22-b825-69f6a78f3bb7" providerId="ADAL" clId="{BE698293-DA34-4EE5-9FD7-E4CF28642577}" dt="2024-06-11T05:55:49.770" v="3060" actId="478"/>
          <ac:spMkLst>
            <pc:docMk/>
            <pc:sldMk cId="829901664" sldId="2147377316"/>
            <ac:spMk id="165" creationId="{B05C52E1-B65A-B370-B36C-9564FD366BB2}"/>
          </ac:spMkLst>
        </pc:spChg>
        <pc:spChg chg="del">
          <ac:chgData name="Ying Dong WEI" userId="886b3cec-ad91-4f22-b825-69f6a78f3bb7" providerId="ADAL" clId="{BE698293-DA34-4EE5-9FD7-E4CF28642577}" dt="2024-06-11T05:55:49.770" v="3060" actId="478"/>
          <ac:spMkLst>
            <pc:docMk/>
            <pc:sldMk cId="829901664" sldId="2147377316"/>
            <ac:spMk id="166" creationId="{D5E5FE99-BD06-9131-FD39-15A7039A2774}"/>
          </ac:spMkLst>
        </pc:spChg>
        <pc:spChg chg="del">
          <ac:chgData name="Ying Dong WEI" userId="886b3cec-ad91-4f22-b825-69f6a78f3bb7" providerId="ADAL" clId="{BE698293-DA34-4EE5-9FD7-E4CF28642577}" dt="2024-06-11T05:55:49.770" v="3060" actId="478"/>
          <ac:spMkLst>
            <pc:docMk/>
            <pc:sldMk cId="829901664" sldId="2147377316"/>
            <ac:spMk id="169" creationId="{32E4D394-9900-C112-83E4-2F8DF50D9CAD}"/>
          </ac:spMkLst>
        </pc:spChg>
        <pc:spChg chg="del">
          <ac:chgData name="Ying Dong WEI" userId="886b3cec-ad91-4f22-b825-69f6a78f3bb7" providerId="ADAL" clId="{BE698293-DA34-4EE5-9FD7-E4CF28642577}" dt="2024-06-11T05:55:49.770" v="3060" actId="478"/>
          <ac:spMkLst>
            <pc:docMk/>
            <pc:sldMk cId="829901664" sldId="2147377316"/>
            <ac:spMk id="170" creationId="{9516AE2A-9660-80B4-B63F-D707EF640AE4}"/>
          </ac:spMkLst>
        </pc:spChg>
        <pc:spChg chg="del">
          <ac:chgData name="Ying Dong WEI" userId="886b3cec-ad91-4f22-b825-69f6a78f3bb7" providerId="ADAL" clId="{BE698293-DA34-4EE5-9FD7-E4CF28642577}" dt="2024-06-11T05:55:49.770" v="3060" actId="478"/>
          <ac:spMkLst>
            <pc:docMk/>
            <pc:sldMk cId="829901664" sldId="2147377316"/>
            <ac:spMk id="173" creationId="{DCED4AD8-EE65-06FA-E031-A1D9904086DC}"/>
          </ac:spMkLst>
        </pc:spChg>
        <pc:spChg chg="mod">
          <ac:chgData name="Ying Dong WEI" userId="886b3cec-ad91-4f22-b825-69f6a78f3bb7" providerId="ADAL" clId="{BE698293-DA34-4EE5-9FD7-E4CF28642577}" dt="2024-06-11T05:48:09.619" v="2807"/>
          <ac:spMkLst>
            <pc:docMk/>
            <pc:sldMk cId="829901664" sldId="2147377316"/>
            <ac:spMk id="176" creationId="{6038B6EE-CC0F-D6E9-E6EB-81E0E485B465}"/>
          </ac:spMkLst>
        </pc:spChg>
        <pc:spChg chg="mod">
          <ac:chgData name="Ying Dong WEI" userId="886b3cec-ad91-4f22-b825-69f6a78f3bb7" providerId="ADAL" clId="{BE698293-DA34-4EE5-9FD7-E4CF28642577}" dt="2024-06-11T05:48:09.619" v="2807"/>
          <ac:spMkLst>
            <pc:docMk/>
            <pc:sldMk cId="829901664" sldId="2147377316"/>
            <ac:spMk id="177" creationId="{85E4060A-028D-E49F-6013-1CD72094CCDA}"/>
          </ac:spMkLst>
        </pc:spChg>
        <pc:spChg chg="del">
          <ac:chgData name="Ying Dong WEI" userId="886b3cec-ad91-4f22-b825-69f6a78f3bb7" providerId="ADAL" clId="{BE698293-DA34-4EE5-9FD7-E4CF28642577}" dt="2024-06-11T05:55:49.770" v="3060" actId="478"/>
          <ac:spMkLst>
            <pc:docMk/>
            <pc:sldMk cId="829901664" sldId="2147377316"/>
            <ac:spMk id="181" creationId="{DC7C0102-D7B1-8B56-FC28-3B3E8D277C79}"/>
          </ac:spMkLst>
        </pc:spChg>
        <pc:spChg chg="del">
          <ac:chgData name="Ying Dong WEI" userId="886b3cec-ad91-4f22-b825-69f6a78f3bb7" providerId="ADAL" clId="{BE698293-DA34-4EE5-9FD7-E4CF28642577}" dt="2024-06-11T05:55:49.770" v="3060" actId="478"/>
          <ac:spMkLst>
            <pc:docMk/>
            <pc:sldMk cId="829901664" sldId="2147377316"/>
            <ac:spMk id="182" creationId="{6C77D935-1D6C-50FC-2BC8-C0153126A4C2}"/>
          </ac:spMkLst>
        </pc:spChg>
        <pc:spChg chg="del">
          <ac:chgData name="Ying Dong WEI" userId="886b3cec-ad91-4f22-b825-69f6a78f3bb7" providerId="ADAL" clId="{BE698293-DA34-4EE5-9FD7-E4CF28642577}" dt="2024-06-11T05:55:49.770" v="3060" actId="478"/>
          <ac:spMkLst>
            <pc:docMk/>
            <pc:sldMk cId="829901664" sldId="2147377316"/>
            <ac:spMk id="187" creationId="{2624D9E3-E806-60CF-663A-F7ECD8B301F1}"/>
          </ac:spMkLst>
        </pc:spChg>
        <pc:spChg chg="add del mod">
          <ac:chgData name="Ying Dong WEI" userId="886b3cec-ad91-4f22-b825-69f6a78f3bb7" providerId="ADAL" clId="{BE698293-DA34-4EE5-9FD7-E4CF28642577}" dt="2024-06-11T05:55:49.770" v="3060" actId="478"/>
          <ac:spMkLst>
            <pc:docMk/>
            <pc:sldMk cId="829901664" sldId="2147377316"/>
            <ac:spMk id="194" creationId="{AC11ABDE-6B24-BD0C-FA5B-6AE4F99872D7}"/>
          </ac:spMkLst>
        </pc:spChg>
        <pc:spChg chg="add del mod">
          <ac:chgData name="Ying Dong WEI" userId="886b3cec-ad91-4f22-b825-69f6a78f3bb7" providerId="ADAL" clId="{BE698293-DA34-4EE5-9FD7-E4CF28642577}" dt="2024-06-11T05:50:06.747" v="2901" actId="478"/>
          <ac:spMkLst>
            <pc:docMk/>
            <pc:sldMk cId="829901664" sldId="2147377316"/>
            <ac:spMk id="199" creationId="{5A4E971B-0A52-6AF1-2D41-F72F91B9D628}"/>
          </ac:spMkLst>
        </pc:spChg>
        <pc:spChg chg="add mod">
          <ac:chgData name="Ying Dong WEI" userId="886b3cec-ad91-4f22-b825-69f6a78f3bb7" providerId="ADAL" clId="{BE698293-DA34-4EE5-9FD7-E4CF28642577}" dt="2024-06-11T06:21:27.001" v="3670" actId="404"/>
          <ac:spMkLst>
            <pc:docMk/>
            <pc:sldMk cId="829901664" sldId="2147377316"/>
            <ac:spMk id="200" creationId="{E5B9E43B-9F9E-8805-602A-4005024860CA}"/>
          </ac:spMkLst>
        </pc:spChg>
        <pc:spChg chg="mod">
          <ac:chgData name="Ying Dong WEI" userId="886b3cec-ad91-4f22-b825-69f6a78f3bb7" providerId="ADAL" clId="{BE698293-DA34-4EE5-9FD7-E4CF28642577}" dt="2024-06-11T05:48:09.619" v="2807"/>
          <ac:spMkLst>
            <pc:docMk/>
            <pc:sldMk cId="829901664" sldId="2147377316"/>
            <ac:spMk id="203" creationId="{BC8E3A27-0F44-C6C6-6B93-F117028507BE}"/>
          </ac:spMkLst>
        </pc:spChg>
        <pc:spChg chg="mod">
          <ac:chgData name="Ying Dong WEI" userId="886b3cec-ad91-4f22-b825-69f6a78f3bb7" providerId="ADAL" clId="{BE698293-DA34-4EE5-9FD7-E4CF28642577}" dt="2024-06-11T05:48:09.619" v="2807"/>
          <ac:spMkLst>
            <pc:docMk/>
            <pc:sldMk cId="829901664" sldId="2147377316"/>
            <ac:spMk id="204" creationId="{61E4D55E-F58F-A6F7-086C-38BAE8324A42}"/>
          </ac:spMkLst>
        </pc:spChg>
        <pc:spChg chg="mod">
          <ac:chgData name="Ying Dong WEI" userId="886b3cec-ad91-4f22-b825-69f6a78f3bb7" providerId="ADAL" clId="{BE698293-DA34-4EE5-9FD7-E4CF28642577}" dt="2024-06-11T05:48:09.619" v="2807"/>
          <ac:spMkLst>
            <pc:docMk/>
            <pc:sldMk cId="829901664" sldId="2147377316"/>
            <ac:spMk id="205" creationId="{4EBE215C-D27B-3438-A63F-5060979593A5}"/>
          </ac:spMkLst>
        </pc:spChg>
        <pc:spChg chg="mod">
          <ac:chgData name="Ying Dong WEI" userId="886b3cec-ad91-4f22-b825-69f6a78f3bb7" providerId="ADAL" clId="{BE698293-DA34-4EE5-9FD7-E4CF28642577}" dt="2024-06-11T05:48:09.619" v="2807"/>
          <ac:spMkLst>
            <pc:docMk/>
            <pc:sldMk cId="829901664" sldId="2147377316"/>
            <ac:spMk id="206" creationId="{E23D0F31-1DCF-1C99-D144-98EB27EDC9D5}"/>
          </ac:spMkLst>
        </pc:spChg>
        <pc:spChg chg="mod">
          <ac:chgData name="Ying Dong WEI" userId="886b3cec-ad91-4f22-b825-69f6a78f3bb7" providerId="ADAL" clId="{BE698293-DA34-4EE5-9FD7-E4CF28642577}" dt="2024-06-11T05:48:09.619" v="2807"/>
          <ac:spMkLst>
            <pc:docMk/>
            <pc:sldMk cId="829901664" sldId="2147377316"/>
            <ac:spMk id="207" creationId="{52629229-17D3-8731-8F1B-6F558563FD7C}"/>
          </ac:spMkLst>
        </pc:spChg>
        <pc:spChg chg="mod">
          <ac:chgData name="Ying Dong WEI" userId="886b3cec-ad91-4f22-b825-69f6a78f3bb7" providerId="ADAL" clId="{BE698293-DA34-4EE5-9FD7-E4CF28642577}" dt="2024-06-11T05:48:09.619" v="2807"/>
          <ac:spMkLst>
            <pc:docMk/>
            <pc:sldMk cId="829901664" sldId="2147377316"/>
            <ac:spMk id="210" creationId="{BD1AC95C-2C10-C0EE-E0E0-D02F38A55E65}"/>
          </ac:spMkLst>
        </pc:spChg>
        <pc:spChg chg="mod">
          <ac:chgData name="Ying Dong WEI" userId="886b3cec-ad91-4f22-b825-69f6a78f3bb7" providerId="ADAL" clId="{BE698293-DA34-4EE5-9FD7-E4CF28642577}" dt="2024-06-11T05:48:09.619" v="2807"/>
          <ac:spMkLst>
            <pc:docMk/>
            <pc:sldMk cId="829901664" sldId="2147377316"/>
            <ac:spMk id="214" creationId="{92679066-CDBD-976D-8266-C53530C759D2}"/>
          </ac:spMkLst>
        </pc:spChg>
        <pc:spChg chg="mod">
          <ac:chgData name="Ying Dong WEI" userId="886b3cec-ad91-4f22-b825-69f6a78f3bb7" providerId="ADAL" clId="{BE698293-DA34-4EE5-9FD7-E4CF28642577}" dt="2024-06-11T05:48:09.619" v="2807"/>
          <ac:spMkLst>
            <pc:docMk/>
            <pc:sldMk cId="829901664" sldId="2147377316"/>
            <ac:spMk id="215" creationId="{F319DD64-5DB3-88CF-1383-1B487BF369D5}"/>
          </ac:spMkLst>
        </pc:spChg>
        <pc:spChg chg="add mod">
          <ac:chgData name="Ying Dong WEI" userId="886b3cec-ad91-4f22-b825-69f6a78f3bb7" providerId="ADAL" clId="{BE698293-DA34-4EE5-9FD7-E4CF28642577}" dt="2024-06-11T06:29:37.119" v="4056" actId="164"/>
          <ac:spMkLst>
            <pc:docMk/>
            <pc:sldMk cId="829901664" sldId="2147377316"/>
            <ac:spMk id="219" creationId="{2221BB68-A355-AAA3-0158-7C83629C3F93}"/>
          </ac:spMkLst>
        </pc:spChg>
        <pc:spChg chg="add mod topLvl">
          <ac:chgData name="Ying Dong WEI" userId="886b3cec-ad91-4f22-b825-69f6a78f3bb7" providerId="ADAL" clId="{BE698293-DA34-4EE5-9FD7-E4CF28642577}" dt="2024-06-11T06:29:37.119" v="4056" actId="164"/>
          <ac:spMkLst>
            <pc:docMk/>
            <pc:sldMk cId="829901664" sldId="2147377316"/>
            <ac:spMk id="220" creationId="{23F81508-B5D7-5D63-2EFD-176DC088F8E2}"/>
          </ac:spMkLst>
        </pc:spChg>
        <pc:spChg chg="add mod">
          <ac:chgData name="Ying Dong WEI" userId="886b3cec-ad91-4f22-b825-69f6a78f3bb7" providerId="ADAL" clId="{BE698293-DA34-4EE5-9FD7-E4CF28642577}" dt="2024-06-11T06:30:10.845" v="4061" actId="1076"/>
          <ac:spMkLst>
            <pc:docMk/>
            <pc:sldMk cId="829901664" sldId="2147377316"/>
            <ac:spMk id="223" creationId="{210603A5-4B69-51D2-6FC6-B897B6379C9F}"/>
          </ac:spMkLst>
        </pc:spChg>
        <pc:spChg chg="add mod">
          <ac:chgData name="Ying Dong WEI" userId="886b3cec-ad91-4f22-b825-69f6a78f3bb7" providerId="ADAL" clId="{BE698293-DA34-4EE5-9FD7-E4CF28642577}" dt="2024-06-11T06:29:37.119" v="4056" actId="164"/>
          <ac:spMkLst>
            <pc:docMk/>
            <pc:sldMk cId="829901664" sldId="2147377316"/>
            <ac:spMk id="234" creationId="{BAFB39E7-034B-20FA-2949-D44F59CFA109}"/>
          </ac:spMkLst>
        </pc:spChg>
        <pc:spChg chg="add mod">
          <ac:chgData name="Ying Dong WEI" userId="886b3cec-ad91-4f22-b825-69f6a78f3bb7" providerId="ADAL" clId="{BE698293-DA34-4EE5-9FD7-E4CF28642577}" dt="2024-06-11T06:30:10.845" v="4061" actId="1076"/>
          <ac:spMkLst>
            <pc:docMk/>
            <pc:sldMk cId="829901664" sldId="2147377316"/>
            <ac:spMk id="238" creationId="{6B9748BB-3BDC-24DC-B133-3C7E7A84F9E9}"/>
          </ac:spMkLst>
        </pc:spChg>
        <pc:spChg chg="add mod">
          <ac:chgData name="Ying Dong WEI" userId="886b3cec-ad91-4f22-b825-69f6a78f3bb7" providerId="ADAL" clId="{BE698293-DA34-4EE5-9FD7-E4CF28642577}" dt="2024-06-11T06:31:02.754" v="4074" actId="165"/>
          <ac:spMkLst>
            <pc:docMk/>
            <pc:sldMk cId="829901664" sldId="2147377316"/>
            <ac:spMk id="239" creationId="{A69E9175-1B14-20E1-FB08-17E67601A1F4}"/>
          </ac:spMkLst>
        </pc:spChg>
        <pc:spChg chg="mod">
          <ac:chgData name="Ying Dong WEI" userId="886b3cec-ad91-4f22-b825-69f6a78f3bb7" providerId="ADAL" clId="{BE698293-DA34-4EE5-9FD7-E4CF28642577}" dt="2024-06-11T06:02:56.528" v="3221"/>
          <ac:spMkLst>
            <pc:docMk/>
            <pc:sldMk cId="829901664" sldId="2147377316"/>
            <ac:spMk id="241" creationId="{62674FE7-B23A-F859-2900-6030FC63A8D3}"/>
          </ac:spMkLst>
        </pc:spChg>
        <pc:spChg chg="mod">
          <ac:chgData name="Ying Dong WEI" userId="886b3cec-ad91-4f22-b825-69f6a78f3bb7" providerId="ADAL" clId="{BE698293-DA34-4EE5-9FD7-E4CF28642577}" dt="2024-06-11T06:02:56.528" v="3221"/>
          <ac:spMkLst>
            <pc:docMk/>
            <pc:sldMk cId="829901664" sldId="2147377316"/>
            <ac:spMk id="242" creationId="{479CC635-EA11-A888-0F26-E48385292C15}"/>
          </ac:spMkLst>
        </pc:spChg>
        <pc:spChg chg="mod">
          <ac:chgData name="Ying Dong WEI" userId="886b3cec-ad91-4f22-b825-69f6a78f3bb7" providerId="ADAL" clId="{BE698293-DA34-4EE5-9FD7-E4CF28642577}" dt="2024-06-11T06:02:56.528" v="3221"/>
          <ac:spMkLst>
            <pc:docMk/>
            <pc:sldMk cId="829901664" sldId="2147377316"/>
            <ac:spMk id="243" creationId="{686B5868-42AE-692D-7E34-7CD0D2BD74EA}"/>
          </ac:spMkLst>
        </pc:spChg>
        <pc:spChg chg="mod">
          <ac:chgData name="Ying Dong WEI" userId="886b3cec-ad91-4f22-b825-69f6a78f3bb7" providerId="ADAL" clId="{BE698293-DA34-4EE5-9FD7-E4CF28642577}" dt="2024-06-11T06:02:56.528" v="3221"/>
          <ac:spMkLst>
            <pc:docMk/>
            <pc:sldMk cId="829901664" sldId="2147377316"/>
            <ac:spMk id="244" creationId="{A9D2469F-740C-7129-02E5-C56F62817F9E}"/>
          </ac:spMkLst>
        </pc:spChg>
        <pc:spChg chg="add del mod">
          <ac:chgData name="Ying Dong WEI" userId="886b3cec-ad91-4f22-b825-69f6a78f3bb7" providerId="ADAL" clId="{BE698293-DA34-4EE5-9FD7-E4CF28642577}" dt="2024-06-11T06:06:37.162" v="3271" actId="478"/>
          <ac:spMkLst>
            <pc:docMk/>
            <pc:sldMk cId="829901664" sldId="2147377316"/>
            <ac:spMk id="252" creationId="{EB97FBFE-4C0F-9428-ECD4-3BE7E0A7D2EE}"/>
          </ac:spMkLst>
        </pc:spChg>
        <pc:spChg chg="add del mod">
          <ac:chgData name="Ying Dong WEI" userId="886b3cec-ad91-4f22-b825-69f6a78f3bb7" providerId="ADAL" clId="{BE698293-DA34-4EE5-9FD7-E4CF28642577}" dt="2024-06-11T06:06:39.958" v="3273" actId="478"/>
          <ac:spMkLst>
            <pc:docMk/>
            <pc:sldMk cId="829901664" sldId="2147377316"/>
            <ac:spMk id="257" creationId="{CB98B574-CF15-5324-C940-7D90A9468875}"/>
          </ac:spMkLst>
        </pc:spChg>
        <pc:spChg chg="add mod">
          <ac:chgData name="Ying Dong WEI" userId="886b3cec-ad91-4f22-b825-69f6a78f3bb7" providerId="ADAL" clId="{BE698293-DA34-4EE5-9FD7-E4CF28642577}" dt="2024-06-11T06:31:02.754" v="4074" actId="165"/>
          <ac:spMkLst>
            <pc:docMk/>
            <pc:sldMk cId="829901664" sldId="2147377316"/>
            <ac:spMk id="258" creationId="{8FA907E1-0D12-79A2-7DE3-A6A58740C54A}"/>
          </ac:spMkLst>
        </pc:spChg>
        <pc:spChg chg="mod">
          <ac:chgData name="Ying Dong WEI" userId="886b3cec-ad91-4f22-b825-69f6a78f3bb7" providerId="ADAL" clId="{BE698293-DA34-4EE5-9FD7-E4CF28642577}" dt="2024-06-11T06:02:56.528" v="3221"/>
          <ac:spMkLst>
            <pc:docMk/>
            <pc:sldMk cId="829901664" sldId="2147377316"/>
            <ac:spMk id="260" creationId="{A0A14AEF-2322-4649-4C56-04AECFE0AD83}"/>
          </ac:spMkLst>
        </pc:spChg>
        <pc:spChg chg="mod">
          <ac:chgData name="Ying Dong WEI" userId="886b3cec-ad91-4f22-b825-69f6a78f3bb7" providerId="ADAL" clId="{BE698293-DA34-4EE5-9FD7-E4CF28642577}" dt="2024-06-11T06:02:56.528" v="3221"/>
          <ac:spMkLst>
            <pc:docMk/>
            <pc:sldMk cId="829901664" sldId="2147377316"/>
            <ac:spMk id="261" creationId="{36872E56-3E49-4607-7549-39E3E5A68ACF}"/>
          </ac:spMkLst>
        </pc:spChg>
        <pc:spChg chg="mod">
          <ac:chgData name="Ying Dong WEI" userId="886b3cec-ad91-4f22-b825-69f6a78f3bb7" providerId="ADAL" clId="{BE698293-DA34-4EE5-9FD7-E4CF28642577}" dt="2024-06-11T06:02:56.528" v="3221"/>
          <ac:spMkLst>
            <pc:docMk/>
            <pc:sldMk cId="829901664" sldId="2147377316"/>
            <ac:spMk id="262" creationId="{2358FE12-ED79-BCB7-B468-B6066EE8375A}"/>
          </ac:spMkLst>
        </pc:spChg>
        <pc:spChg chg="add del mod">
          <ac:chgData name="Ying Dong WEI" userId="886b3cec-ad91-4f22-b825-69f6a78f3bb7" providerId="ADAL" clId="{BE698293-DA34-4EE5-9FD7-E4CF28642577}" dt="2024-06-11T06:06:33.532" v="3268" actId="478"/>
          <ac:spMkLst>
            <pc:docMk/>
            <pc:sldMk cId="829901664" sldId="2147377316"/>
            <ac:spMk id="274" creationId="{AA29658D-F235-DED1-73E7-4BF52E65D5DD}"/>
          </ac:spMkLst>
        </pc:spChg>
        <pc:spChg chg="mod">
          <ac:chgData name="Ying Dong WEI" userId="886b3cec-ad91-4f22-b825-69f6a78f3bb7" providerId="ADAL" clId="{BE698293-DA34-4EE5-9FD7-E4CF28642577}" dt="2024-06-11T06:02:56.528" v="3221"/>
          <ac:spMkLst>
            <pc:docMk/>
            <pc:sldMk cId="829901664" sldId="2147377316"/>
            <ac:spMk id="277" creationId="{40E9B7A0-6851-2BD5-4074-6AA45A3EEA8A}"/>
          </ac:spMkLst>
        </pc:spChg>
        <pc:spChg chg="mod">
          <ac:chgData name="Ying Dong WEI" userId="886b3cec-ad91-4f22-b825-69f6a78f3bb7" providerId="ADAL" clId="{BE698293-DA34-4EE5-9FD7-E4CF28642577}" dt="2024-06-11T06:02:56.528" v="3221"/>
          <ac:spMkLst>
            <pc:docMk/>
            <pc:sldMk cId="829901664" sldId="2147377316"/>
            <ac:spMk id="278" creationId="{7A23AA98-F63F-1846-8742-BF7AA67E552A}"/>
          </ac:spMkLst>
        </pc:spChg>
        <pc:spChg chg="mod">
          <ac:chgData name="Ying Dong WEI" userId="886b3cec-ad91-4f22-b825-69f6a78f3bb7" providerId="ADAL" clId="{BE698293-DA34-4EE5-9FD7-E4CF28642577}" dt="2024-06-11T06:02:56.528" v="3221"/>
          <ac:spMkLst>
            <pc:docMk/>
            <pc:sldMk cId="829901664" sldId="2147377316"/>
            <ac:spMk id="279" creationId="{1B502E62-F100-AC58-0A16-F6DD3410AB62}"/>
          </ac:spMkLst>
        </pc:spChg>
        <pc:spChg chg="mod">
          <ac:chgData name="Ying Dong WEI" userId="886b3cec-ad91-4f22-b825-69f6a78f3bb7" providerId="ADAL" clId="{BE698293-DA34-4EE5-9FD7-E4CF28642577}" dt="2024-06-11T06:02:56.528" v="3221"/>
          <ac:spMkLst>
            <pc:docMk/>
            <pc:sldMk cId="829901664" sldId="2147377316"/>
            <ac:spMk id="280" creationId="{A4F00E8A-2A17-2365-6078-BA8060C5028D}"/>
          </ac:spMkLst>
        </pc:spChg>
        <pc:spChg chg="mod">
          <ac:chgData name="Ying Dong WEI" userId="886b3cec-ad91-4f22-b825-69f6a78f3bb7" providerId="ADAL" clId="{BE698293-DA34-4EE5-9FD7-E4CF28642577}" dt="2024-06-11T06:02:56.528" v="3221"/>
          <ac:spMkLst>
            <pc:docMk/>
            <pc:sldMk cId="829901664" sldId="2147377316"/>
            <ac:spMk id="281" creationId="{13CD04FD-9DAA-6970-73DF-26D44D0A3DB0}"/>
          </ac:spMkLst>
        </pc:spChg>
        <pc:spChg chg="mod">
          <ac:chgData name="Ying Dong WEI" userId="886b3cec-ad91-4f22-b825-69f6a78f3bb7" providerId="ADAL" clId="{BE698293-DA34-4EE5-9FD7-E4CF28642577}" dt="2024-06-11T06:02:56.528" v="3221"/>
          <ac:spMkLst>
            <pc:docMk/>
            <pc:sldMk cId="829901664" sldId="2147377316"/>
            <ac:spMk id="284" creationId="{418169C0-4964-996D-AD4E-724E9D9B5FE2}"/>
          </ac:spMkLst>
        </pc:spChg>
        <pc:spChg chg="mod">
          <ac:chgData name="Ying Dong WEI" userId="886b3cec-ad91-4f22-b825-69f6a78f3bb7" providerId="ADAL" clId="{BE698293-DA34-4EE5-9FD7-E4CF28642577}" dt="2024-06-11T06:02:56.528" v="3221"/>
          <ac:spMkLst>
            <pc:docMk/>
            <pc:sldMk cId="829901664" sldId="2147377316"/>
            <ac:spMk id="288" creationId="{0773A36A-38C6-C019-35FA-84A296C35750}"/>
          </ac:spMkLst>
        </pc:spChg>
        <pc:spChg chg="mod">
          <ac:chgData name="Ying Dong WEI" userId="886b3cec-ad91-4f22-b825-69f6a78f3bb7" providerId="ADAL" clId="{BE698293-DA34-4EE5-9FD7-E4CF28642577}" dt="2024-06-11T06:02:56.528" v="3221"/>
          <ac:spMkLst>
            <pc:docMk/>
            <pc:sldMk cId="829901664" sldId="2147377316"/>
            <ac:spMk id="289" creationId="{43A0762C-ED44-2579-2B63-79D8635B5B10}"/>
          </ac:spMkLst>
        </pc:spChg>
        <pc:spChg chg="add mod">
          <ac:chgData name="Ying Dong WEI" userId="886b3cec-ad91-4f22-b825-69f6a78f3bb7" providerId="ADAL" clId="{BE698293-DA34-4EE5-9FD7-E4CF28642577}" dt="2024-06-11T06:31:02.754" v="4074" actId="165"/>
          <ac:spMkLst>
            <pc:docMk/>
            <pc:sldMk cId="829901664" sldId="2147377316"/>
            <ac:spMk id="290" creationId="{25BE514A-A450-FF8E-18FC-1FFA1F23517A}"/>
          </ac:spMkLst>
        </pc:spChg>
        <pc:spChg chg="add mod">
          <ac:chgData name="Ying Dong WEI" userId="886b3cec-ad91-4f22-b825-69f6a78f3bb7" providerId="ADAL" clId="{BE698293-DA34-4EE5-9FD7-E4CF28642577}" dt="2024-06-11T06:31:02.754" v="4074" actId="165"/>
          <ac:spMkLst>
            <pc:docMk/>
            <pc:sldMk cId="829901664" sldId="2147377316"/>
            <ac:spMk id="291" creationId="{8FD5A8F6-A6BB-158B-6111-0465FADB88D6}"/>
          </ac:spMkLst>
        </pc:spChg>
        <pc:spChg chg="add del mod">
          <ac:chgData name="Ying Dong WEI" userId="886b3cec-ad91-4f22-b825-69f6a78f3bb7" providerId="ADAL" clId="{BE698293-DA34-4EE5-9FD7-E4CF28642577}" dt="2024-06-11T06:06:21.078" v="3264" actId="478"/>
          <ac:spMkLst>
            <pc:docMk/>
            <pc:sldMk cId="829901664" sldId="2147377316"/>
            <ac:spMk id="292" creationId="{596CB027-DD89-7EBD-C8F6-843A9E0AC703}"/>
          </ac:spMkLst>
        </pc:spChg>
        <pc:spChg chg="add mod">
          <ac:chgData name="Ying Dong WEI" userId="886b3cec-ad91-4f22-b825-69f6a78f3bb7" providerId="ADAL" clId="{BE698293-DA34-4EE5-9FD7-E4CF28642577}" dt="2024-06-11T06:31:22.714" v="4113" actId="14100"/>
          <ac:spMkLst>
            <pc:docMk/>
            <pc:sldMk cId="829901664" sldId="2147377316"/>
            <ac:spMk id="293" creationId="{E51CD747-29A1-E340-0C2D-7C1CD44A3478}"/>
          </ac:spMkLst>
        </pc:spChg>
        <pc:spChg chg="add del mod">
          <ac:chgData name="Ying Dong WEI" userId="886b3cec-ad91-4f22-b825-69f6a78f3bb7" providerId="ADAL" clId="{BE698293-DA34-4EE5-9FD7-E4CF28642577}" dt="2024-06-11T06:07:03.817" v="3278" actId="478"/>
          <ac:spMkLst>
            <pc:docMk/>
            <pc:sldMk cId="829901664" sldId="2147377316"/>
            <ac:spMk id="294" creationId="{15089103-89CD-397A-21D9-F76FA9B8ADB5}"/>
          </ac:spMkLst>
        </pc:spChg>
        <pc:spChg chg="mod">
          <ac:chgData name="Ying Dong WEI" userId="886b3cec-ad91-4f22-b825-69f6a78f3bb7" providerId="ADAL" clId="{BE698293-DA34-4EE5-9FD7-E4CF28642577}" dt="2024-06-11T06:31:02.754" v="4074" actId="165"/>
          <ac:spMkLst>
            <pc:docMk/>
            <pc:sldMk cId="829901664" sldId="2147377316"/>
            <ac:spMk id="296" creationId="{3CC5238F-1A5D-92CD-8BD5-AC72D1734D11}"/>
          </ac:spMkLst>
        </pc:spChg>
        <pc:spChg chg="mod">
          <ac:chgData name="Ying Dong WEI" userId="886b3cec-ad91-4f22-b825-69f6a78f3bb7" providerId="ADAL" clId="{BE698293-DA34-4EE5-9FD7-E4CF28642577}" dt="2024-06-11T06:31:02.754" v="4074" actId="165"/>
          <ac:spMkLst>
            <pc:docMk/>
            <pc:sldMk cId="829901664" sldId="2147377316"/>
            <ac:spMk id="297" creationId="{7E27FC42-DC25-44A4-6B75-5E07AF7446D6}"/>
          </ac:spMkLst>
        </pc:spChg>
        <pc:spChg chg="mod">
          <ac:chgData name="Ying Dong WEI" userId="886b3cec-ad91-4f22-b825-69f6a78f3bb7" providerId="ADAL" clId="{BE698293-DA34-4EE5-9FD7-E4CF28642577}" dt="2024-06-11T06:31:02.754" v="4074" actId="165"/>
          <ac:spMkLst>
            <pc:docMk/>
            <pc:sldMk cId="829901664" sldId="2147377316"/>
            <ac:spMk id="299" creationId="{1CB17213-C12D-AEBC-840F-1D62487BDA08}"/>
          </ac:spMkLst>
        </pc:spChg>
        <pc:spChg chg="mod">
          <ac:chgData name="Ying Dong WEI" userId="886b3cec-ad91-4f22-b825-69f6a78f3bb7" providerId="ADAL" clId="{BE698293-DA34-4EE5-9FD7-E4CF28642577}" dt="2024-06-11T06:31:02.754" v="4074" actId="165"/>
          <ac:spMkLst>
            <pc:docMk/>
            <pc:sldMk cId="829901664" sldId="2147377316"/>
            <ac:spMk id="300" creationId="{44E48060-9950-BAA4-7952-8590760A61E8}"/>
          </ac:spMkLst>
        </pc:spChg>
        <pc:spChg chg="add mod">
          <ac:chgData name="Ying Dong WEI" userId="886b3cec-ad91-4f22-b825-69f6a78f3bb7" providerId="ADAL" clId="{BE698293-DA34-4EE5-9FD7-E4CF28642577}" dt="2024-06-12T07:52:46.869" v="17400" actId="20577"/>
          <ac:spMkLst>
            <pc:docMk/>
            <pc:sldMk cId="829901664" sldId="2147377316"/>
            <ac:spMk id="307" creationId="{A95AADF3-DDBF-0588-D7B1-3F74663B9945}"/>
          </ac:spMkLst>
        </pc:spChg>
        <pc:spChg chg="add mod">
          <ac:chgData name="Ying Dong WEI" userId="886b3cec-ad91-4f22-b825-69f6a78f3bb7" providerId="ADAL" clId="{BE698293-DA34-4EE5-9FD7-E4CF28642577}" dt="2024-06-11T06:48:05.876" v="5004" actId="1035"/>
          <ac:spMkLst>
            <pc:docMk/>
            <pc:sldMk cId="829901664" sldId="2147377316"/>
            <ac:spMk id="308" creationId="{9CF8C53C-2B3C-E7C1-BFF1-827CDCEFFD0D}"/>
          </ac:spMkLst>
        </pc:spChg>
        <pc:grpChg chg="add del mod">
          <ac:chgData name="Ying Dong WEI" userId="886b3cec-ad91-4f22-b825-69f6a78f3bb7" providerId="ADAL" clId="{BE698293-DA34-4EE5-9FD7-E4CF28642577}" dt="2024-06-11T05:50:06.747" v="2901" actId="478"/>
          <ac:grpSpMkLst>
            <pc:docMk/>
            <pc:sldMk cId="829901664" sldId="2147377316"/>
            <ac:grpSpMk id="83" creationId="{7170BD5D-B989-9849-7728-BE3A74797C21}"/>
          </ac:grpSpMkLst>
        </pc:grpChg>
        <pc:grpChg chg="add del mod">
          <ac:chgData name="Ying Dong WEI" userId="886b3cec-ad91-4f22-b825-69f6a78f3bb7" providerId="ADAL" clId="{BE698293-DA34-4EE5-9FD7-E4CF28642577}" dt="2024-06-11T05:50:06.747" v="2901" actId="478"/>
          <ac:grpSpMkLst>
            <pc:docMk/>
            <pc:sldMk cId="829901664" sldId="2147377316"/>
            <ac:grpSpMk id="91" creationId="{7D3D35D7-2B37-8481-20F8-C28B4569ED30}"/>
          </ac:grpSpMkLst>
        </pc:grpChg>
        <pc:grpChg chg="del">
          <ac:chgData name="Ying Dong WEI" userId="886b3cec-ad91-4f22-b825-69f6a78f3bb7" providerId="ADAL" clId="{BE698293-DA34-4EE5-9FD7-E4CF28642577}" dt="2024-06-11T05:55:44.241" v="3056" actId="478"/>
          <ac:grpSpMkLst>
            <pc:docMk/>
            <pc:sldMk cId="829901664" sldId="2147377316"/>
            <ac:grpSpMk id="99" creationId="{B53E5CD6-4A62-BFA1-61EC-C10B76BB06C8}"/>
          </ac:grpSpMkLst>
        </pc:grpChg>
        <pc:grpChg chg="add del mod">
          <ac:chgData name="Ying Dong WEI" userId="886b3cec-ad91-4f22-b825-69f6a78f3bb7" providerId="ADAL" clId="{BE698293-DA34-4EE5-9FD7-E4CF28642577}" dt="2024-06-11T05:50:06.747" v="2901" actId="478"/>
          <ac:grpSpMkLst>
            <pc:docMk/>
            <pc:sldMk cId="829901664" sldId="2147377316"/>
            <ac:grpSpMk id="110" creationId="{C7189212-D333-56DC-F685-15B0164A6B98}"/>
          </ac:grpSpMkLst>
        </pc:grpChg>
        <pc:grpChg chg="add del">
          <ac:chgData name="Ying Dong WEI" userId="886b3cec-ad91-4f22-b825-69f6a78f3bb7" providerId="ADAL" clId="{BE698293-DA34-4EE5-9FD7-E4CF28642577}" dt="2024-06-11T02:37:03.571" v="421" actId="478"/>
          <ac:grpSpMkLst>
            <pc:docMk/>
            <pc:sldMk cId="829901664" sldId="2147377316"/>
            <ac:grpSpMk id="114" creationId="{C9EAB5D6-B941-76B6-DFBE-2B5C86486245}"/>
          </ac:grpSpMkLst>
        </pc:grpChg>
        <pc:grpChg chg="add del">
          <ac:chgData name="Ying Dong WEI" userId="886b3cec-ad91-4f22-b825-69f6a78f3bb7" providerId="ADAL" clId="{BE698293-DA34-4EE5-9FD7-E4CF28642577}" dt="2024-06-11T02:37:03.051" v="420" actId="478"/>
          <ac:grpSpMkLst>
            <pc:docMk/>
            <pc:sldMk cId="829901664" sldId="2147377316"/>
            <ac:grpSpMk id="116" creationId="{8E71CA7C-8760-4F3F-DA69-B9FC14416E50}"/>
          </ac:grpSpMkLst>
        </pc:grpChg>
        <pc:grpChg chg="add del mod">
          <ac:chgData name="Ying Dong WEI" userId="886b3cec-ad91-4f22-b825-69f6a78f3bb7" providerId="ADAL" clId="{BE698293-DA34-4EE5-9FD7-E4CF28642577}" dt="2024-06-11T05:50:06.747" v="2901" actId="478"/>
          <ac:grpSpMkLst>
            <pc:docMk/>
            <pc:sldMk cId="829901664" sldId="2147377316"/>
            <ac:grpSpMk id="132" creationId="{D3D2F389-9ED2-D6D2-CCDA-4BB162FACDD5}"/>
          </ac:grpSpMkLst>
        </pc:grpChg>
        <pc:grpChg chg="add del">
          <ac:chgData name="Ying Dong WEI" userId="886b3cec-ad91-4f22-b825-69f6a78f3bb7" providerId="ADAL" clId="{BE698293-DA34-4EE5-9FD7-E4CF28642577}" dt="2024-06-11T02:37:03.854" v="422" actId="478"/>
          <ac:grpSpMkLst>
            <pc:docMk/>
            <pc:sldMk cId="829901664" sldId="2147377316"/>
            <ac:grpSpMk id="137" creationId="{92BDD992-5189-9C7F-DDCB-DBEBA50A5389}"/>
          </ac:grpSpMkLst>
        </pc:grpChg>
        <pc:grpChg chg="add del">
          <ac:chgData name="Ying Dong WEI" userId="886b3cec-ad91-4f22-b825-69f6a78f3bb7" providerId="ADAL" clId="{BE698293-DA34-4EE5-9FD7-E4CF28642577}" dt="2024-06-11T02:37:04.120" v="423" actId="478"/>
          <ac:grpSpMkLst>
            <pc:docMk/>
            <pc:sldMk cId="829901664" sldId="2147377316"/>
            <ac:grpSpMk id="138" creationId="{8210D30D-C71C-7E13-ABB3-5E5A0BA2EE8B}"/>
          </ac:grpSpMkLst>
        </pc:grpChg>
        <pc:grpChg chg="add del mod">
          <ac:chgData name="Ying Dong WEI" userId="886b3cec-ad91-4f22-b825-69f6a78f3bb7" providerId="ADAL" clId="{BE698293-DA34-4EE5-9FD7-E4CF28642577}" dt="2024-06-11T05:50:06.747" v="2901" actId="478"/>
          <ac:grpSpMkLst>
            <pc:docMk/>
            <pc:sldMk cId="829901664" sldId="2147377316"/>
            <ac:grpSpMk id="157" creationId="{D9AA88AA-8DC9-1702-94F8-0A5264991378}"/>
          </ac:grpSpMkLst>
        </pc:grpChg>
        <pc:grpChg chg="del">
          <ac:chgData name="Ying Dong WEI" userId="886b3cec-ad91-4f22-b825-69f6a78f3bb7" providerId="ADAL" clId="{BE698293-DA34-4EE5-9FD7-E4CF28642577}" dt="2024-06-11T05:55:49.770" v="3060" actId="478"/>
          <ac:grpSpMkLst>
            <pc:docMk/>
            <pc:sldMk cId="829901664" sldId="2147377316"/>
            <ac:grpSpMk id="174" creationId="{BD0BCD4B-5E73-4A32-B5CE-CB77C0D5817B}"/>
          </ac:grpSpMkLst>
        </pc:grpChg>
        <pc:grpChg chg="add del mod">
          <ac:chgData name="Ying Dong WEI" userId="886b3cec-ad91-4f22-b825-69f6a78f3bb7" providerId="ADAL" clId="{BE698293-DA34-4EE5-9FD7-E4CF28642577}" dt="2024-06-11T05:50:06.747" v="2901" actId="478"/>
          <ac:grpSpMkLst>
            <pc:docMk/>
            <pc:sldMk cId="829901664" sldId="2147377316"/>
            <ac:grpSpMk id="178" creationId="{31B8C0C6-47AB-1321-3A70-46F529A28459}"/>
          </ac:grpSpMkLst>
        </pc:grpChg>
        <pc:grpChg chg="del">
          <ac:chgData name="Ying Dong WEI" userId="886b3cec-ad91-4f22-b825-69f6a78f3bb7" providerId="ADAL" clId="{BE698293-DA34-4EE5-9FD7-E4CF28642577}" dt="2024-06-11T05:55:49.770" v="3060" actId="478"/>
          <ac:grpSpMkLst>
            <pc:docMk/>
            <pc:sldMk cId="829901664" sldId="2147377316"/>
            <ac:grpSpMk id="183" creationId="{642F2978-62EC-E647-F59E-8D1CA073AEAB}"/>
          </ac:grpSpMkLst>
        </pc:grpChg>
        <pc:grpChg chg="add del mod">
          <ac:chgData name="Ying Dong WEI" userId="886b3cec-ad91-4f22-b825-69f6a78f3bb7" providerId="ADAL" clId="{BE698293-DA34-4EE5-9FD7-E4CF28642577}" dt="2024-06-11T05:50:06.747" v="2901" actId="478"/>
          <ac:grpSpMkLst>
            <pc:docMk/>
            <pc:sldMk cId="829901664" sldId="2147377316"/>
            <ac:grpSpMk id="190" creationId="{D3B9E38E-FA7A-CC07-4077-3D005B1AC2A5}"/>
          </ac:grpSpMkLst>
        </pc:grpChg>
        <pc:grpChg chg="add del mod">
          <ac:chgData name="Ying Dong WEI" userId="886b3cec-ad91-4f22-b825-69f6a78f3bb7" providerId="ADAL" clId="{BE698293-DA34-4EE5-9FD7-E4CF28642577}" dt="2024-06-11T05:50:06.747" v="2901" actId="478"/>
          <ac:grpSpMkLst>
            <pc:docMk/>
            <pc:sldMk cId="829901664" sldId="2147377316"/>
            <ac:grpSpMk id="195" creationId="{3DB1F238-5F5F-9226-145A-791846B69BE7}"/>
          </ac:grpSpMkLst>
        </pc:grpChg>
        <pc:grpChg chg="add del mod">
          <ac:chgData name="Ying Dong WEI" userId="886b3cec-ad91-4f22-b825-69f6a78f3bb7" providerId="ADAL" clId="{BE698293-DA34-4EE5-9FD7-E4CF28642577}" dt="2024-06-11T05:55:33.211" v="3053" actId="478"/>
          <ac:grpSpMkLst>
            <pc:docMk/>
            <pc:sldMk cId="829901664" sldId="2147377316"/>
            <ac:grpSpMk id="201" creationId="{094ED974-1622-215E-D933-FB73A0AED24E}"/>
          </ac:grpSpMkLst>
        </pc:grpChg>
        <pc:grpChg chg="mod">
          <ac:chgData name="Ying Dong WEI" userId="886b3cec-ad91-4f22-b825-69f6a78f3bb7" providerId="ADAL" clId="{BE698293-DA34-4EE5-9FD7-E4CF28642577}" dt="2024-06-11T05:48:09.619" v="2807"/>
          <ac:grpSpMkLst>
            <pc:docMk/>
            <pc:sldMk cId="829901664" sldId="2147377316"/>
            <ac:grpSpMk id="202" creationId="{AF3B1132-29A0-DA65-76E9-09DC8A85F86E}"/>
          </ac:grpSpMkLst>
        </pc:grpChg>
        <pc:grpChg chg="add del mod">
          <ac:chgData name="Ying Dong WEI" userId="886b3cec-ad91-4f22-b825-69f6a78f3bb7" providerId="ADAL" clId="{BE698293-DA34-4EE5-9FD7-E4CF28642577}" dt="2024-06-11T05:55:34.513" v="3054" actId="478"/>
          <ac:grpSpMkLst>
            <pc:docMk/>
            <pc:sldMk cId="829901664" sldId="2147377316"/>
            <ac:grpSpMk id="208" creationId="{ACC308F5-5903-E5A9-DE1B-3C9FFFD81D91}"/>
          </ac:grpSpMkLst>
        </pc:grpChg>
        <pc:grpChg chg="mod">
          <ac:chgData name="Ying Dong WEI" userId="886b3cec-ad91-4f22-b825-69f6a78f3bb7" providerId="ADAL" clId="{BE698293-DA34-4EE5-9FD7-E4CF28642577}" dt="2024-06-11T05:48:09.619" v="2807"/>
          <ac:grpSpMkLst>
            <pc:docMk/>
            <pc:sldMk cId="829901664" sldId="2147377316"/>
            <ac:grpSpMk id="209" creationId="{365378D5-7C75-3BEA-DEB2-7FFB9D467DF5}"/>
          </ac:grpSpMkLst>
        </pc:grpChg>
        <pc:grpChg chg="add del mod">
          <ac:chgData name="Ying Dong WEI" userId="886b3cec-ad91-4f22-b825-69f6a78f3bb7" providerId="ADAL" clId="{BE698293-DA34-4EE5-9FD7-E4CF28642577}" dt="2024-06-11T05:55:35.516" v="3055" actId="478"/>
          <ac:grpSpMkLst>
            <pc:docMk/>
            <pc:sldMk cId="829901664" sldId="2147377316"/>
            <ac:grpSpMk id="213" creationId="{8EB532EF-A1BD-9A6B-284E-8393CC980FAC}"/>
          </ac:grpSpMkLst>
        </pc:grpChg>
        <pc:grpChg chg="add del mod">
          <ac:chgData name="Ying Dong WEI" userId="886b3cec-ad91-4f22-b825-69f6a78f3bb7" providerId="ADAL" clId="{BE698293-DA34-4EE5-9FD7-E4CF28642577}" dt="2024-06-11T06:05:34.388" v="3259" actId="165"/>
          <ac:grpSpMkLst>
            <pc:docMk/>
            <pc:sldMk cId="829901664" sldId="2147377316"/>
            <ac:grpSpMk id="229" creationId="{1783D7A5-6DBC-FEEA-A7A3-B9ADA2D71145}"/>
          </ac:grpSpMkLst>
        </pc:grpChg>
        <pc:grpChg chg="add del mod">
          <ac:chgData name="Ying Dong WEI" userId="886b3cec-ad91-4f22-b825-69f6a78f3bb7" providerId="ADAL" clId="{BE698293-DA34-4EE5-9FD7-E4CF28642577}" dt="2024-06-11T06:06:26.770" v="3265" actId="478"/>
          <ac:grpSpMkLst>
            <pc:docMk/>
            <pc:sldMk cId="829901664" sldId="2147377316"/>
            <ac:grpSpMk id="240" creationId="{14AF7EBC-89AD-607E-478D-5F2F9B26926B}"/>
          </ac:grpSpMkLst>
        </pc:grpChg>
        <pc:grpChg chg="add del mod">
          <ac:chgData name="Ying Dong WEI" userId="886b3cec-ad91-4f22-b825-69f6a78f3bb7" providerId="ADAL" clId="{BE698293-DA34-4EE5-9FD7-E4CF28642577}" dt="2024-06-11T06:06:26.770" v="3265" actId="478"/>
          <ac:grpSpMkLst>
            <pc:docMk/>
            <pc:sldMk cId="829901664" sldId="2147377316"/>
            <ac:grpSpMk id="245" creationId="{22575022-623C-3116-94AB-CF5826EB8C5F}"/>
          </ac:grpSpMkLst>
        </pc:grpChg>
        <pc:grpChg chg="add del mod">
          <ac:chgData name="Ying Dong WEI" userId="886b3cec-ad91-4f22-b825-69f6a78f3bb7" providerId="ADAL" clId="{BE698293-DA34-4EE5-9FD7-E4CF28642577}" dt="2024-06-11T06:06:35.479" v="3270" actId="478"/>
          <ac:grpSpMkLst>
            <pc:docMk/>
            <pc:sldMk cId="829901664" sldId="2147377316"/>
            <ac:grpSpMk id="248" creationId="{CA28A56E-DD59-54D8-E488-EDB2C87550E6}"/>
          </ac:grpSpMkLst>
        </pc:grpChg>
        <pc:grpChg chg="add del mod">
          <ac:chgData name="Ying Dong WEI" userId="886b3cec-ad91-4f22-b825-69f6a78f3bb7" providerId="ADAL" clId="{BE698293-DA34-4EE5-9FD7-E4CF28642577}" dt="2024-06-11T06:06:38.057" v="3272" actId="478"/>
          <ac:grpSpMkLst>
            <pc:docMk/>
            <pc:sldMk cId="829901664" sldId="2147377316"/>
            <ac:grpSpMk id="253" creationId="{88385847-AEA6-D02F-672E-CDBE7BE0F0D1}"/>
          </ac:grpSpMkLst>
        </pc:grpChg>
        <pc:grpChg chg="add del mod">
          <ac:chgData name="Ying Dong WEI" userId="886b3cec-ad91-4f22-b825-69f6a78f3bb7" providerId="ADAL" clId="{BE698293-DA34-4EE5-9FD7-E4CF28642577}" dt="2024-06-11T06:06:29.739" v="3266" actId="478"/>
          <ac:grpSpMkLst>
            <pc:docMk/>
            <pc:sldMk cId="829901664" sldId="2147377316"/>
            <ac:grpSpMk id="259" creationId="{4FD39D89-D510-1C75-9308-2C3879B260C0}"/>
          </ac:grpSpMkLst>
        </pc:grpChg>
        <pc:grpChg chg="add del mod">
          <ac:chgData name="Ying Dong WEI" userId="886b3cec-ad91-4f22-b825-69f6a78f3bb7" providerId="ADAL" clId="{BE698293-DA34-4EE5-9FD7-E4CF28642577}" dt="2024-06-11T06:06:29.739" v="3266" actId="478"/>
          <ac:grpSpMkLst>
            <pc:docMk/>
            <pc:sldMk cId="829901664" sldId="2147377316"/>
            <ac:grpSpMk id="263" creationId="{A370E37F-F41E-D8A0-F459-5F47C45A5864}"/>
          </ac:grpSpMkLst>
        </pc:grpChg>
        <pc:grpChg chg="add del mod">
          <ac:chgData name="Ying Dong WEI" userId="886b3cec-ad91-4f22-b825-69f6a78f3bb7" providerId="ADAL" clId="{BE698293-DA34-4EE5-9FD7-E4CF28642577}" dt="2024-06-11T06:06:32.352" v="3267" actId="478"/>
          <ac:grpSpMkLst>
            <pc:docMk/>
            <pc:sldMk cId="829901664" sldId="2147377316"/>
            <ac:grpSpMk id="266" creationId="{709AF937-8E8F-9579-0A65-89C9DAF008E3}"/>
          </ac:grpSpMkLst>
        </pc:grpChg>
        <pc:grpChg chg="add del mod">
          <ac:chgData name="Ying Dong WEI" userId="886b3cec-ad91-4f22-b825-69f6a78f3bb7" providerId="ADAL" clId="{BE698293-DA34-4EE5-9FD7-E4CF28642577}" dt="2024-06-11T06:06:34.302" v="3269" actId="478"/>
          <ac:grpSpMkLst>
            <pc:docMk/>
            <pc:sldMk cId="829901664" sldId="2147377316"/>
            <ac:grpSpMk id="270" creationId="{D3B77A5F-218A-AEA2-A10A-5BE173E50B6F}"/>
          </ac:grpSpMkLst>
        </pc:grpChg>
        <pc:grpChg chg="add del mod">
          <ac:chgData name="Ying Dong WEI" userId="886b3cec-ad91-4f22-b825-69f6a78f3bb7" providerId="ADAL" clId="{BE698293-DA34-4EE5-9FD7-E4CF28642577}" dt="2024-06-11T06:06:07.985" v="3261" actId="478"/>
          <ac:grpSpMkLst>
            <pc:docMk/>
            <pc:sldMk cId="829901664" sldId="2147377316"/>
            <ac:grpSpMk id="275" creationId="{BB464719-7546-8B33-F247-AB5471BD2292}"/>
          </ac:grpSpMkLst>
        </pc:grpChg>
        <pc:grpChg chg="mod">
          <ac:chgData name="Ying Dong WEI" userId="886b3cec-ad91-4f22-b825-69f6a78f3bb7" providerId="ADAL" clId="{BE698293-DA34-4EE5-9FD7-E4CF28642577}" dt="2024-06-11T06:02:56.528" v="3221"/>
          <ac:grpSpMkLst>
            <pc:docMk/>
            <pc:sldMk cId="829901664" sldId="2147377316"/>
            <ac:grpSpMk id="276" creationId="{FE52F673-DC90-A7D5-404A-0A3206CB5927}"/>
          </ac:grpSpMkLst>
        </pc:grpChg>
        <pc:grpChg chg="add del mod">
          <ac:chgData name="Ying Dong WEI" userId="886b3cec-ad91-4f22-b825-69f6a78f3bb7" providerId="ADAL" clId="{BE698293-DA34-4EE5-9FD7-E4CF28642577}" dt="2024-06-11T06:06:09.494" v="3262" actId="478"/>
          <ac:grpSpMkLst>
            <pc:docMk/>
            <pc:sldMk cId="829901664" sldId="2147377316"/>
            <ac:grpSpMk id="282" creationId="{A8EA3E3C-B309-D363-8906-ACAFDED06B2F}"/>
          </ac:grpSpMkLst>
        </pc:grpChg>
        <pc:grpChg chg="mod">
          <ac:chgData name="Ying Dong WEI" userId="886b3cec-ad91-4f22-b825-69f6a78f3bb7" providerId="ADAL" clId="{BE698293-DA34-4EE5-9FD7-E4CF28642577}" dt="2024-06-11T06:02:56.528" v="3221"/>
          <ac:grpSpMkLst>
            <pc:docMk/>
            <pc:sldMk cId="829901664" sldId="2147377316"/>
            <ac:grpSpMk id="283" creationId="{28A5290E-7633-9443-4132-2097E8E2204C}"/>
          </ac:grpSpMkLst>
        </pc:grpChg>
        <pc:grpChg chg="add del mod">
          <ac:chgData name="Ying Dong WEI" userId="886b3cec-ad91-4f22-b825-69f6a78f3bb7" providerId="ADAL" clId="{BE698293-DA34-4EE5-9FD7-E4CF28642577}" dt="2024-06-11T06:06:20.040" v="3263" actId="478"/>
          <ac:grpSpMkLst>
            <pc:docMk/>
            <pc:sldMk cId="829901664" sldId="2147377316"/>
            <ac:grpSpMk id="287" creationId="{D4E43564-5368-F8CF-A81B-2C05234562AB}"/>
          </ac:grpSpMkLst>
        </pc:grpChg>
        <pc:grpChg chg="add mod topLvl">
          <ac:chgData name="Ying Dong WEI" userId="886b3cec-ad91-4f22-b825-69f6a78f3bb7" providerId="ADAL" clId="{BE698293-DA34-4EE5-9FD7-E4CF28642577}" dt="2024-06-11T06:31:07.628" v="4089" actId="1035"/>
          <ac:grpSpMkLst>
            <pc:docMk/>
            <pc:sldMk cId="829901664" sldId="2147377316"/>
            <ac:grpSpMk id="295" creationId="{AEDFA683-A5DF-6523-2953-5871FE7FE475}"/>
          </ac:grpSpMkLst>
        </pc:grpChg>
        <pc:grpChg chg="add mod topLvl">
          <ac:chgData name="Ying Dong WEI" userId="886b3cec-ad91-4f22-b825-69f6a78f3bb7" providerId="ADAL" clId="{BE698293-DA34-4EE5-9FD7-E4CF28642577}" dt="2024-06-11T06:31:07.628" v="4089" actId="1035"/>
          <ac:grpSpMkLst>
            <pc:docMk/>
            <pc:sldMk cId="829901664" sldId="2147377316"/>
            <ac:grpSpMk id="298" creationId="{55174EC1-4A9C-EC8C-F824-CA8A57873286}"/>
          </ac:grpSpMkLst>
        </pc:grpChg>
        <pc:grpChg chg="add del mod">
          <ac:chgData name="Ying Dong WEI" userId="886b3cec-ad91-4f22-b825-69f6a78f3bb7" providerId="ADAL" clId="{BE698293-DA34-4EE5-9FD7-E4CF28642577}" dt="2024-06-11T06:28:42.369" v="4051" actId="165"/>
          <ac:grpSpMkLst>
            <pc:docMk/>
            <pc:sldMk cId="829901664" sldId="2147377316"/>
            <ac:grpSpMk id="301" creationId="{E197F8A4-73B5-1064-050A-F3E4B7F87E4B}"/>
          </ac:grpSpMkLst>
        </pc:grpChg>
        <pc:grpChg chg="add mod">
          <ac:chgData name="Ying Dong WEI" userId="886b3cec-ad91-4f22-b825-69f6a78f3bb7" providerId="ADAL" clId="{BE698293-DA34-4EE5-9FD7-E4CF28642577}" dt="2024-06-11T06:29:18.701" v="4055" actId="338"/>
          <ac:grpSpMkLst>
            <pc:docMk/>
            <pc:sldMk cId="829901664" sldId="2147377316"/>
            <ac:grpSpMk id="302" creationId="{92315922-8A68-7EA1-5323-17A2DA0387D3}"/>
          </ac:grpSpMkLst>
        </pc:grpChg>
        <pc:grpChg chg="add mod ord">
          <ac:chgData name="Ying Dong WEI" userId="886b3cec-ad91-4f22-b825-69f6a78f3bb7" providerId="ADAL" clId="{BE698293-DA34-4EE5-9FD7-E4CF28642577}" dt="2024-06-11T06:30:10.845" v="4061" actId="1076"/>
          <ac:grpSpMkLst>
            <pc:docMk/>
            <pc:sldMk cId="829901664" sldId="2147377316"/>
            <ac:grpSpMk id="303" creationId="{88621989-B235-76C5-703C-1DD991548266}"/>
          </ac:grpSpMkLst>
        </pc:grpChg>
        <pc:grpChg chg="add mod topLvl">
          <ac:chgData name="Ying Dong WEI" userId="886b3cec-ad91-4f22-b825-69f6a78f3bb7" providerId="ADAL" clId="{BE698293-DA34-4EE5-9FD7-E4CF28642577}" dt="2024-06-11T06:31:02.754" v="4074" actId="165"/>
          <ac:grpSpMkLst>
            <pc:docMk/>
            <pc:sldMk cId="829901664" sldId="2147377316"/>
            <ac:grpSpMk id="304" creationId="{7605EBB4-6A63-F699-A5BF-F2F5B797D500}"/>
          </ac:grpSpMkLst>
        </pc:grpChg>
        <pc:grpChg chg="add mod topLvl">
          <ac:chgData name="Ying Dong WEI" userId="886b3cec-ad91-4f22-b825-69f6a78f3bb7" providerId="ADAL" clId="{BE698293-DA34-4EE5-9FD7-E4CF28642577}" dt="2024-06-11T06:31:15.382" v="4111" actId="1037"/>
          <ac:grpSpMkLst>
            <pc:docMk/>
            <pc:sldMk cId="829901664" sldId="2147377316"/>
            <ac:grpSpMk id="305" creationId="{F87F1CEC-6ACD-73ED-6E2C-CB2E659D7CA7}"/>
          </ac:grpSpMkLst>
        </pc:grpChg>
        <pc:grpChg chg="add del mod">
          <ac:chgData name="Ying Dong WEI" userId="886b3cec-ad91-4f22-b825-69f6a78f3bb7" providerId="ADAL" clId="{BE698293-DA34-4EE5-9FD7-E4CF28642577}" dt="2024-06-11T06:31:02.754" v="4074" actId="165"/>
          <ac:grpSpMkLst>
            <pc:docMk/>
            <pc:sldMk cId="829901664" sldId="2147377316"/>
            <ac:grpSpMk id="306" creationId="{9026DE1A-1FA5-ED71-DB55-5742FA6394B1}"/>
          </ac:grpSpMkLst>
        </pc:grpChg>
        <pc:cxnChg chg="mod">
          <ac:chgData name="Ying Dong WEI" userId="886b3cec-ad91-4f22-b825-69f6a78f3bb7" providerId="ADAL" clId="{BE698293-DA34-4EE5-9FD7-E4CF28642577}" dt="2024-06-11T05:48:09.619" v="2807"/>
          <ac:cxnSpMkLst>
            <pc:docMk/>
            <pc:sldMk cId="829901664" sldId="2147377316"/>
            <ac:cxnSpMk id="106" creationId="{E4E09A9C-D8DF-B5EA-2AE2-26C239DA4EC7}"/>
          </ac:cxnSpMkLst>
        </pc:cxnChg>
        <pc:cxnChg chg="del mod">
          <ac:chgData name="Ying Dong WEI" userId="886b3cec-ad91-4f22-b825-69f6a78f3bb7" providerId="ADAL" clId="{BE698293-DA34-4EE5-9FD7-E4CF28642577}" dt="2024-06-11T05:55:44.241" v="3056" actId="478"/>
          <ac:cxnSpMkLst>
            <pc:docMk/>
            <pc:sldMk cId="829901664" sldId="2147377316"/>
            <ac:cxnSpMk id="107" creationId="{EFD831DC-7209-2064-3D15-E0DC179366CE}"/>
          </ac:cxnSpMkLst>
        </pc:cxnChg>
        <pc:cxnChg chg="mod">
          <ac:chgData name="Ying Dong WEI" userId="886b3cec-ad91-4f22-b825-69f6a78f3bb7" providerId="ADAL" clId="{BE698293-DA34-4EE5-9FD7-E4CF28642577}" dt="2024-06-11T05:48:09.619" v="2807"/>
          <ac:cxnSpMkLst>
            <pc:docMk/>
            <pc:sldMk cId="829901664" sldId="2147377316"/>
            <ac:cxnSpMk id="108" creationId="{32409DF4-5CF0-7C89-A6D6-C42F48A9B267}"/>
          </ac:cxnSpMkLst>
        </pc:cxnChg>
        <pc:cxnChg chg="mod">
          <ac:chgData name="Ying Dong WEI" userId="886b3cec-ad91-4f22-b825-69f6a78f3bb7" providerId="ADAL" clId="{BE698293-DA34-4EE5-9FD7-E4CF28642577}" dt="2024-06-11T05:48:09.619" v="2807"/>
          <ac:cxnSpMkLst>
            <pc:docMk/>
            <pc:sldMk cId="829901664" sldId="2147377316"/>
            <ac:cxnSpMk id="115" creationId="{DB251678-E102-7421-2BA7-56A516E7EDF7}"/>
          </ac:cxnSpMkLst>
        </pc:cxnChg>
        <pc:cxnChg chg="mod">
          <ac:chgData name="Ying Dong WEI" userId="886b3cec-ad91-4f22-b825-69f6a78f3bb7" providerId="ADAL" clId="{BE698293-DA34-4EE5-9FD7-E4CF28642577}" dt="2024-06-11T05:48:09.619" v="2807"/>
          <ac:cxnSpMkLst>
            <pc:docMk/>
            <pc:sldMk cId="829901664" sldId="2147377316"/>
            <ac:cxnSpMk id="118" creationId="{E06E4CC7-23A8-F9C4-1433-86D6AADFE2CD}"/>
          </ac:cxnSpMkLst>
        </pc:cxnChg>
        <pc:cxnChg chg="mod">
          <ac:chgData name="Ying Dong WEI" userId="886b3cec-ad91-4f22-b825-69f6a78f3bb7" providerId="ADAL" clId="{BE698293-DA34-4EE5-9FD7-E4CF28642577}" dt="2024-06-11T05:48:09.619" v="2807"/>
          <ac:cxnSpMkLst>
            <pc:docMk/>
            <pc:sldMk cId="829901664" sldId="2147377316"/>
            <ac:cxnSpMk id="127" creationId="{B7DF1F3F-66A0-34BE-8B1A-F1F176D54EC5}"/>
          </ac:cxnSpMkLst>
        </pc:cxnChg>
        <pc:cxnChg chg="mod">
          <ac:chgData name="Ying Dong WEI" userId="886b3cec-ad91-4f22-b825-69f6a78f3bb7" providerId="ADAL" clId="{BE698293-DA34-4EE5-9FD7-E4CF28642577}" dt="2024-06-11T05:48:09.619" v="2807"/>
          <ac:cxnSpMkLst>
            <pc:docMk/>
            <pc:sldMk cId="829901664" sldId="2147377316"/>
            <ac:cxnSpMk id="133" creationId="{82F2B4EE-3884-9414-60D6-29E4A0BE9451}"/>
          </ac:cxnSpMkLst>
        </pc:cxnChg>
        <pc:cxnChg chg="mod">
          <ac:chgData name="Ying Dong WEI" userId="886b3cec-ad91-4f22-b825-69f6a78f3bb7" providerId="ADAL" clId="{BE698293-DA34-4EE5-9FD7-E4CF28642577}" dt="2024-06-11T05:48:09.619" v="2807"/>
          <ac:cxnSpMkLst>
            <pc:docMk/>
            <pc:sldMk cId="829901664" sldId="2147377316"/>
            <ac:cxnSpMk id="134" creationId="{14743274-6949-F62B-01C8-923CA642917E}"/>
          </ac:cxnSpMkLst>
        </pc:cxnChg>
        <pc:cxnChg chg="mod">
          <ac:chgData name="Ying Dong WEI" userId="886b3cec-ad91-4f22-b825-69f6a78f3bb7" providerId="ADAL" clId="{BE698293-DA34-4EE5-9FD7-E4CF28642577}" dt="2024-06-11T05:48:09.619" v="2807"/>
          <ac:cxnSpMkLst>
            <pc:docMk/>
            <pc:sldMk cId="829901664" sldId="2147377316"/>
            <ac:cxnSpMk id="144" creationId="{EA8237F4-0FB1-0570-C2B1-C5B45D27E9BC}"/>
          </ac:cxnSpMkLst>
        </pc:cxnChg>
        <pc:cxnChg chg="del">
          <ac:chgData name="Ying Dong WEI" userId="886b3cec-ad91-4f22-b825-69f6a78f3bb7" providerId="ADAL" clId="{BE698293-DA34-4EE5-9FD7-E4CF28642577}" dt="2024-06-11T05:55:49.770" v="3060" actId="478"/>
          <ac:cxnSpMkLst>
            <pc:docMk/>
            <pc:sldMk cId="829901664" sldId="2147377316"/>
            <ac:cxnSpMk id="158" creationId="{87BA5248-91CE-5574-6A09-0722A83E57BA}"/>
          </ac:cxnSpMkLst>
        </pc:cxnChg>
        <pc:cxnChg chg="del">
          <ac:chgData name="Ying Dong WEI" userId="886b3cec-ad91-4f22-b825-69f6a78f3bb7" providerId="ADAL" clId="{BE698293-DA34-4EE5-9FD7-E4CF28642577}" dt="2024-06-11T05:55:49.770" v="3060" actId="478"/>
          <ac:cxnSpMkLst>
            <pc:docMk/>
            <pc:sldMk cId="829901664" sldId="2147377316"/>
            <ac:cxnSpMk id="162" creationId="{1A10F278-F665-746F-7AD2-733F81DAD795}"/>
          </ac:cxnSpMkLst>
        </pc:cxnChg>
        <pc:cxnChg chg="del">
          <ac:chgData name="Ying Dong WEI" userId="886b3cec-ad91-4f22-b825-69f6a78f3bb7" providerId="ADAL" clId="{BE698293-DA34-4EE5-9FD7-E4CF28642577}" dt="2024-06-11T05:55:49.770" v="3060" actId="478"/>
          <ac:cxnSpMkLst>
            <pc:docMk/>
            <pc:sldMk cId="829901664" sldId="2147377316"/>
            <ac:cxnSpMk id="168" creationId="{8D4B71EE-00C1-C5D3-809F-C9934981A41A}"/>
          </ac:cxnSpMkLst>
        </pc:cxnChg>
        <pc:cxnChg chg="del">
          <ac:chgData name="Ying Dong WEI" userId="886b3cec-ad91-4f22-b825-69f6a78f3bb7" providerId="ADAL" clId="{BE698293-DA34-4EE5-9FD7-E4CF28642577}" dt="2024-06-11T05:55:49.770" v="3060" actId="478"/>
          <ac:cxnSpMkLst>
            <pc:docMk/>
            <pc:sldMk cId="829901664" sldId="2147377316"/>
            <ac:cxnSpMk id="172" creationId="{80DD46B2-C8E8-43D3-625C-57FC69DD80C0}"/>
          </ac:cxnSpMkLst>
        </pc:cxnChg>
        <pc:cxnChg chg="del">
          <ac:chgData name="Ying Dong WEI" userId="886b3cec-ad91-4f22-b825-69f6a78f3bb7" providerId="ADAL" clId="{BE698293-DA34-4EE5-9FD7-E4CF28642577}" dt="2024-06-11T05:55:49.770" v="3060" actId="478"/>
          <ac:cxnSpMkLst>
            <pc:docMk/>
            <pc:sldMk cId="829901664" sldId="2147377316"/>
            <ac:cxnSpMk id="175" creationId="{BD14C4F9-2690-897E-42A4-AC4A373BB5F3}"/>
          </ac:cxnSpMkLst>
        </pc:cxnChg>
        <pc:cxnChg chg="mod">
          <ac:chgData name="Ying Dong WEI" userId="886b3cec-ad91-4f22-b825-69f6a78f3bb7" providerId="ADAL" clId="{BE698293-DA34-4EE5-9FD7-E4CF28642577}" dt="2024-06-11T05:48:09.619" v="2807"/>
          <ac:cxnSpMkLst>
            <pc:docMk/>
            <pc:sldMk cId="829901664" sldId="2147377316"/>
            <ac:cxnSpMk id="179" creationId="{8F1FADC3-08B7-EDDC-1BB0-E1769479C8A1}"/>
          </ac:cxnSpMkLst>
        </pc:cxnChg>
        <pc:cxnChg chg="del">
          <ac:chgData name="Ying Dong WEI" userId="886b3cec-ad91-4f22-b825-69f6a78f3bb7" providerId="ADAL" clId="{BE698293-DA34-4EE5-9FD7-E4CF28642577}" dt="2024-06-11T05:55:49.770" v="3060" actId="478"/>
          <ac:cxnSpMkLst>
            <pc:docMk/>
            <pc:sldMk cId="829901664" sldId="2147377316"/>
            <ac:cxnSpMk id="180" creationId="{489B8A70-50A6-1CDB-5963-3065E5DBA92C}"/>
          </ac:cxnSpMkLst>
        </pc:cxnChg>
        <pc:cxnChg chg="del">
          <ac:chgData name="Ying Dong WEI" userId="886b3cec-ad91-4f22-b825-69f6a78f3bb7" providerId="ADAL" clId="{BE698293-DA34-4EE5-9FD7-E4CF28642577}" dt="2024-06-11T05:55:49.770" v="3060" actId="478"/>
          <ac:cxnSpMkLst>
            <pc:docMk/>
            <pc:sldMk cId="829901664" sldId="2147377316"/>
            <ac:cxnSpMk id="186" creationId="{2C96CB5D-BD60-BA45-CC7C-9CB827B82B48}"/>
          </ac:cxnSpMkLst>
        </pc:cxnChg>
        <pc:cxnChg chg="del">
          <ac:chgData name="Ying Dong WEI" userId="886b3cec-ad91-4f22-b825-69f6a78f3bb7" providerId="ADAL" clId="{BE698293-DA34-4EE5-9FD7-E4CF28642577}" dt="2024-06-11T05:55:49.770" v="3060" actId="478"/>
          <ac:cxnSpMkLst>
            <pc:docMk/>
            <pc:sldMk cId="829901664" sldId="2147377316"/>
            <ac:cxnSpMk id="188" creationId="{568B5EC0-5779-D49B-6CF3-8658EF666AB6}"/>
          </ac:cxnSpMkLst>
        </pc:cxnChg>
        <pc:cxnChg chg="mod">
          <ac:chgData name="Ying Dong WEI" userId="886b3cec-ad91-4f22-b825-69f6a78f3bb7" providerId="ADAL" clId="{BE698293-DA34-4EE5-9FD7-E4CF28642577}" dt="2024-06-11T05:48:09.619" v="2807"/>
          <ac:cxnSpMkLst>
            <pc:docMk/>
            <pc:sldMk cId="829901664" sldId="2147377316"/>
            <ac:cxnSpMk id="189" creationId="{135A23B6-95FD-C301-C7AE-BD316412B4A2}"/>
          </ac:cxnSpMkLst>
        </pc:cxnChg>
        <pc:cxnChg chg="mod">
          <ac:chgData name="Ying Dong WEI" userId="886b3cec-ad91-4f22-b825-69f6a78f3bb7" providerId="ADAL" clId="{BE698293-DA34-4EE5-9FD7-E4CF28642577}" dt="2024-06-11T05:48:09.619" v="2807"/>
          <ac:cxnSpMkLst>
            <pc:docMk/>
            <pc:sldMk cId="829901664" sldId="2147377316"/>
            <ac:cxnSpMk id="191" creationId="{86D01CB1-9F8B-FF43-8364-7DC45D74E58B}"/>
          </ac:cxnSpMkLst>
        </pc:cxnChg>
        <pc:cxnChg chg="mod">
          <ac:chgData name="Ying Dong WEI" userId="886b3cec-ad91-4f22-b825-69f6a78f3bb7" providerId="ADAL" clId="{BE698293-DA34-4EE5-9FD7-E4CF28642577}" dt="2024-06-11T05:48:09.619" v="2807"/>
          <ac:cxnSpMkLst>
            <pc:docMk/>
            <pc:sldMk cId="829901664" sldId="2147377316"/>
            <ac:cxnSpMk id="192" creationId="{17C17C8E-17A8-8CC1-89CE-D24960C72817}"/>
          </ac:cxnSpMkLst>
        </pc:cxnChg>
        <pc:cxnChg chg="mod">
          <ac:chgData name="Ying Dong WEI" userId="886b3cec-ad91-4f22-b825-69f6a78f3bb7" providerId="ADAL" clId="{BE698293-DA34-4EE5-9FD7-E4CF28642577}" dt="2024-06-11T05:48:09.619" v="2807"/>
          <ac:cxnSpMkLst>
            <pc:docMk/>
            <pc:sldMk cId="829901664" sldId="2147377316"/>
            <ac:cxnSpMk id="193" creationId="{AE845B16-4E2C-3AB3-10F4-E77487038606}"/>
          </ac:cxnSpMkLst>
        </pc:cxnChg>
        <pc:cxnChg chg="mod">
          <ac:chgData name="Ying Dong WEI" userId="886b3cec-ad91-4f22-b825-69f6a78f3bb7" providerId="ADAL" clId="{BE698293-DA34-4EE5-9FD7-E4CF28642577}" dt="2024-06-11T05:48:09.619" v="2807"/>
          <ac:cxnSpMkLst>
            <pc:docMk/>
            <pc:sldMk cId="829901664" sldId="2147377316"/>
            <ac:cxnSpMk id="196" creationId="{83A2EAB7-C989-05C8-52B8-E90C4060C9C9}"/>
          </ac:cxnSpMkLst>
        </pc:cxnChg>
        <pc:cxnChg chg="mod">
          <ac:chgData name="Ying Dong WEI" userId="886b3cec-ad91-4f22-b825-69f6a78f3bb7" providerId="ADAL" clId="{BE698293-DA34-4EE5-9FD7-E4CF28642577}" dt="2024-06-11T05:48:09.619" v="2807"/>
          <ac:cxnSpMkLst>
            <pc:docMk/>
            <pc:sldMk cId="829901664" sldId="2147377316"/>
            <ac:cxnSpMk id="197" creationId="{6A3FAAB0-127A-7880-8A95-590CD1A8F93F}"/>
          </ac:cxnSpMkLst>
        </pc:cxnChg>
        <pc:cxnChg chg="mod">
          <ac:chgData name="Ying Dong WEI" userId="886b3cec-ad91-4f22-b825-69f6a78f3bb7" providerId="ADAL" clId="{BE698293-DA34-4EE5-9FD7-E4CF28642577}" dt="2024-06-11T05:48:09.619" v="2807"/>
          <ac:cxnSpMkLst>
            <pc:docMk/>
            <pc:sldMk cId="829901664" sldId="2147377316"/>
            <ac:cxnSpMk id="198" creationId="{50A62B2B-995C-3AFC-82CC-1888CF2CDEB5}"/>
          </ac:cxnSpMkLst>
        </pc:cxnChg>
        <pc:cxnChg chg="mod">
          <ac:chgData name="Ying Dong WEI" userId="886b3cec-ad91-4f22-b825-69f6a78f3bb7" providerId="ADAL" clId="{BE698293-DA34-4EE5-9FD7-E4CF28642577}" dt="2024-06-11T05:48:09.619" v="2807"/>
          <ac:cxnSpMkLst>
            <pc:docMk/>
            <pc:sldMk cId="829901664" sldId="2147377316"/>
            <ac:cxnSpMk id="211" creationId="{7C6750C9-B677-DA0E-E38E-9F74ABEE9BE1}"/>
          </ac:cxnSpMkLst>
        </pc:cxnChg>
        <pc:cxnChg chg="mod">
          <ac:chgData name="Ying Dong WEI" userId="886b3cec-ad91-4f22-b825-69f6a78f3bb7" providerId="ADAL" clId="{BE698293-DA34-4EE5-9FD7-E4CF28642577}" dt="2024-06-11T05:48:09.619" v="2807"/>
          <ac:cxnSpMkLst>
            <pc:docMk/>
            <pc:sldMk cId="829901664" sldId="2147377316"/>
            <ac:cxnSpMk id="212" creationId="{4A41CB41-48D4-FC57-39F5-9F0F09BA322F}"/>
          </ac:cxnSpMkLst>
        </pc:cxnChg>
        <pc:cxnChg chg="add del mod">
          <ac:chgData name="Ying Dong WEI" userId="886b3cec-ad91-4f22-b825-69f6a78f3bb7" providerId="ADAL" clId="{BE698293-DA34-4EE5-9FD7-E4CF28642577}" dt="2024-06-11T05:54:31.464" v="3051" actId="478"/>
          <ac:cxnSpMkLst>
            <pc:docMk/>
            <pc:sldMk cId="829901664" sldId="2147377316"/>
            <ac:cxnSpMk id="217" creationId="{DB783096-87F6-D02F-1F54-0D3E2080E0B0}"/>
          </ac:cxnSpMkLst>
        </pc:cxnChg>
        <pc:cxnChg chg="add del mod">
          <ac:chgData name="Ying Dong WEI" userId="886b3cec-ad91-4f22-b825-69f6a78f3bb7" providerId="ADAL" clId="{BE698293-DA34-4EE5-9FD7-E4CF28642577}" dt="2024-06-11T05:54:31.464" v="3051" actId="478"/>
          <ac:cxnSpMkLst>
            <pc:docMk/>
            <pc:sldMk cId="829901664" sldId="2147377316"/>
            <ac:cxnSpMk id="218" creationId="{6B83AF0C-B0CE-A600-6F33-7E4C045F92E4}"/>
          </ac:cxnSpMkLst>
        </pc:cxnChg>
        <pc:cxnChg chg="add mod">
          <ac:chgData name="Ying Dong WEI" userId="886b3cec-ad91-4f22-b825-69f6a78f3bb7" providerId="ADAL" clId="{BE698293-DA34-4EE5-9FD7-E4CF28642577}" dt="2024-06-11T06:29:37.119" v="4056" actId="164"/>
          <ac:cxnSpMkLst>
            <pc:docMk/>
            <pc:sldMk cId="829901664" sldId="2147377316"/>
            <ac:cxnSpMk id="221" creationId="{66414259-962E-ED6E-E93E-A9AE3C8864A9}"/>
          </ac:cxnSpMkLst>
        </pc:cxnChg>
        <pc:cxnChg chg="add mod">
          <ac:chgData name="Ying Dong WEI" userId="886b3cec-ad91-4f22-b825-69f6a78f3bb7" providerId="ADAL" clId="{BE698293-DA34-4EE5-9FD7-E4CF28642577}" dt="2024-06-11T06:29:37.119" v="4056" actId="164"/>
          <ac:cxnSpMkLst>
            <pc:docMk/>
            <pc:sldMk cId="829901664" sldId="2147377316"/>
            <ac:cxnSpMk id="222" creationId="{76955470-7448-D143-07E4-825A25C0BF1A}"/>
          </ac:cxnSpMkLst>
        </pc:cxnChg>
        <pc:cxnChg chg="add mod topLvl">
          <ac:chgData name="Ying Dong WEI" userId="886b3cec-ad91-4f22-b825-69f6a78f3bb7" providerId="ADAL" clId="{BE698293-DA34-4EE5-9FD7-E4CF28642577}" dt="2024-06-11T06:29:37.119" v="4056" actId="164"/>
          <ac:cxnSpMkLst>
            <pc:docMk/>
            <pc:sldMk cId="829901664" sldId="2147377316"/>
            <ac:cxnSpMk id="225" creationId="{CD211A58-DC57-AE03-C21D-A06D929A10D8}"/>
          </ac:cxnSpMkLst>
        </pc:cxnChg>
        <pc:cxnChg chg="add del mod">
          <ac:chgData name="Ying Dong WEI" userId="886b3cec-ad91-4f22-b825-69f6a78f3bb7" providerId="ADAL" clId="{BE698293-DA34-4EE5-9FD7-E4CF28642577}" dt="2024-06-11T05:59:28.061" v="3126" actId="478"/>
          <ac:cxnSpMkLst>
            <pc:docMk/>
            <pc:sldMk cId="829901664" sldId="2147377316"/>
            <ac:cxnSpMk id="228" creationId="{53645BBD-7752-5C28-1776-5ECE74EFD980}"/>
          </ac:cxnSpMkLst>
        </pc:cxnChg>
        <pc:cxnChg chg="add mod">
          <ac:chgData name="Ying Dong WEI" userId="886b3cec-ad91-4f22-b825-69f6a78f3bb7" providerId="ADAL" clId="{BE698293-DA34-4EE5-9FD7-E4CF28642577}" dt="2024-06-11T06:29:37.119" v="4056" actId="164"/>
          <ac:cxnSpMkLst>
            <pc:docMk/>
            <pc:sldMk cId="829901664" sldId="2147377316"/>
            <ac:cxnSpMk id="231" creationId="{E4BD58CE-41E0-7EF5-502D-59632CA3FFFC}"/>
          </ac:cxnSpMkLst>
        </pc:cxnChg>
        <pc:cxnChg chg="add mod">
          <ac:chgData name="Ying Dong WEI" userId="886b3cec-ad91-4f22-b825-69f6a78f3bb7" providerId="ADAL" clId="{BE698293-DA34-4EE5-9FD7-E4CF28642577}" dt="2024-06-11T06:29:37.119" v="4056" actId="164"/>
          <ac:cxnSpMkLst>
            <pc:docMk/>
            <pc:sldMk cId="829901664" sldId="2147377316"/>
            <ac:cxnSpMk id="236" creationId="{6A097874-1553-F458-0442-B39DDC8ACB46}"/>
          </ac:cxnSpMkLst>
        </pc:cxnChg>
        <pc:cxnChg chg="mod">
          <ac:chgData name="Ying Dong WEI" userId="886b3cec-ad91-4f22-b825-69f6a78f3bb7" providerId="ADAL" clId="{BE698293-DA34-4EE5-9FD7-E4CF28642577}" dt="2024-06-11T06:02:56.528" v="3221"/>
          <ac:cxnSpMkLst>
            <pc:docMk/>
            <pc:sldMk cId="829901664" sldId="2147377316"/>
            <ac:cxnSpMk id="246" creationId="{3C5140CF-994D-6AF4-BD17-A19CE7AA7ECD}"/>
          </ac:cxnSpMkLst>
        </pc:cxnChg>
        <pc:cxnChg chg="mod">
          <ac:chgData name="Ying Dong WEI" userId="886b3cec-ad91-4f22-b825-69f6a78f3bb7" providerId="ADAL" clId="{BE698293-DA34-4EE5-9FD7-E4CF28642577}" dt="2024-06-11T06:02:56.528" v="3221"/>
          <ac:cxnSpMkLst>
            <pc:docMk/>
            <pc:sldMk cId="829901664" sldId="2147377316"/>
            <ac:cxnSpMk id="247" creationId="{56CAEEF7-69A3-9A73-730C-B223F76F3491}"/>
          </ac:cxnSpMkLst>
        </pc:cxnChg>
        <pc:cxnChg chg="mod">
          <ac:chgData name="Ying Dong WEI" userId="886b3cec-ad91-4f22-b825-69f6a78f3bb7" providerId="ADAL" clId="{BE698293-DA34-4EE5-9FD7-E4CF28642577}" dt="2024-06-11T06:02:56.528" v="3221"/>
          <ac:cxnSpMkLst>
            <pc:docMk/>
            <pc:sldMk cId="829901664" sldId="2147377316"/>
            <ac:cxnSpMk id="249" creationId="{395B1475-AEF0-D158-014F-76B3C2560DC8}"/>
          </ac:cxnSpMkLst>
        </pc:cxnChg>
        <pc:cxnChg chg="mod">
          <ac:chgData name="Ying Dong WEI" userId="886b3cec-ad91-4f22-b825-69f6a78f3bb7" providerId="ADAL" clId="{BE698293-DA34-4EE5-9FD7-E4CF28642577}" dt="2024-06-11T06:02:56.528" v="3221"/>
          <ac:cxnSpMkLst>
            <pc:docMk/>
            <pc:sldMk cId="829901664" sldId="2147377316"/>
            <ac:cxnSpMk id="250" creationId="{216939AA-4DDE-E398-9468-CA6E2D2E88CF}"/>
          </ac:cxnSpMkLst>
        </pc:cxnChg>
        <pc:cxnChg chg="mod">
          <ac:chgData name="Ying Dong WEI" userId="886b3cec-ad91-4f22-b825-69f6a78f3bb7" providerId="ADAL" clId="{BE698293-DA34-4EE5-9FD7-E4CF28642577}" dt="2024-06-11T06:02:56.528" v="3221"/>
          <ac:cxnSpMkLst>
            <pc:docMk/>
            <pc:sldMk cId="829901664" sldId="2147377316"/>
            <ac:cxnSpMk id="251" creationId="{F95542E3-04E1-6A49-9AD1-E69E1907D554}"/>
          </ac:cxnSpMkLst>
        </pc:cxnChg>
        <pc:cxnChg chg="mod">
          <ac:chgData name="Ying Dong WEI" userId="886b3cec-ad91-4f22-b825-69f6a78f3bb7" providerId="ADAL" clId="{BE698293-DA34-4EE5-9FD7-E4CF28642577}" dt="2024-06-11T06:02:56.528" v="3221"/>
          <ac:cxnSpMkLst>
            <pc:docMk/>
            <pc:sldMk cId="829901664" sldId="2147377316"/>
            <ac:cxnSpMk id="254" creationId="{8B32B8F9-E99F-5E30-4730-B4D33F24E790}"/>
          </ac:cxnSpMkLst>
        </pc:cxnChg>
        <pc:cxnChg chg="mod">
          <ac:chgData name="Ying Dong WEI" userId="886b3cec-ad91-4f22-b825-69f6a78f3bb7" providerId="ADAL" clId="{BE698293-DA34-4EE5-9FD7-E4CF28642577}" dt="2024-06-11T06:02:56.528" v="3221"/>
          <ac:cxnSpMkLst>
            <pc:docMk/>
            <pc:sldMk cId="829901664" sldId="2147377316"/>
            <ac:cxnSpMk id="255" creationId="{E8F7F86F-0262-FFBD-7B49-4DBE4454BC52}"/>
          </ac:cxnSpMkLst>
        </pc:cxnChg>
        <pc:cxnChg chg="mod">
          <ac:chgData name="Ying Dong WEI" userId="886b3cec-ad91-4f22-b825-69f6a78f3bb7" providerId="ADAL" clId="{BE698293-DA34-4EE5-9FD7-E4CF28642577}" dt="2024-06-11T06:02:56.528" v="3221"/>
          <ac:cxnSpMkLst>
            <pc:docMk/>
            <pc:sldMk cId="829901664" sldId="2147377316"/>
            <ac:cxnSpMk id="256" creationId="{5D5EA623-9A42-07E4-EEF3-8B670F45673E}"/>
          </ac:cxnSpMkLst>
        </pc:cxnChg>
        <pc:cxnChg chg="mod">
          <ac:chgData name="Ying Dong WEI" userId="886b3cec-ad91-4f22-b825-69f6a78f3bb7" providerId="ADAL" clId="{BE698293-DA34-4EE5-9FD7-E4CF28642577}" dt="2024-06-11T06:02:56.528" v="3221"/>
          <ac:cxnSpMkLst>
            <pc:docMk/>
            <pc:sldMk cId="829901664" sldId="2147377316"/>
            <ac:cxnSpMk id="264" creationId="{0E40B20A-DCD2-8B2E-9478-720D3ED02620}"/>
          </ac:cxnSpMkLst>
        </pc:cxnChg>
        <pc:cxnChg chg="mod">
          <ac:chgData name="Ying Dong WEI" userId="886b3cec-ad91-4f22-b825-69f6a78f3bb7" providerId="ADAL" clId="{BE698293-DA34-4EE5-9FD7-E4CF28642577}" dt="2024-06-11T06:02:56.528" v="3221"/>
          <ac:cxnSpMkLst>
            <pc:docMk/>
            <pc:sldMk cId="829901664" sldId="2147377316"/>
            <ac:cxnSpMk id="265" creationId="{0156791F-9815-8939-C7B2-13B9D9DE603E}"/>
          </ac:cxnSpMkLst>
        </pc:cxnChg>
        <pc:cxnChg chg="mod">
          <ac:chgData name="Ying Dong WEI" userId="886b3cec-ad91-4f22-b825-69f6a78f3bb7" providerId="ADAL" clId="{BE698293-DA34-4EE5-9FD7-E4CF28642577}" dt="2024-06-11T06:02:56.528" v="3221"/>
          <ac:cxnSpMkLst>
            <pc:docMk/>
            <pc:sldMk cId="829901664" sldId="2147377316"/>
            <ac:cxnSpMk id="267" creationId="{22768258-D1B4-FF05-44B3-C0B233D0EF27}"/>
          </ac:cxnSpMkLst>
        </pc:cxnChg>
        <pc:cxnChg chg="mod">
          <ac:chgData name="Ying Dong WEI" userId="886b3cec-ad91-4f22-b825-69f6a78f3bb7" providerId="ADAL" clId="{BE698293-DA34-4EE5-9FD7-E4CF28642577}" dt="2024-06-11T06:02:56.528" v="3221"/>
          <ac:cxnSpMkLst>
            <pc:docMk/>
            <pc:sldMk cId="829901664" sldId="2147377316"/>
            <ac:cxnSpMk id="268" creationId="{E2337963-853C-64CA-BFC7-99604DE7C697}"/>
          </ac:cxnSpMkLst>
        </pc:cxnChg>
        <pc:cxnChg chg="mod">
          <ac:chgData name="Ying Dong WEI" userId="886b3cec-ad91-4f22-b825-69f6a78f3bb7" providerId="ADAL" clId="{BE698293-DA34-4EE5-9FD7-E4CF28642577}" dt="2024-06-11T06:02:56.528" v="3221"/>
          <ac:cxnSpMkLst>
            <pc:docMk/>
            <pc:sldMk cId="829901664" sldId="2147377316"/>
            <ac:cxnSpMk id="269" creationId="{B764D29B-5EE5-99B9-7335-F958F804D80D}"/>
          </ac:cxnSpMkLst>
        </pc:cxnChg>
        <pc:cxnChg chg="mod">
          <ac:chgData name="Ying Dong WEI" userId="886b3cec-ad91-4f22-b825-69f6a78f3bb7" providerId="ADAL" clId="{BE698293-DA34-4EE5-9FD7-E4CF28642577}" dt="2024-06-11T06:02:56.528" v="3221"/>
          <ac:cxnSpMkLst>
            <pc:docMk/>
            <pc:sldMk cId="829901664" sldId="2147377316"/>
            <ac:cxnSpMk id="271" creationId="{8C807CE9-D3A7-D4ED-5D3C-CBA5468E900A}"/>
          </ac:cxnSpMkLst>
        </pc:cxnChg>
        <pc:cxnChg chg="mod">
          <ac:chgData name="Ying Dong WEI" userId="886b3cec-ad91-4f22-b825-69f6a78f3bb7" providerId="ADAL" clId="{BE698293-DA34-4EE5-9FD7-E4CF28642577}" dt="2024-06-11T06:02:56.528" v="3221"/>
          <ac:cxnSpMkLst>
            <pc:docMk/>
            <pc:sldMk cId="829901664" sldId="2147377316"/>
            <ac:cxnSpMk id="272" creationId="{7523204D-B5EB-CECE-6093-61557AE4BDA5}"/>
          </ac:cxnSpMkLst>
        </pc:cxnChg>
        <pc:cxnChg chg="mod">
          <ac:chgData name="Ying Dong WEI" userId="886b3cec-ad91-4f22-b825-69f6a78f3bb7" providerId="ADAL" clId="{BE698293-DA34-4EE5-9FD7-E4CF28642577}" dt="2024-06-11T06:02:56.528" v="3221"/>
          <ac:cxnSpMkLst>
            <pc:docMk/>
            <pc:sldMk cId="829901664" sldId="2147377316"/>
            <ac:cxnSpMk id="273" creationId="{2C6E461E-292D-4350-BA50-79272699F8B6}"/>
          </ac:cxnSpMkLst>
        </pc:cxnChg>
        <pc:cxnChg chg="mod">
          <ac:chgData name="Ying Dong WEI" userId="886b3cec-ad91-4f22-b825-69f6a78f3bb7" providerId="ADAL" clId="{BE698293-DA34-4EE5-9FD7-E4CF28642577}" dt="2024-06-11T06:02:56.528" v="3221"/>
          <ac:cxnSpMkLst>
            <pc:docMk/>
            <pc:sldMk cId="829901664" sldId="2147377316"/>
            <ac:cxnSpMk id="285" creationId="{72645276-B0A8-A1BD-4C97-57FD1251E932}"/>
          </ac:cxnSpMkLst>
        </pc:cxnChg>
        <pc:cxnChg chg="mod">
          <ac:chgData name="Ying Dong WEI" userId="886b3cec-ad91-4f22-b825-69f6a78f3bb7" providerId="ADAL" clId="{BE698293-DA34-4EE5-9FD7-E4CF28642577}" dt="2024-06-11T06:02:56.528" v="3221"/>
          <ac:cxnSpMkLst>
            <pc:docMk/>
            <pc:sldMk cId="829901664" sldId="2147377316"/>
            <ac:cxnSpMk id="286" creationId="{66BF3378-D5BF-3657-5BA1-C0E905693878}"/>
          </ac:cxnSpMkLst>
        </pc:cxnChg>
      </pc:sldChg>
      <pc:sldChg chg="delSp modSp add del mod ord">
        <pc:chgData name="Ying Dong WEI" userId="886b3cec-ad91-4f22-b825-69f6a78f3bb7" providerId="ADAL" clId="{BE698293-DA34-4EE5-9FD7-E4CF28642577}" dt="2024-06-11T07:24:28.177" v="6703" actId="47"/>
        <pc:sldMkLst>
          <pc:docMk/>
          <pc:sldMk cId="337556092" sldId="2147377317"/>
        </pc:sldMkLst>
        <pc:spChg chg="mod topLvl">
          <ac:chgData name="Ying Dong WEI" userId="886b3cec-ad91-4f22-b825-69f6a78f3bb7" providerId="ADAL" clId="{BE698293-DA34-4EE5-9FD7-E4CF28642577}" dt="2024-06-11T06:14:03.354" v="3657" actId="165"/>
          <ac:spMkLst>
            <pc:docMk/>
            <pc:sldMk cId="337556092" sldId="2147377317"/>
            <ac:spMk id="6" creationId="{F67F71AF-2D7C-E7FC-98AE-B8BB3E46A5A4}"/>
          </ac:spMkLst>
        </pc:spChg>
        <pc:spChg chg="del mod topLvl">
          <ac:chgData name="Ying Dong WEI" userId="886b3cec-ad91-4f22-b825-69f6a78f3bb7" providerId="ADAL" clId="{BE698293-DA34-4EE5-9FD7-E4CF28642577}" dt="2024-06-11T06:14:08.415" v="3658" actId="478"/>
          <ac:spMkLst>
            <pc:docMk/>
            <pc:sldMk cId="337556092" sldId="2147377317"/>
            <ac:spMk id="8" creationId="{D4F5592D-D5CA-9F79-36A7-59B350744265}"/>
          </ac:spMkLst>
        </pc:spChg>
        <pc:spChg chg="del mod topLvl">
          <ac:chgData name="Ying Dong WEI" userId="886b3cec-ad91-4f22-b825-69f6a78f3bb7" providerId="ADAL" clId="{BE698293-DA34-4EE5-9FD7-E4CF28642577}" dt="2024-06-11T06:14:08.415" v="3658" actId="478"/>
          <ac:spMkLst>
            <pc:docMk/>
            <pc:sldMk cId="337556092" sldId="2147377317"/>
            <ac:spMk id="9" creationId="{962A9AC9-88A4-A8FD-AFCF-F5FDD7548341}"/>
          </ac:spMkLst>
        </pc:spChg>
        <pc:spChg chg="del mod topLvl">
          <ac:chgData name="Ying Dong WEI" userId="886b3cec-ad91-4f22-b825-69f6a78f3bb7" providerId="ADAL" clId="{BE698293-DA34-4EE5-9FD7-E4CF28642577}" dt="2024-06-11T06:14:08.415" v="3658" actId="478"/>
          <ac:spMkLst>
            <pc:docMk/>
            <pc:sldMk cId="337556092" sldId="2147377317"/>
            <ac:spMk id="10" creationId="{07A59470-93B9-52B9-92E9-7E8869C20920}"/>
          </ac:spMkLst>
        </pc:spChg>
        <pc:spChg chg="del mod topLvl">
          <ac:chgData name="Ying Dong WEI" userId="886b3cec-ad91-4f22-b825-69f6a78f3bb7" providerId="ADAL" clId="{BE698293-DA34-4EE5-9FD7-E4CF28642577}" dt="2024-06-11T06:14:08.415" v="3658" actId="478"/>
          <ac:spMkLst>
            <pc:docMk/>
            <pc:sldMk cId="337556092" sldId="2147377317"/>
            <ac:spMk id="11" creationId="{6261381B-D1FD-5649-8516-5AA786B151E2}"/>
          </ac:spMkLst>
        </pc:spChg>
        <pc:spChg chg="del mod topLvl">
          <ac:chgData name="Ying Dong WEI" userId="886b3cec-ad91-4f22-b825-69f6a78f3bb7" providerId="ADAL" clId="{BE698293-DA34-4EE5-9FD7-E4CF28642577}" dt="2024-06-11T06:14:08.415" v="3658" actId="478"/>
          <ac:spMkLst>
            <pc:docMk/>
            <pc:sldMk cId="337556092" sldId="2147377317"/>
            <ac:spMk id="12" creationId="{2C10219F-AADB-3C37-73E3-C19020CED22B}"/>
          </ac:spMkLst>
        </pc:spChg>
        <pc:spChg chg="del mod topLvl">
          <ac:chgData name="Ying Dong WEI" userId="886b3cec-ad91-4f22-b825-69f6a78f3bb7" providerId="ADAL" clId="{BE698293-DA34-4EE5-9FD7-E4CF28642577}" dt="2024-06-11T06:14:08.415" v="3658" actId="478"/>
          <ac:spMkLst>
            <pc:docMk/>
            <pc:sldMk cId="337556092" sldId="2147377317"/>
            <ac:spMk id="13" creationId="{B610A28C-D0DB-0234-082A-811D29F4EDD5}"/>
          </ac:spMkLst>
        </pc:spChg>
        <pc:spChg chg="del mod topLvl">
          <ac:chgData name="Ying Dong WEI" userId="886b3cec-ad91-4f22-b825-69f6a78f3bb7" providerId="ADAL" clId="{BE698293-DA34-4EE5-9FD7-E4CF28642577}" dt="2024-06-11T06:14:08.415" v="3658" actId="478"/>
          <ac:spMkLst>
            <pc:docMk/>
            <pc:sldMk cId="337556092" sldId="2147377317"/>
            <ac:spMk id="14" creationId="{C0D5E010-2977-FB61-5A91-AF671843014D}"/>
          </ac:spMkLst>
        </pc:spChg>
        <pc:spChg chg="del mod topLvl">
          <ac:chgData name="Ying Dong WEI" userId="886b3cec-ad91-4f22-b825-69f6a78f3bb7" providerId="ADAL" clId="{BE698293-DA34-4EE5-9FD7-E4CF28642577}" dt="2024-06-11T06:14:08.415" v="3658" actId="478"/>
          <ac:spMkLst>
            <pc:docMk/>
            <pc:sldMk cId="337556092" sldId="2147377317"/>
            <ac:spMk id="15" creationId="{D3A365F2-5FD1-DB9E-C71B-7C35F400295B}"/>
          </ac:spMkLst>
        </pc:spChg>
        <pc:spChg chg="del mod topLvl">
          <ac:chgData name="Ying Dong WEI" userId="886b3cec-ad91-4f22-b825-69f6a78f3bb7" providerId="ADAL" clId="{BE698293-DA34-4EE5-9FD7-E4CF28642577}" dt="2024-06-11T06:14:08.415" v="3658" actId="478"/>
          <ac:spMkLst>
            <pc:docMk/>
            <pc:sldMk cId="337556092" sldId="2147377317"/>
            <ac:spMk id="16" creationId="{0C864E64-C7C5-42C7-5327-E1317DB32CD5}"/>
          </ac:spMkLst>
        </pc:spChg>
        <pc:spChg chg="del mod topLvl">
          <ac:chgData name="Ying Dong WEI" userId="886b3cec-ad91-4f22-b825-69f6a78f3bb7" providerId="ADAL" clId="{BE698293-DA34-4EE5-9FD7-E4CF28642577}" dt="2024-06-11T06:14:08.415" v="3658" actId="478"/>
          <ac:spMkLst>
            <pc:docMk/>
            <pc:sldMk cId="337556092" sldId="2147377317"/>
            <ac:spMk id="17" creationId="{CE35DD5F-3094-1703-B195-D0112D8FCC32}"/>
          </ac:spMkLst>
        </pc:spChg>
        <pc:spChg chg="del mod topLvl">
          <ac:chgData name="Ying Dong WEI" userId="886b3cec-ad91-4f22-b825-69f6a78f3bb7" providerId="ADAL" clId="{BE698293-DA34-4EE5-9FD7-E4CF28642577}" dt="2024-06-11T06:14:08.415" v="3658" actId="478"/>
          <ac:spMkLst>
            <pc:docMk/>
            <pc:sldMk cId="337556092" sldId="2147377317"/>
            <ac:spMk id="18" creationId="{7C318813-9561-B557-FEDC-6376B5534759}"/>
          </ac:spMkLst>
        </pc:spChg>
        <pc:spChg chg="del mod topLvl">
          <ac:chgData name="Ying Dong WEI" userId="886b3cec-ad91-4f22-b825-69f6a78f3bb7" providerId="ADAL" clId="{BE698293-DA34-4EE5-9FD7-E4CF28642577}" dt="2024-06-11T06:14:08.415" v="3658" actId="478"/>
          <ac:spMkLst>
            <pc:docMk/>
            <pc:sldMk cId="337556092" sldId="2147377317"/>
            <ac:spMk id="19" creationId="{FB64A302-D3CA-227F-BEE2-406376C89AD8}"/>
          </ac:spMkLst>
        </pc:spChg>
        <pc:spChg chg="del mod topLvl">
          <ac:chgData name="Ying Dong WEI" userId="886b3cec-ad91-4f22-b825-69f6a78f3bb7" providerId="ADAL" clId="{BE698293-DA34-4EE5-9FD7-E4CF28642577}" dt="2024-06-11T06:14:08.415" v="3658" actId="478"/>
          <ac:spMkLst>
            <pc:docMk/>
            <pc:sldMk cId="337556092" sldId="2147377317"/>
            <ac:spMk id="20" creationId="{FDFE7C00-576A-93F4-A1D3-F2DB3603DD78}"/>
          </ac:spMkLst>
        </pc:spChg>
        <pc:spChg chg="del mod topLvl">
          <ac:chgData name="Ying Dong WEI" userId="886b3cec-ad91-4f22-b825-69f6a78f3bb7" providerId="ADAL" clId="{BE698293-DA34-4EE5-9FD7-E4CF28642577}" dt="2024-06-11T06:14:08.415" v="3658" actId="478"/>
          <ac:spMkLst>
            <pc:docMk/>
            <pc:sldMk cId="337556092" sldId="2147377317"/>
            <ac:spMk id="21" creationId="{5DD9CCD1-6F70-4B34-5F1B-166159391F18}"/>
          </ac:spMkLst>
        </pc:spChg>
        <pc:spChg chg="del mod topLvl">
          <ac:chgData name="Ying Dong WEI" userId="886b3cec-ad91-4f22-b825-69f6a78f3bb7" providerId="ADAL" clId="{BE698293-DA34-4EE5-9FD7-E4CF28642577}" dt="2024-06-11T06:14:08.415" v="3658" actId="478"/>
          <ac:spMkLst>
            <pc:docMk/>
            <pc:sldMk cId="337556092" sldId="2147377317"/>
            <ac:spMk id="22" creationId="{91D44138-F93C-7715-3F5D-52C8FD53D0FA}"/>
          </ac:spMkLst>
        </pc:spChg>
        <pc:spChg chg="del mod topLvl">
          <ac:chgData name="Ying Dong WEI" userId="886b3cec-ad91-4f22-b825-69f6a78f3bb7" providerId="ADAL" clId="{BE698293-DA34-4EE5-9FD7-E4CF28642577}" dt="2024-06-11T06:14:08.415" v="3658" actId="478"/>
          <ac:spMkLst>
            <pc:docMk/>
            <pc:sldMk cId="337556092" sldId="2147377317"/>
            <ac:spMk id="23" creationId="{B72D3F13-E9A5-9322-83F3-2C1E7EC3F22A}"/>
          </ac:spMkLst>
        </pc:spChg>
        <pc:spChg chg="del mod topLvl">
          <ac:chgData name="Ying Dong WEI" userId="886b3cec-ad91-4f22-b825-69f6a78f3bb7" providerId="ADAL" clId="{BE698293-DA34-4EE5-9FD7-E4CF28642577}" dt="2024-06-11T06:14:08.415" v="3658" actId="478"/>
          <ac:spMkLst>
            <pc:docMk/>
            <pc:sldMk cId="337556092" sldId="2147377317"/>
            <ac:spMk id="24" creationId="{60739D14-6297-A94B-089B-49FDD080ECA2}"/>
          </ac:spMkLst>
        </pc:spChg>
        <pc:spChg chg="del mod topLvl">
          <ac:chgData name="Ying Dong WEI" userId="886b3cec-ad91-4f22-b825-69f6a78f3bb7" providerId="ADAL" clId="{BE698293-DA34-4EE5-9FD7-E4CF28642577}" dt="2024-06-11T06:14:08.415" v="3658" actId="478"/>
          <ac:spMkLst>
            <pc:docMk/>
            <pc:sldMk cId="337556092" sldId="2147377317"/>
            <ac:spMk id="25" creationId="{7D9199C9-51C3-2087-550C-227FD7953088}"/>
          </ac:spMkLst>
        </pc:spChg>
        <pc:spChg chg="mod topLvl">
          <ac:chgData name="Ying Dong WEI" userId="886b3cec-ad91-4f22-b825-69f6a78f3bb7" providerId="ADAL" clId="{BE698293-DA34-4EE5-9FD7-E4CF28642577}" dt="2024-06-11T06:14:03.354" v="3657" actId="165"/>
          <ac:spMkLst>
            <pc:docMk/>
            <pc:sldMk cId="337556092" sldId="2147377317"/>
            <ac:spMk id="29" creationId="{9DC21664-FFCF-36CF-0370-4D6875939016}"/>
          </ac:spMkLst>
        </pc:spChg>
        <pc:spChg chg="mod topLvl">
          <ac:chgData name="Ying Dong WEI" userId="886b3cec-ad91-4f22-b825-69f6a78f3bb7" providerId="ADAL" clId="{BE698293-DA34-4EE5-9FD7-E4CF28642577}" dt="2024-06-11T06:14:03.354" v="3657" actId="165"/>
          <ac:spMkLst>
            <pc:docMk/>
            <pc:sldMk cId="337556092" sldId="2147377317"/>
            <ac:spMk id="33" creationId="{F76C0D18-AF59-F1D2-8374-9AA63B265723}"/>
          </ac:spMkLst>
        </pc:spChg>
        <pc:spChg chg="mod topLvl">
          <ac:chgData name="Ying Dong WEI" userId="886b3cec-ad91-4f22-b825-69f6a78f3bb7" providerId="ADAL" clId="{BE698293-DA34-4EE5-9FD7-E4CF28642577}" dt="2024-06-11T06:14:03.354" v="3657" actId="165"/>
          <ac:spMkLst>
            <pc:docMk/>
            <pc:sldMk cId="337556092" sldId="2147377317"/>
            <ac:spMk id="38" creationId="{64B80C86-7227-71BF-95C9-F7AB3AA6C012}"/>
          </ac:spMkLst>
        </pc:spChg>
        <pc:spChg chg="mod topLvl">
          <ac:chgData name="Ying Dong WEI" userId="886b3cec-ad91-4f22-b825-69f6a78f3bb7" providerId="ADAL" clId="{BE698293-DA34-4EE5-9FD7-E4CF28642577}" dt="2024-06-11T06:14:03.354" v="3657" actId="165"/>
          <ac:spMkLst>
            <pc:docMk/>
            <pc:sldMk cId="337556092" sldId="2147377317"/>
            <ac:spMk id="45" creationId="{E43B168C-6DA1-EAA9-6A24-C532B168DE40}"/>
          </ac:spMkLst>
        </pc:spChg>
        <pc:spChg chg="mod topLvl">
          <ac:chgData name="Ying Dong WEI" userId="886b3cec-ad91-4f22-b825-69f6a78f3bb7" providerId="ADAL" clId="{BE698293-DA34-4EE5-9FD7-E4CF28642577}" dt="2024-06-11T06:14:03.354" v="3657" actId="165"/>
          <ac:spMkLst>
            <pc:docMk/>
            <pc:sldMk cId="337556092" sldId="2147377317"/>
            <ac:spMk id="46" creationId="{71714011-61A5-1DC1-E45C-F66062287ED5}"/>
          </ac:spMkLst>
        </pc:spChg>
        <pc:spChg chg="mod topLvl">
          <ac:chgData name="Ying Dong WEI" userId="886b3cec-ad91-4f22-b825-69f6a78f3bb7" providerId="ADAL" clId="{BE698293-DA34-4EE5-9FD7-E4CF28642577}" dt="2024-06-11T06:14:03.354" v="3657" actId="165"/>
          <ac:spMkLst>
            <pc:docMk/>
            <pc:sldMk cId="337556092" sldId="2147377317"/>
            <ac:spMk id="47" creationId="{8092C49E-0254-3078-A714-6C2B9E41FD3E}"/>
          </ac:spMkLst>
        </pc:spChg>
        <pc:spChg chg="mod topLvl">
          <ac:chgData name="Ying Dong WEI" userId="886b3cec-ad91-4f22-b825-69f6a78f3bb7" providerId="ADAL" clId="{BE698293-DA34-4EE5-9FD7-E4CF28642577}" dt="2024-06-11T06:14:03.354" v="3657" actId="165"/>
          <ac:spMkLst>
            <pc:docMk/>
            <pc:sldMk cId="337556092" sldId="2147377317"/>
            <ac:spMk id="48" creationId="{180EE96E-F1C8-0942-ADC8-907FEA86B071}"/>
          </ac:spMkLst>
        </pc:spChg>
        <pc:spChg chg="mod topLvl">
          <ac:chgData name="Ying Dong WEI" userId="886b3cec-ad91-4f22-b825-69f6a78f3bb7" providerId="ADAL" clId="{BE698293-DA34-4EE5-9FD7-E4CF28642577}" dt="2024-06-11T06:14:03.354" v="3657" actId="165"/>
          <ac:spMkLst>
            <pc:docMk/>
            <pc:sldMk cId="337556092" sldId="2147377317"/>
            <ac:spMk id="49" creationId="{F326C90E-F31F-4247-BC36-249FAE6CBDE5}"/>
          </ac:spMkLst>
        </pc:spChg>
        <pc:spChg chg="mod topLvl">
          <ac:chgData name="Ying Dong WEI" userId="886b3cec-ad91-4f22-b825-69f6a78f3bb7" providerId="ADAL" clId="{BE698293-DA34-4EE5-9FD7-E4CF28642577}" dt="2024-06-11T06:14:03.354" v="3657" actId="165"/>
          <ac:spMkLst>
            <pc:docMk/>
            <pc:sldMk cId="337556092" sldId="2147377317"/>
            <ac:spMk id="50" creationId="{BAA6EB8A-0C51-BD55-654C-0FD9E24BE77A}"/>
          </ac:spMkLst>
        </pc:spChg>
        <pc:spChg chg="mod topLvl">
          <ac:chgData name="Ying Dong WEI" userId="886b3cec-ad91-4f22-b825-69f6a78f3bb7" providerId="ADAL" clId="{BE698293-DA34-4EE5-9FD7-E4CF28642577}" dt="2024-06-11T06:14:03.354" v="3657" actId="165"/>
          <ac:spMkLst>
            <pc:docMk/>
            <pc:sldMk cId="337556092" sldId="2147377317"/>
            <ac:spMk id="52" creationId="{AA83E93A-059B-FE48-35C2-063701597499}"/>
          </ac:spMkLst>
        </pc:spChg>
        <pc:grpChg chg="del">
          <ac:chgData name="Ying Dong WEI" userId="886b3cec-ad91-4f22-b825-69f6a78f3bb7" providerId="ADAL" clId="{BE698293-DA34-4EE5-9FD7-E4CF28642577}" dt="2024-06-11T06:14:03.354" v="3657" actId="165"/>
          <ac:grpSpMkLst>
            <pc:docMk/>
            <pc:sldMk cId="337556092" sldId="2147377317"/>
            <ac:grpSpMk id="57" creationId="{D35406C7-1C7E-9310-F83B-606D64BE58ED}"/>
          </ac:grpSpMkLst>
        </pc:grpChg>
        <pc:picChg chg="mod topLvl">
          <ac:chgData name="Ying Dong WEI" userId="886b3cec-ad91-4f22-b825-69f6a78f3bb7" providerId="ADAL" clId="{BE698293-DA34-4EE5-9FD7-E4CF28642577}" dt="2024-06-11T06:14:03.354" v="3657" actId="165"/>
          <ac:picMkLst>
            <pc:docMk/>
            <pc:sldMk cId="337556092" sldId="2147377317"/>
            <ac:picMk id="7" creationId="{BC5D1246-3629-CD6A-05F0-E2CE6C36D33E}"/>
          </ac:picMkLst>
        </pc:picChg>
        <pc:cxnChg chg="mod topLvl">
          <ac:chgData name="Ying Dong WEI" userId="886b3cec-ad91-4f22-b825-69f6a78f3bb7" providerId="ADAL" clId="{BE698293-DA34-4EE5-9FD7-E4CF28642577}" dt="2024-06-11T06:14:03.354" v="3657" actId="165"/>
          <ac:cxnSpMkLst>
            <pc:docMk/>
            <pc:sldMk cId="337556092" sldId="2147377317"/>
            <ac:cxnSpMk id="26" creationId="{030F0404-BABD-0530-0778-C67140922830}"/>
          </ac:cxnSpMkLst>
        </pc:cxnChg>
        <pc:cxnChg chg="mod topLvl">
          <ac:chgData name="Ying Dong WEI" userId="886b3cec-ad91-4f22-b825-69f6a78f3bb7" providerId="ADAL" clId="{BE698293-DA34-4EE5-9FD7-E4CF28642577}" dt="2024-06-11T06:14:03.354" v="3657" actId="165"/>
          <ac:cxnSpMkLst>
            <pc:docMk/>
            <pc:sldMk cId="337556092" sldId="2147377317"/>
            <ac:cxnSpMk id="27" creationId="{E705DE3F-B8E7-EDDB-CDDC-D68437A2C7F3}"/>
          </ac:cxnSpMkLst>
        </pc:cxnChg>
        <pc:cxnChg chg="mod topLvl">
          <ac:chgData name="Ying Dong WEI" userId="886b3cec-ad91-4f22-b825-69f6a78f3bb7" providerId="ADAL" clId="{BE698293-DA34-4EE5-9FD7-E4CF28642577}" dt="2024-06-11T06:14:03.354" v="3657" actId="165"/>
          <ac:cxnSpMkLst>
            <pc:docMk/>
            <pc:sldMk cId="337556092" sldId="2147377317"/>
            <ac:cxnSpMk id="28" creationId="{4E5F5B12-FDF9-B6CE-217D-9CFCCA95E2EE}"/>
          </ac:cxnSpMkLst>
        </pc:cxnChg>
        <pc:cxnChg chg="del mod topLvl">
          <ac:chgData name="Ying Dong WEI" userId="886b3cec-ad91-4f22-b825-69f6a78f3bb7" providerId="ADAL" clId="{BE698293-DA34-4EE5-9FD7-E4CF28642577}" dt="2024-06-11T06:14:08.415" v="3658" actId="478"/>
          <ac:cxnSpMkLst>
            <pc:docMk/>
            <pc:sldMk cId="337556092" sldId="2147377317"/>
            <ac:cxnSpMk id="30" creationId="{564B8778-DF21-E931-8A61-ED17B73C5183}"/>
          </ac:cxnSpMkLst>
        </pc:cxnChg>
        <pc:cxnChg chg="del mod topLvl">
          <ac:chgData name="Ying Dong WEI" userId="886b3cec-ad91-4f22-b825-69f6a78f3bb7" providerId="ADAL" clId="{BE698293-DA34-4EE5-9FD7-E4CF28642577}" dt="2024-06-11T06:14:08.415" v="3658" actId="478"/>
          <ac:cxnSpMkLst>
            <pc:docMk/>
            <pc:sldMk cId="337556092" sldId="2147377317"/>
            <ac:cxnSpMk id="31" creationId="{F558F2F3-47A7-F71F-FB3F-C550A7ED7442}"/>
          </ac:cxnSpMkLst>
        </pc:cxnChg>
        <pc:cxnChg chg="del mod topLvl">
          <ac:chgData name="Ying Dong WEI" userId="886b3cec-ad91-4f22-b825-69f6a78f3bb7" providerId="ADAL" clId="{BE698293-DA34-4EE5-9FD7-E4CF28642577}" dt="2024-06-11T06:14:08.415" v="3658" actId="478"/>
          <ac:cxnSpMkLst>
            <pc:docMk/>
            <pc:sldMk cId="337556092" sldId="2147377317"/>
            <ac:cxnSpMk id="32" creationId="{B0EF426D-857B-C692-E6FA-B208A63C47B9}"/>
          </ac:cxnSpMkLst>
        </pc:cxnChg>
        <pc:cxnChg chg="del mod topLvl">
          <ac:chgData name="Ying Dong WEI" userId="886b3cec-ad91-4f22-b825-69f6a78f3bb7" providerId="ADAL" clId="{BE698293-DA34-4EE5-9FD7-E4CF28642577}" dt="2024-06-11T06:14:08.415" v="3658" actId="478"/>
          <ac:cxnSpMkLst>
            <pc:docMk/>
            <pc:sldMk cId="337556092" sldId="2147377317"/>
            <ac:cxnSpMk id="34" creationId="{6CE0AFB6-2091-292E-273B-A04C419FC07A}"/>
          </ac:cxnSpMkLst>
        </pc:cxnChg>
        <pc:cxnChg chg="mod topLvl">
          <ac:chgData name="Ying Dong WEI" userId="886b3cec-ad91-4f22-b825-69f6a78f3bb7" providerId="ADAL" clId="{BE698293-DA34-4EE5-9FD7-E4CF28642577}" dt="2024-06-11T06:14:03.354" v="3657" actId="165"/>
          <ac:cxnSpMkLst>
            <pc:docMk/>
            <pc:sldMk cId="337556092" sldId="2147377317"/>
            <ac:cxnSpMk id="51" creationId="{BB840D2E-835A-5B54-737A-83F10A4FCCCD}"/>
          </ac:cxnSpMkLst>
        </pc:cxnChg>
      </pc:sldChg>
      <pc:sldChg chg="modSp add del mod">
        <pc:chgData name="Ying Dong WEI" userId="886b3cec-ad91-4f22-b825-69f6a78f3bb7" providerId="ADAL" clId="{BE698293-DA34-4EE5-9FD7-E4CF28642577}" dt="2024-06-12T06:47:05.635" v="17337" actId="2696"/>
        <pc:sldMkLst>
          <pc:docMk/>
          <pc:sldMk cId="586249164" sldId="2147377334"/>
        </pc:sldMkLst>
        <pc:spChg chg="mod">
          <ac:chgData name="Ying Dong WEI" userId="886b3cec-ad91-4f22-b825-69f6a78f3bb7" providerId="ADAL" clId="{BE698293-DA34-4EE5-9FD7-E4CF28642577}" dt="2024-06-11T01:33:35.596" v="164" actId="14100"/>
          <ac:spMkLst>
            <pc:docMk/>
            <pc:sldMk cId="586249164" sldId="2147377334"/>
            <ac:spMk id="6" creationId="{C59B1C34-B521-A540-0710-DAD1551301A6}"/>
          </ac:spMkLst>
        </pc:spChg>
      </pc:sldChg>
      <pc:sldChg chg="add">
        <pc:chgData name="Ying Dong WEI" userId="886b3cec-ad91-4f22-b825-69f6a78f3bb7" providerId="ADAL" clId="{BE698293-DA34-4EE5-9FD7-E4CF28642577}" dt="2024-06-12T06:47:10.335" v="17338"/>
        <pc:sldMkLst>
          <pc:docMk/>
          <pc:sldMk cId="1411255779" sldId="2147377334"/>
        </pc:sldMkLst>
      </pc:sldChg>
      <pc:sldChg chg="modSp add mod">
        <pc:chgData name="Ying Dong WEI" userId="886b3cec-ad91-4f22-b825-69f6a78f3bb7" providerId="ADAL" clId="{BE698293-DA34-4EE5-9FD7-E4CF28642577}" dt="2024-06-12T06:47:28.908" v="17340" actId="6549"/>
        <pc:sldMkLst>
          <pc:docMk/>
          <pc:sldMk cId="1861401790" sldId="2147377335"/>
        </pc:sldMkLst>
        <pc:graphicFrameChg chg="mod modGraphic">
          <ac:chgData name="Ying Dong WEI" userId="886b3cec-ad91-4f22-b825-69f6a78f3bb7" providerId="ADAL" clId="{BE698293-DA34-4EE5-9FD7-E4CF28642577}" dt="2024-06-12T06:47:28.908" v="17340" actId="6549"/>
          <ac:graphicFrameMkLst>
            <pc:docMk/>
            <pc:sldMk cId="1861401790" sldId="2147377335"/>
            <ac:graphicFrameMk id="6" creationId="{12C81CE5-49B4-FDD1-CE2B-37D262951243}"/>
          </ac:graphicFrameMkLst>
        </pc:graphicFrameChg>
      </pc:sldChg>
      <pc:sldChg chg="addSp delSp modSp new del mod">
        <pc:chgData name="Ying Dong WEI" userId="886b3cec-ad91-4f22-b825-69f6a78f3bb7" providerId="ADAL" clId="{BE698293-DA34-4EE5-9FD7-E4CF28642577}" dt="2024-06-12T03:21:10.169" v="14259" actId="47"/>
        <pc:sldMkLst>
          <pc:docMk/>
          <pc:sldMk cId="3519245135" sldId="2147377336"/>
        </pc:sldMkLst>
        <pc:spChg chg="del">
          <ac:chgData name="Ying Dong WEI" userId="886b3cec-ad91-4f22-b825-69f6a78f3bb7" providerId="ADAL" clId="{BE698293-DA34-4EE5-9FD7-E4CF28642577}" dt="2024-06-11T05:02:51.036" v="2008" actId="478"/>
          <ac:spMkLst>
            <pc:docMk/>
            <pc:sldMk cId="3519245135" sldId="2147377336"/>
            <ac:spMk id="2" creationId="{E4CB85CC-70C4-8099-2EF5-C9AEECB45FE7}"/>
          </ac:spMkLst>
        </pc:spChg>
        <pc:spChg chg="del">
          <ac:chgData name="Ying Dong WEI" userId="886b3cec-ad91-4f22-b825-69f6a78f3bb7" providerId="ADAL" clId="{BE698293-DA34-4EE5-9FD7-E4CF28642577}" dt="2024-06-11T05:02:51.036" v="2008" actId="478"/>
          <ac:spMkLst>
            <pc:docMk/>
            <pc:sldMk cId="3519245135" sldId="2147377336"/>
            <ac:spMk id="3" creationId="{7628B398-813C-6154-E702-F86DE8D0FDD0}"/>
          </ac:spMkLst>
        </pc:spChg>
        <pc:spChg chg="mod topLvl">
          <ac:chgData name="Ying Dong WEI" userId="886b3cec-ad91-4f22-b825-69f6a78f3bb7" providerId="ADAL" clId="{BE698293-DA34-4EE5-9FD7-E4CF28642577}" dt="2024-06-11T05:05:43.208" v="2057" actId="165"/>
          <ac:spMkLst>
            <pc:docMk/>
            <pc:sldMk cId="3519245135" sldId="2147377336"/>
            <ac:spMk id="7" creationId="{0181D036-8963-13D9-846E-1203F3EF1EB9}"/>
          </ac:spMkLst>
        </pc:spChg>
        <pc:spChg chg="mod topLvl">
          <ac:chgData name="Ying Dong WEI" userId="886b3cec-ad91-4f22-b825-69f6a78f3bb7" providerId="ADAL" clId="{BE698293-DA34-4EE5-9FD7-E4CF28642577}" dt="2024-06-11T05:05:43.208" v="2057" actId="165"/>
          <ac:spMkLst>
            <pc:docMk/>
            <pc:sldMk cId="3519245135" sldId="2147377336"/>
            <ac:spMk id="21" creationId="{FA815BE1-76EE-3D86-12C5-8C9C8EA05CE5}"/>
          </ac:spMkLst>
        </pc:spChg>
        <pc:spChg chg="mod topLvl">
          <ac:chgData name="Ying Dong WEI" userId="886b3cec-ad91-4f22-b825-69f6a78f3bb7" providerId="ADAL" clId="{BE698293-DA34-4EE5-9FD7-E4CF28642577}" dt="2024-06-11T05:05:43.208" v="2057" actId="165"/>
          <ac:spMkLst>
            <pc:docMk/>
            <pc:sldMk cId="3519245135" sldId="2147377336"/>
            <ac:spMk id="23" creationId="{468798C8-3C57-6908-FF7C-6F0307CC5899}"/>
          </ac:spMkLst>
        </pc:spChg>
        <pc:spChg chg="mod">
          <ac:chgData name="Ying Dong WEI" userId="886b3cec-ad91-4f22-b825-69f6a78f3bb7" providerId="ADAL" clId="{BE698293-DA34-4EE5-9FD7-E4CF28642577}" dt="2024-06-11T05:05:43.208" v="2057" actId="165"/>
          <ac:spMkLst>
            <pc:docMk/>
            <pc:sldMk cId="3519245135" sldId="2147377336"/>
            <ac:spMk id="32" creationId="{C3756FAC-54C5-9708-F676-2C7E6B5940D5}"/>
          </ac:spMkLst>
        </pc:spChg>
        <pc:spChg chg="mod">
          <ac:chgData name="Ying Dong WEI" userId="886b3cec-ad91-4f22-b825-69f6a78f3bb7" providerId="ADAL" clId="{BE698293-DA34-4EE5-9FD7-E4CF28642577}" dt="2024-06-11T05:05:43.208" v="2057" actId="165"/>
          <ac:spMkLst>
            <pc:docMk/>
            <pc:sldMk cId="3519245135" sldId="2147377336"/>
            <ac:spMk id="33" creationId="{03404008-B4E9-D97A-C093-EBE62EECC851}"/>
          </ac:spMkLst>
        </pc:spChg>
        <pc:spChg chg="mod">
          <ac:chgData name="Ying Dong WEI" userId="886b3cec-ad91-4f22-b825-69f6a78f3bb7" providerId="ADAL" clId="{BE698293-DA34-4EE5-9FD7-E4CF28642577}" dt="2024-06-11T05:05:43.208" v="2057" actId="165"/>
          <ac:spMkLst>
            <pc:docMk/>
            <pc:sldMk cId="3519245135" sldId="2147377336"/>
            <ac:spMk id="34" creationId="{8C471E8D-FFFF-8FCE-5953-7D3FD338B068}"/>
          </ac:spMkLst>
        </pc:spChg>
        <pc:spChg chg="mod topLvl">
          <ac:chgData name="Ying Dong WEI" userId="886b3cec-ad91-4f22-b825-69f6a78f3bb7" providerId="ADAL" clId="{BE698293-DA34-4EE5-9FD7-E4CF28642577}" dt="2024-06-11T05:04:36.843" v="2029" actId="1076"/>
          <ac:spMkLst>
            <pc:docMk/>
            <pc:sldMk cId="3519245135" sldId="2147377336"/>
            <ac:spMk id="35" creationId="{6C83C116-5633-E474-608D-69AD90583940}"/>
          </ac:spMkLst>
        </pc:spChg>
        <pc:spChg chg="mod topLvl">
          <ac:chgData name="Ying Dong WEI" userId="886b3cec-ad91-4f22-b825-69f6a78f3bb7" providerId="ADAL" clId="{BE698293-DA34-4EE5-9FD7-E4CF28642577}" dt="2024-06-11T05:04:36.843" v="2029" actId="1076"/>
          <ac:spMkLst>
            <pc:docMk/>
            <pc:sldMk cId="3519245135" sldId="2147377336"/>
            <ac:spMk id="51" creationId="{2EE23954-C543-05B9-BC6C-810D95A0A9CA}"/>
          </ac:spMkLst>
        </pc:spChg>
        <pc:spChg chg="mod topLvl">
          <ac:chgData name="Ying Dong WEI" userId="886b3cec-ad91-4f22-b825-69f6a78f3bb7" providerId="ADAL" clId="{BE698293-DA34-4EE5-9FD7-E4CF28642577}" dt="2024-06-11T05:04:36.843" v="2029" actId="1076"/>
          <ac:spMkLst>
            <pc:docMk/>
            <pc:sldMk cId="3519245135" sldId="2147377336"/>
            <ac:spMk id="53" creationId="{7E481947-3E70-CD14-A996-7EF66CCF3F9B}"/>
          </ac:spMkLst>
        </pc:spChg>
        <pc:spChg chg="mod">
          <ac:chgData name="Ying Dong WEI" userId="886b3cec-ad91-4f22-b825-69f6a78f3bb7" providerId="ADAL" clId="{BE698293-DA34-4EE5-9FD7-E4CF28642577}" dt="2024-06-11T05:02:58.834" v="2012" actId="165"/>
          <ac:spMkLst>
            <pc:docMk/>
            <pc:sldMk cId="3519245135" sldId="2147377336"/>
            <ac:spMk id="62" creationId="{4EF721F0-D0F4-8DD0-1D3D-F0638FD3F9AB}"/>
          </ac:spMkLst>
        </pc:spChg>
        <pc:spChg chg="mod">
          <ac:chgData name="Ying Dong WEI" userId="886b3cec-ad91-4f22-b825-69f6a78f3bb7" providerId="ADAL" clId="{BE698293-DA34-4EE5-9FD7-E4CF28642577}" dt="2024-06-11T05:02:58.834" v="2012" actId="165"/>
          <ac:spMkLst>
            <pc:docMk/>
            <pc:sldMk cId="3519245135" sldId="2147377336"/>
            <ac:spMk id="63" creationId="{F195EEC1-0AC5-7A52-FAA8-DAE063C70D2F}"/>
          </ac:spMkLst>
        </pc:spChg>
        <pc:spChg chg="mod">
          <ac:chgData name="Ying Dong WEI" userId="886b3cec-ad91-4f22-b825-69f6a78f3bb7" providerId="ADAL" clId="{BE698293-DA34-4EE5-9FD7-E4CF28642577}" dt="2024-06-11T05:02:58.834" v="2012" actId="165"/>
          <ac:spMkLst>
            <pc:docMk/>
            <pc:sldMk cId="3519245135" sldId="2147377336"/>
            <ac:spMk id="64" creationId="{E252BFE6-4445-E6A1-BF9A-5E54599B1BF7}"/>
          </ac:spMkLst>
        </pc:spChg>
        <pc:spChg chg="mod">
          <ac:chgData name="Ying Dong WEI" userId="886b3cec-ad91-4f22-b825-69f6a78f3bb7" providerId="ADAL" clId="{BE698293-DA34-4EE5-9FD7-E4CF28642577}" dt="2024-06-11T05:02:58.834" v="2012" actId="165"/>
          <ac:spMkLst>
            <pc:docMk/>
            <pc:sldMk cId="3519245135" sldId="2147377336"/>
            <ac:spMk id="65" creationId="{176A9132-6B60-4178-8DDE-B4F17441A95A}"/>
          </ac:spMkLst>
        </pc:spChg>
        <pc:spChg chg="mod">
          <ac:chgData name="Ying Dong WEI" userId="886b3cec-ad91-4f22-b825-69f6a78f3bb7" providerId="ADAL" clId="{BE698293-DA34-4EE5-9FD7-E4CF28642577}" dt="2024-06-11T05:04:29.844" v="2027"/>
          <ac:spMkLst>
            <pc:docMk/>
            <pc:sldMk cId="3519245135" sldId="2147377336"/>
            <ac:spMk id="79" creationId="{BC0B804F-476D-DC35-2FC6-099800458D59}"/>
          </ac:spMkLst>
        </pc:spChg>
        <pc:spChg chg="mod">
          <ac:chgData name="Ying Dong WEI" userId="886b3cec-ad91-4f22-b825-69f6a78f3bb7" providerId="ADAL" clId="{BE698293-DA34-4EE5-9FD7-E4CF28642577}" dt="2024-06-11T05:04:29.844" v="2027"/>
          <ac:spMkLst>
            <pc:docMk/>
            <pc:sldMk cId="3519245135" sldId="2147377336"/>
            <ac:spMk id="93" creationId="{6422480D-077F-1AD4-A5EF-22C06EF70A6E}"/>
          </ac:spMkLst>
        </pc:spChg>
        <pc:spChg chg="mod">
          <ac:chgData name="Ying Dong WEI" userId="886b3cec-ad91-4f22-b825-69f6a78f3bb7" providerId="ADAL" clId="{BE698293-DA34-4EE5-9FD7-E4CF28642577}" dt="2024-06-11T05:04:29.844" v="2027"/>
          <ac:spMkLst>
            <pc:docMk/>
            <pc:sldMk cId="3519245135" sldId="2147377336"/>
            <ac:spMk id="95" creationId="{7660C48E-3D6D-35F6-3C4B-1C301DE253F3}"/>
          </ac:spMkLst>
        </pc:spChg>
        <pc:spChg chg="mod">
          <ac:chgData name="Ying Dong WEI" userId="886b3cec-ad91-4f22-b825-69f6a78f3bb7" providerId="ADAL" clId="{BE698293-DA34-4EE5-9FD7-E4CF28642577}" dt="2024-06-11T05:04:29.844" v="2027"/>
          <ac:spMkLst>
            <pc:docMk/>
            <pc:sldMk cId="3519245135" sldId="2147377336"/>
            <ac:spMk id="104" creationId="{A4E3F459-CB7C-D0CB-6815-0A07BC35A93A}"/>
          </ac:spMkLst>
        </pc:spChg>
        <pc:spChg chg="mod">
          <ac:chgData name="Ying Dong WEI" userId="886b3cec-ad91-4f22-b825-69f6a78f3bb7" providerId="ADAL" clId="{BE698293-DA34-4EE5-9FD7-E4CF28642577}" dt="2024-06-11T05:04:29.844" v="2027"/>
          <ac:spMkLst>
            <pc:docMk/>
            <pc:sldMk cId="3519245135" sldId="2147377336"/>
            <ac:spMk id="105" creationId="{82C69C93-6E57-58C9-4843-0484DFAA078B}"/>
          </ac:spMkLst>
        </pc:spChg>
        <pc:spChg chg="mod">
          <ac:chgData name="Ying Dong WEI" userId="886b3cec-ad91-4f22-b825-69f6a78f3bb7" providerId="ADAL" clId="{BE698293-DA34-4EE5-9FD7-E4CF28642577}" dt="2024-06-11T05:04:29.844" v="2027"/>
          <ac:spMkLst>
            <pc:docMk/>
            <pc:sldMk cId="3519245135" sldId="2147377336"/>
            <ac:spMk id="106" creationId="{D93D972C-1B2F-5125-737D-38650987F581}"/>
          </ac:spMkLst>
        </pc:spChg>
        <pc:spChg chg="mod">
          <ac:chgData name="Ying Dong WEI" userId="886b3cec-ad91-4f22-b825-69f6a78f3bb7" providerId="ADAL" clId="{BE698293-DA34-4EE5-9FD7-E4CF28642577}" dt="2024-06-11T05:04:29.844" v="2027"/>
          <ac:spMkLst>
            <pc:docMk/>
            <pc:sldMk cId="3519245135" sldId="2147377336"/>
            <ac:spMk id="107" creationId="{963EA425-D0D8-794D-D125-27061EC44EC2}"/>
          </ac:spMkLst>
        </pc:spChg>
        <pc:spChg chg="mod">
          <ac:chgData name="Ying Dong WEI" userId="886b3cec-ad91-4f22-b825-69f6a78f3bb7" providerId="ADAL" clId="{BE698293-DA34-4EE5-9FD7-E4CF28642577}" dt="2024-06-11T05:04:29.844" v="2027"/>
          <ac:spMkLst>
            <pc:docMk/>
            <pc:sldMk cId="3519245135" sldId="2147377336"/>
            <ac:spMk id="123" creationId="{EF485193-9FAB-FFD0-2428-CBB13C0E8C54}"/>
          </ac:spMkLst>
        </pc:spChg>
        <pc:spChg chg="mod">
          <ac:chgData name="Ying Dong WEI" userId="886b3cec-ad91-4f22-b825-69f6a78f3bb7" providerId="ADAL" clId="{BE698293-DA34-4EE5-9FD7-E4CF28642577}" dt="2024-06-11T05:04:29.844" v="2027"/>
          <ac:spMkLst>
            <pc:docMk/>
            <pc:sldMk cId="3519245135" sldId="2147377336"/>
            <ac:spMk id="125" creationId="{CCC08296-7BCA-D53F-64B8-ECF74D991AA7}"/>
          </ac:spMkLst>
        </pc:spChg>
        <pc:spChg chg="mod">
          <ac:chgData name="Ying Dong WEI" userId="886b3cec-ad91-4f22-b825-69f6a78f3bb7" providerId="ADAL" clId="{BE698293-DA34-4EE5-9FD7-E4CF28642577}" dt="2024-06-11T05:04:29.844" v="2027"/>
          <ac:spMkLst>
            <pc:docMk/>
            <pc:sldMk cId="3519245135" sldId="2147377336"/>
            <ac:spMk id="134" creationId="{18C5AB36-B501-202F-109F-FAC188C6F2A3}"/>
          </ac:spMkLst>
        </pc:spChg>
        <pc:spChg chg="mod">
          <ac:chgData name="Ying Dong WEI" userId="886b3cec-ad91-4f22-b825-69f6a78f3bb7" providerId="ADAL" clId="{BE698293-DA34-4EE5-9FD7-E4CF28642577}" dt="2024-06-11T05:04:29.844" v="2027"/>
          <ac:spMkLst>
            <pc:docMk/>
            <pc:sldMk cId="3519245135" sldId="2147377336"/>
            <ac:spMk id="135" creationId="{B520F747-03DB-4F59-43DD-2544B74C4077}"/>
          </ac:spMkLst>
        </pc:spChg>
        <pc:spChg chg="mod">
          <ac:chgData name="Ying Dong WEI" userId="886b3cec-ad91-4f22-b825-69f6a78f3bb7" providerId="ADAL" clId="{BE698293-DA34-4EE5-9FD7-E4CF28642577}" dt="2024-06-11T05:04:29.844" v="2027"/>
          <ac:spMkLst>
            <pc:docMk/>
            <pc:sldMk cId="3519245135" sldId="2147377336"/>
            <ac:spMk id="136" creationId="{D909F451-F683-678D-3D79-6508C279EEDE}"/>
          </ac:spMkLst>
        </pc:spChg>
        <pc:spChg chg="mod">
          <ac:chgData name="Ying Dong WEI" userId="886b3cec-ad91-4f22-b825-69f6a78f3bb7" providerId="ADAL" clId="{BE698293-DA34-4EE5-9FD7-E4CF28642577}" dt="2024-06-11T05:04:29.844" v="2027"/>
          <ac:spMkLst>
            <pc:docMk/>
            <pc:sldMk cId="3519245135" sldId="2147377336"/>
            <ac:spMk id="137" creationId="{38D1A3F8-9041-51BA-0229-63710871FC36}"/>
          </ac:spMkLst>
        </pc:spChg>
        <pc:grpChg chg="add del mod">
          <ac:chgData name="Ying Dong WEI" userId="886b3cec-ad91-4f22-b825-69f6a78f3bb7" providerId="ADAL" clId="{BE698293-DA34-4EE5-9FD7-E4CF28642577}" dt="2024-06-11T05:02:55.465" v="2011" actId="165"/>
          <ac:grpSpMkLst>
            <pc:docMk/>
            <pc:sldMk cId="3519245135" sldId="2147377336"/>
            <ac:grpSpMk id="4" creationId="{46384C7F-F2BD-6005-A2FF-F096DF027FAB}"/>
          </ac:grpSpMkLst>
        </pc:grpChg>
        <pc:grpChg chg="del mod topLvl">
          <ac:chgData name="Ying Dong WEI" userId="886b3cec-ad91-4f22-b825-69f6a78f3bb7" providerId="ADAL" clId="{BE698293-DA34-4EE5-9FD7-E4CF28642577}" dt="2024-06-11T05:02:58.834" v="2012" actId="165"/>
          <ac:grpSpMkLst>
            <pc:docMk/>
            <pc:sldMk cId="3519245135" sldId="2147377336"/>
            <ac:grpSpMk id="5" creationId="{09EB059E-4E41-74E4-3D22-B2418E03D8A4}"/>
          </ac:grpSpMkLst>
        </pc:grpChg>
        <pc:grpChg chg="del mod topLvl">
          <ac:chgData name="Ying Dong WEI" userId="886b3cec-ad91-4f22-b825-69f6a78f3bb7" providerId="ADAL" clId="{BE698293-DA34-4EE5-9FD7-E4CF28642577}" dt="2024-06-11T05:05:43.208" v="2057" actId="165"/>
          <ac:grpSpMkLst>
            <pc:docMk/>
            <pc:sldMk cId="3519245135" sldId="2147377336"/>
            <ac:grpSpMk id="6" creationId="{5081B18C-FF22-0F42-69A3-8F73E6D72225}"/>
          </ac:grpSpMkLst>
        </pc:grpChg>
        <pc:grpChg chg="mod topLvl">
          <ac:chgData name="Ying Dong WEI" userId="886b3cec-ad91-4f22-b825-69f6a78f3bb7" providerId="ADAL" clId="{BE698293-DA34-4EE5-9FD7-E4CF28642577}" dt="2024-06-11T05:05:43.208" v="2057" actId="165"/>
          <ac:grpSpMkLst>
            <pc:docMk/>
            <pc:sldMk cId="3519245135" sldId="2147377336"/>
            <ac:grpSpMk id="8" creationId="{74F4E834-8E67-9B48-6748-FAC0A126F285}"/>
          </ac:grpSpMkLst>
        </pc:grpChg>
        <pc:grpChg chg="mod topLvl">
          <ac:chgData name="Ying Dong WEI" userId="886b3cec-ad91-4f22-b825-69f6a78f3bb7" providerId="ADAL" clId="{BE698293-DA34-4EE5-9FD7-E4CF28642577}" dt="2024-06-11T05:05:43.208" v="2057" actId="165"/>
          <ac:grpSpMkLst>
            <pc:docMk/>
            <pc:sldMk cId="3519245135" sldId="2147377336"/>
            <ac:grpSpMk id="19" creationId="{0ED554CC-72B9-4B36-6D35-7AD4CF1160E6}"/>
          </ac:grpSpMkLst>
        </pc:grpChg>
        <pc:grpChg chg="mod topLvl">
          <ac:chgData name="Ying Dong WEI" userId="886b3cec-ad91-4f22-b825-69f6a78f3bb7" providerId="ADAL" clId="{BE698293-DA34-4EE5-9FD7-E4CF28642577}" dt="2024-06-11T05:05:43.208" v="2057" actId="165"/>
          <ac:grpSpMkLst>
            <pc:docMk/>
            <pc:sldMk cId="3519245135" sldId="2147377336"/>
            <ac:grpSpMk id="20" creationId="{0972FE1D-76FA-2F4D-577E-2EC05C7AD74A}"/>
          </ac:grpSpMkLst>
        </pc:grpChg>
        <pc:grpChg chg="mod topLvl">
          <ac:chgData name="Ying Dong WEI" userId="886b3cec-ad91-4f22-b825-69f6a78f3bb7" providerId="ADAL" clId="{BE698293-DA34-4EE5-9FD7-E4CF28642577}" dt="2024-06-11T05:05:43.208" v="2057" actId="165"/>
          <ac:grpSpMkLst>
            <pc:docMk/>
            <pc:sldMk cId="3519245135" sldId="2147377336"/>
            <ac:grpSpMk id="22" creationId="{BF4EAFED-1B39-2129-2781-3E13D2A2AFEE}"/>
          </ac:grpSpMkLst>
        </pc:grpChg>
        <pc:grpChg chg="mod topLvl">
          <ac:chgData name="Ying Dong WEI" userId="886b3cec-ad91-4f22-b825-69f6a78f3bb7" providerId="ADAL" clId="{BE698293-DA34-4EE5-9FD7-E4CF28642577}" dt="2024-06-11T05:04:36.843" v="2029" actId="1076"/>
          <ac:grpSpMkLst>
            <pc:docMk/>
            <pc:sldMk cId="3519245135" sldId="2147377336"/>
            <ac:grpSpMk id="36" creationId="{9C91BE0B-6383-0F37-229F-0685C22B48DF}"/>
          </ac:grpSpMkLst>
        </pc:grpChg>
        <pc:grpChg chg="mod topLvl">
          <ac:chgData name="Ying Dong WEI" userId="886b3cec-ad91-4f22-b825-69f6a78f3bb7" providerId="ADAL" clId="{BE698293-DA34-4EE5-9FD7-E4CF28642577}" dt="2024-06-11T05:04:36.843" v="2029" actId="1076"/>
          <ac:grpSpMkLst>
            <pc:docMk/>
            <pc:sldMk cId="3519245135" sldId="2147377336"/>
            <ac:grpSpMk id="49" creationId="{18E5A8B1-5663-BA30-00F9-80C09065C858}"/>
          </ac:grpSpMkLst>
        </pc:grpChg>
        <pc:grpChg chg="mod topLvl">
          <ac:chgData name="Ying Dong WEI" userId="886b3cec-ad91-4f22-b825-69f6a78f3bb7" providerId="ADAL" clId="{BE698293-DA34-4EE5-9FD7-E4CF28642577}" dt="2024-06-11T05:04:36.843" v="2029" actId="1076"/>
          <ac:grpSpMkLst>
            <pc:docMk/>
            <pc:sldMk cId="3519245135" sldId="2147377336"/>
            <ac:grpSpMk id="50" creationId="{6E8E6D22-698F-C1F6-8646-F4292BA58D13}"/>
          </ac:grpSpMkLst>
        </pc:grpChg>
        <pc:grpChg chg="mod topLvl">
          <ac:chgData name="Ying Dong WEI" userId="886b3cec-ad91-4f22-b825-69f6a78f3bb7" providerId="ADAL" clId="{BE698293-DA34-4EE5-9FD7-E4CF28642577}" dt="2024-06-11T05:04:36.843" v="2029" actId="1076"/>
          <ac:grpSpMkLst>
            <pc:docMk/>
            <pc:sldMk cId="3519245135" sldId="2147377336"/>
            <ac:grpSpMk id="52" creationId="{8580E9D5-074A-FE13-8CA9-D8A8B039E9DE}"/>
          </ac:grpSpMkLst>
        </pc:grpChg>
        <pc:grpChg chg="add mod">
          <ac:chgData name="Ying Dong WEI" userId="886b3cec-ad91-4f22-b825-69f6a78f3bb7" providerId="ADAL" clId="{BE698293-DA34-4EE5-9FD7-E4CF28642577}" dt="2024-06-11T05:05:38.058" v="2056" actId="1076"/>
          <ac:grpSpMkLst>
            <pc:docMk/>
            <pc:sldMk cId="3519245135" sldId="2147377336"/>
            <ac:grpSpMk id="76" creationId="{D58666C5-3011-0F76-40D9-3E02D63B6406}"/>
          </ac:grpSpMkLst>
        </pc:grpChg>
        <pc:grpChg chg="mod">
          <ac:chgData name="Ying Dong WEI" userId="886b3cec-ad91-4f22-b825-69f6a78f3bb7" providerId="ADAL" clId="{BE698293-DA34-4EE5-9FD7-E4CF28642577}" dt="2024-06-11T05:04:29.844" v="2027"/>
          <ac:grpSpMkLst>
            <pc:docMk/>
            <pc:sldMk cId="3519245135" sldId="2147377336"/>
            <ac:grpSpMk id="77" creationId="{550D1627-961F-E150-ABEA-62A579D30DCA}"/>
          </ac:grpSpMkLst>
        </pc:grpChg>
        <pc:grpChg chg="mod">
          <ac:chgData name="Ying Dong WEI" userId="886b3cec-ad91-4f22-b825-69f6a78f3bb7" providerId="ADAL" clId="{BE698293-DA34-4EE5-9FD7-E4CF28642577}" dt="2024-06-11T05:04:29.844" v="2027"/>
          <ac:grpSpMkLst>
            <pc:docMk/>
            <pc:sldMk cId="3519245135" sldId="2147377336"/>
            <ac:grpSpMk id="78" creationId="{5BFA9A92-A1AB-E14F-855E-E9F22E5A752B}"/>
          </ac:grpSpMkLst>
        </pc:grpChg>
        <pc:grpChg chg="mod">
          <ac:chgData name="Ying Dong WEI" userId="886b3cec-ad91-4f22-b825-69f6a78f3bb7" providerId="ADAL" clId="{BE698293-DA34-4EE5-9FD7-E4CF28642577}" dt="2024-06-11T05:04:29.844" v="2027"/>
          <ac:grpSpMkLst>
            <pc:docMk/>
            <pc:sldMk cId="3519245135" sldId="2147377336"/>
            <ac:grpSpMk id="80" creationId="{40E98BE5-A733-B571-655B-AA122E28010D}"/>
          </ac:grpSpMkLst>
        </pc:grpChg>
        <pc:grpChg chg="mod">
          <ac:chgData name="Ying Dong WEI" userId="886b3cec-ad91-4f22-b825-69f6a78f3bb7" providerId="ADAL" clId="{BE698293-DA34-4EE5-9FD7-E4CF28642577}" dt="2024-06-11T05:04:29.844" v="2027"/>
          <ac:grpSpMkLst>
            <pc:docMk/>
            <pc:sldMk cId="3519245135" sldId="2147377336"/>
            <ac:grpSpMk id="91" creationId="{AF0CD615-360C-9B79-D5FA-9A6A1EEA40F9}"/>
          </ac:grpSpMkLst>
        </pc:grpChg>
        <pc:grpChg chg="mod">
          <ac:chgData name="Ying Dong WEI" userId="886b3cec-ad91-4f22-b825-69f6a78f3bb7" providerId="ADAL" clId="{BE698293-DA34-4EE5-9FD7-E4CF28642577}" dt="2024-06-11T05:04:29.844" v="2027"/>
          <ac:grpSpMkLst>
            <pc:docMk/>
            <pc:sldMk cId="3519245135" sldId="2147377336"/>
            <ac:grpSpMk id="92" creationId="{858D9C03-80D0-3820-F2EF-DAB1B8E72AC2}"/>
          </ac:grpSpMkLst>
        </pc:grpChg>
        <pc:grpChg chg="mod">
          <ac:chgData name="Ying Dong WEI" userId="886b3cec-ad91-4f22-b825-69f6a78f3bb7" providerId="ADAL" clId="{BE698293-DA34-4EE5-9FD7-E4CF28642577}" dt="2024-06-11T05:04:29.844" v="2027"/>
          <ac:grpSpMkLst>
            <pc:docMk/>
            <pc:sldMk cId="3519245135" sldId="2147377336"/>
            <ac:grpSpMk id="94" creationId="{586A5221-346D-C2A3-77EC-4C63E3AED66E}"/>
          </ac:grpSpMkLst>
        </pc:grpChg>
        <pc:grpChg chg="mod">
          <ac:chgData name="Ying Dong WEI" userId="886b3cec-ad91-4f22-b825-69f6a78f3bb7" providerId="ADAL" clId="{BE698293-DA34-4EE5-9FD7-E4CF28642577}" dt="2024-06-11T05:04:29.844" v="2027"/>
          <ac:grpSpMkLst>
            <pc:docMk/>
            <pc:sldMk cId="3519245135" sldId="2147377336"/>
            <ac:grpSpMk id="108" creationId="{B53C2E2D-E236-B4DE-AE62-F7F3878FF16D}"/>
          </ac:grpSpMkLst>
        </pc:grpChg>
        <pc:grpChg chg="mod">
          <ac:chgData name="Ying Dong WEI" userId="886b3cec-ad91-4f22-b825-69f6a78f3bb7" providerId="ADAL" clId="{BE698293-DA34-4EE5-9FD7-E4CF28642577}" dt="2024-06-11T05:04:29.844" v="2027"/>
          <ac:grpSpMkLst>
            <pc:docMk/>
            <pc:sldMk cId="3519245135" sldId="2147377336"/>
            <ac:grpSpMk id="121" creationId="{512DD864-B29A-9B42-4DF6-7540374A6B00}"/>
          </ac:grpSpMkLst>
        </pc:grpChg>
        <pc:grpChg chg="mod">
          <ac:chgData name="Ying Dong WEI" userId="886b3cec-ad91-4f22-b825-69f6a78f3bb7" providerId="ADAL" clId="{BE698293-DA34-4EE5-9FD7-E4CF28642577}" dt="2024-06-11T05:04:29.844" v="2027"/>
          <ac:grpSpMkLst>
            <pc:docMk/>
            <pc:sldMk cId="3519245135" sldId="2147377336"/>
            <ac:grpSpMk id="122" creationId="{393C7B45-35A1-344B-85EB-AAE9460657FF}"/>
          </ac:grpSpMkLst>
        </pc:grpChg>
        <pc:grpChg chg="mod">
          <ac:chgData name="Ying Dong WEI" userId="886b3cec-ad91-4f22-b825-69f6a78f3bb7" providerId="ADAL" clId="{BE698293-DA34-4EE5-9FD7-E4CF28642577}" dt="2024-06-11T05:04:29.844" v="2027"/>
          <ac:grpSpMkLst>
            <pc:docMk/>
            <pc:sldMk cId="3519245135" sldId="2147377336"/>
            <ac:grpSpMk id="124" creationId="{B5DCF826-D700-6CB7-DEAC-87689031AF7B}"/>
          </ac:grpSpMkLst>
        </pc:grpChg>
        <pc:cxnChg chg="mod topLvl">
          <ac:chgData name="Ying Dong WEI" userId="886b3cec-ad91-4f22-b825-69f6a78f3bb7" providerId="ADAL" clId="{BE698293-DA34-4EE5-9FD7-E4CF28642577}" dt="2024-06-11T05:06:00.832" v="2062" actId="552"/>
          <ac:cxnSpMkLst>
            <pc:docMk/>
            <pc:sldMk cId="3519245135" sldId="2147377336"/>
            <ac:cxnSpMk id="9" creationId="{C626B2F7-4B95-A623-F3FA-2090B4B0B6C1}"/>
          </ac:cxnSpMkLst>
        </pc:cxnChg>
        <pc:cxnChg chg="mod topLvl">
          <ac:chgData name="Ying Dong WEI" userId="886b3cec-ad91-4f22-b825-69f6a78f3bb7" providerId="ADAL" clId="{BE698293-DA34-4EE5-9FD7-E4CF28642577}" dt="2024-06-11T05:06:03.046" v="2063" actId="465"/>
          <ac:cxnSpMkLst>
            <pc:docMk/>
            <pc:sldMk cId="3519245135" sldId="2147377336"/>
            <ac:cxnSpMk id="10" creationId="{FEC613D4-D0E2-27DE-E75E-AD3895486F2B}"/>
          </ac:cxnSpMkLst>
        </pc:cxnChg>
        <pc:cxnChg chg="mod topLvl">
          <ac:chgData name="Ying Dong WEI" userId="886b3cec-ad91-4f22-b825-69f6a78f3bb7" providerId="ADAL" clId="{BE698293-DA34-4EE5-9FD7-E4CF28642577}" dt="2024-06-11T05:06:03.046" v="2063" actId="465"/>
          <ac:cxnSpMkLst>
            <pc:docMk/>
            <pc:sldMk cId="3519245135" sldId="2147377336"/>
            <ac:cxnSpMk id="11" creationId="{473D0605-DEE6-18AC-BF9A-BAA869006779}"/>
          </ac:cxnSpMkLst>
        </pc:cxnChg>
        <pc:cxnChg chg="mod topLvl">
          <ac:chgData name="Ying Dong WEI" userId="886b3cec-ad91-4f22-b825-69f6a78f3bb7" providerId="ADAL" clId="{BE698293-DA34-4EE5-9FD7-E4CF28642577}" dt="2024-06-11T05:06:03.046" v="2063" actId="465"/>
          <ac:cxnSpMkLst>
            <pc:docMk/>
            <pc:sldMk cId="3519245135" sldId="2147377336"/>
            <ac:cxnSpMk id="12" creationId="{4BF8E248-86E8-9E30-C142-0EB1DA8B632F}"/>
          </ac:cxnSpMkLst>
        </pc:cxnChg>
        <pc:cxnChg chg="mod topLvl">
          <ac:chgData name="Ying Dong WEI" userId="886b3cec-ad91-4f22-b825-69f6a78f3bb7" providerId="ADAL" clId="{BE698293-DA34-4EE5-9FD7-E4CF28642577}" dt="2024-06-11T05:06:00.832" v="2062" actId="552"/>
          <ac:cxnSpMkLst>
            <pc:docMk/>
            <pc:sldMk cId="3519245135" sldId="2147377336"/>
            <ac:cxnSpMk id="13" creationId="{D412D776-78A7-B136-2D20-65E96676F086}"/>
          </ac:cxnSpMkLst>
        </pc:cxnChg>
        <pc:cxnChg chg="mod topLvl">
          <ac:chgData name="Ying Dong WEI" userId="886b3cec-ad91-4f22-b825-69f6a78f3bb7" providerId="ADAL" clId="{BE698293-DA34-4EE5-9FD7-E4CF28642577}" dt="2024-06-11T05:06:20.758" v="2068" actId="554"/>
          <ac:cxnSpMkLst>
            <pc:docMk/>
            <pc:sldMk cId="3519245135" sldId="2147377336"/>
            <ac:cxnSpMk id="14" creationId="{887D2B8B-8B16-1E24-4B2F-09CC065318CA}"/>
          </ac:cxnSpMkLst>
        </pc:cxnChg>
        <pc:cxnChg chg="mod topLvl">
          <ac:chgData name="Ying Dong WEI" userId="886b3cec-ad91-4f22-b825-69f6a78f3bb7" providerId="ADAL" clId="{BE698293-DA34-4EE5-9FD7-E4CF28642577}" dt="2024-06-11T05:06:22.934" v="2069" actId="408"/>
          <ac:cxnSpMkLst>
            <pc:docMk/>
            <pc:sldMk cId="3519245135" sldId="2147377336"/>
            <ac:cxnSpMk id="15" creationId="{ECE11C00-A54F-75F6-6E1B-79A525F22501}"/>
          </ac:cxnSpMkLst>
        </pc:cxnChg>
        <pc:cxnChg chg="mod topLvl">
          <ac:chgData name="Ying Dong WEI" userId="886b3cec-ad91-4f22-b825-69f6a78f3bb7" providerId="ADAL" clId="{BE698293-DA34-4EE5-9FD7-E4CF28642577}" dt="2024-06-11T05:06:22.934" v="2069" actId="408"/>
          <ac:cxnSpMkLst>
            <pc:docMk/>
            <pc:sldMk cId="3519245135" sldId="2147377336"/>
            <ac:cxnSpMk id="16" creationId="{7DA42AB5-AF49-04E8-C7F8-455E2A01C6D2}"/>
          </ac:cxnSpMkLst>
        </pc:cxnChg>
        <pc:cxnChg chg="mod topLvl">
          <ac:chgData name="Ying Dong WEI" userId="886b3cec-ad91-4f22-b825-69f6a78f3bb7" providerId="ADAL" clId="{BE698293-DA34-4EE5-9FD7-E4CF28642577}" dt="2024-06-11T05:06:22.934" v="2069" actId="408"/>
          <ac:cxnSpMkLst>
            <pc:docMk/>
            <pc:sldMk cId="3519245135" sldId="2147377336"/>
            <ac:cxnSpMk id="17" creationId="{7551B39C-8E34-4477-4ACE-500E9CB90237}"/>
          </ac:cxnSpMkLst>
        </pc:cxnChg>
        <pc:cxnChg chg="mod topLvl">
          <ac:chgData name="Ying Dong WEI" userId="886b3cec-ad91-4f22-b825-69f6a78f3bb7" providerId="ADAL" clId="{BE698293-DA34-4EE5-9FD7-E4CF28642577}" dt="2024-06-11T05:06:20.758" v="2068" actId="554"/>
          <ac:cxnSpMkLst>
            <pc:docMk/>
            <pc:sldMk cId="3519245135" sldId="2147377336"/>
            <ac:cxnSpMk id="18" creationId="{2C5D8D41-AD07-8C8F-E452-A8E5C8231B14}"/>
          </ac:cxnSpMkLst>
        </pc:cxnChg>
        <pc:cxnChg chg="mod">
          <ac:chgData name="Ying Dong WEI" userId="886b3cec-ad91-4f22-b825-69f6a78f3bb7" providerId="ADAL" clId="{BE698293-DA34-4EE5-9FD7-E4CF28642577}" dt="2024-06-11T05:05:43.208" v="2057" actId="165"/>
          <ac:cxnSpMkLst>
            <pc:docMk/>
            <pc:sldMk cId="3519245135" sldId="2147377336"/>
            <ac:cxnSpMk id="24" creationId="{038F4715-A7EF-E80E-6792-1909DB0C9530}"/>
          </ac:cxnSpMkLst>
        </pc:cxnChg>
        <pc:cxnChg chg="mod">
          <ac:chgData name="Ying Dong WEI" userId="886b3cec-ad91-4f22-b825-69f6a78f3bb7" providerId="ADAL" clId="{BE698293-DA34-4EE5-9FD7-E4CF28642577}" dt="2024-06-11T05:05:43.208" v="2057" actId="165"/>
          <ac:cxnSpMkLst>
            <pc:docMk/>
            <pc:sldMk cId="3519245135" sldId="2147377336"/>
            <ac:cxnSpMk id="25" creationId="{BC16FEE6-99D4-9E4F-FF36-9E8E80CE681F}"/>
          </ac:cxnSpMkLst>
        </pc:cxnChg>
        <pc:cxnChg chg="mod">
          <ac:chgData name="Ying Dong WEI" userId="886b3cec-ad91-4f22-b825-69f6a78f3bb7" providerId="ADAL" clId="{BE698293-DA34-4EE5-9FD7-E4CF28642577}" dt="2024-06-11T05:05:43.208" v="2057" actId="165"/>
          <ac:cxnSpMkLst>
            <pc:docMk/>
            <pc:sldMk cId="3519245135" sldId="2147377336"/>
            <ac:cxnSpMk id="26" creationId="{47EC8235-536C-8277-DC78-1CD6403A7C15}"/>
          </ac:cxnSpMkLst>
        </pc:cxnChg>
        <pc:cxnChg chg="mod">
          <ac:chgData name="Ying Dong WEI" userId="886b3cec-ad91-4f22-b825-69f6a78f3bb7" providerId="ADAL" clId="{BE698293-DA34-4EE5-9FD7-E4CF28642577}" dt="2024-06-11T05:05:43.208" v="2057" actId="165"/>
          <ac:cxnSpMkLst>
            <pc:docMk/>
            <pc:sldMk cId="3519245135" sldId="2147377336"/>
            <ac:cxnSpMk id="27" creationId="{5F59280D-2085-3291-6FC5-85217D255D05}"/>
          </ac:cxnSpMkLst>
        </pc:cxnChg>
        <pc:cxnChg chg="mod">
          <ac:chgData name="Ying Dong WEI" userId="886b3cec-ad91-4f22-b825-69f6a78f3bb7" providerId="ADAL" clId="{BE698293-DA34-4EE5-9FD7-E4CF28642577}" dt="2024-06-11T05:05:43.208" v="2057" actId="165"/>
          <ac:cxnSpMkLst>
            <pc:docMk/>
            <pc:sldMk cId="3519245135" sldId="2147377336"/>
            <ac:cxnSpMk id="28" creationId="{BB63BC94-C183-F00B-4812-E22326A587C8}"/>
          </ac:cxnSpMkLst>
        </pc:cxnChg>
        <pc:cxnChg chg="mod">
          <ac:chgData name="Ying Dong WEI" userId="886b3cec-ad91-4f22-b825-69f6a78f3bb7" providerId="ADAL" clId="{BE698293-DA34-4EE5-9FD7-E4CF28642577}" dt="2024-06-11T05:05:43.208" v="2057" actId="165"/>
          <ac:cxnSpMkLst>
            <pc:docMk/>
            <pc:sldMk cId="3519245135" sldId="2147377336"/>
            <ac:cxnSpMk id="29" creationId="{F45D0DDE-0A07-BCD4-2356-41B32484CB77}"/>
          </ac:cxnSpMkLst>
        </pc:cxnChg>
        <pc:cxnChg chg="mod">
          <ac:chgData name="Ying Dong WEI" userId="886b3cec-ad91-4f22-b825-69f6a78f3bb7" providerId="ADAL" clId="{BE698293-DA34-4EE5-9FD7-E4CF28642577}" dt="2024-06-11T05:05:43.208" v="2057" actId="165"/>
          <ac:cxnSpMkLst>
            <pc:docMk/>
            <pc:sldMk cId="3519245135" sldId="2147377336"/>
            <ac:cxnSpMk id="30" creationId="{81C612D0-50EE-C463-7EE5-2EFC9F08992E}"/>
          </ac:cxnSpMkLst>
        </pc:cxnChg>
        <pc:cxnChg chg="mod">
          <ac:chgData name="Ying Dong WEI" userId="886b3cec-ad91-4f22-b825-69f6a78f3bb7" providerId="ADAL" clId="{BE698293-DA34-4EE5-9FD7-E4CF28642577}" dt="2024-06-11T05:05:43.208" v="2057" actId="165"/>
          <ac:cxnSpMkLst>
            <pc:docMk/>
            <pc:sldMk cId="3519245135" sldId="2147377336"/>
            <ac:cxnSpMk id="31" creationId="{8160C1F0-8DFD-0D15-7E19-4BB58F07596E}"/>
          </ac:cxnSpMkLst>
        </pc:cxnChg>
        <pc:cxnChg chg="mod topLvl">
          <ac:chgData name="Ying Dong WEI" userId="886b3cec-ad91-4f22-b825-69f6a78f3bb7" providerId="ADAL" clId="{BE698293-DA34-4EE5-9FD7-E4CF28642577}" dt="2024-06-11T05:04:36.843" v="2029" actId="1076"/>
          <ac:cxnSpMkLst>
            <pc:docMk/>
            <pc:sldMk cId="3519245135" sldId="2147377336"/>
            <ac:cxnSpMk id="37" creationId="{2F95183C-8D20-CEFB-E39F-F0B07C4AA687}"/>
          </ac:cxnSpMkLst>
        </pc:cxnChg>
        <pc:cxnChg chg="mod topLvl">
          <ac:chgData name="Ying Dong WEI" userId="886b3cec-ad91-4f22-b825-69f6a78f3bb7" providerId="ADAL" clId="{BE698293-DA34-4EE5-9FD7-E4CF28642577}" dt="2024-06-11T05:04:36.843" v="2029" actId="1076"/>
          <ac:cxnSpMkLst>
            <pc:docMk/>
            <pc:sldMk cId="3519245135" sldId="2147377336"/>
            <ac:cxnSpMk id="38" creationId="{B4F50D77-65CF-EABE-86EA-4DBEA1C34819}"/>
          </ac:cxnSpMkLst>
        </pc:cxnChg>
        <pc:cxnChg chg="mod topLvl">
          <ac:chgData name="Ying Dong WEI" userId="886b3cec-ad91-4f22-b825-69f6a78f3bb7" providerId="ADAL" clId="{BE698293-DA34-4EE5-9FD7-E4CF28642577}" dt="2024-06-11T05:04:36.843" v="2029" actId="1076"/>
          <ac:cxnSpMkLst>
            <pc:docMk/>
            <pc:sldMk cId="3519245135" sldId="2147377336"/>
            <ac:cxnSpMk id="39" creationId="{9BBD2AEF-5B73-280F-052A-F29AEF0CA01C}"/>
          </ac:cxnSpMkLst>
        </pc:cxnChg>
        <pc:cxnChg chg="mod topLvl">
          <ac:chgData name="Ying Dong WEI" userId="886b3cec-ad91-4f22-b825-69f6a78f3bb7" providerId="ADAL" clId="{BE698293-DA34-4EE5-9FD7-E4CF28642577}" dt="2024-06-11T05:04:36.843" v="2029" actId="1076"/>
          <ac:cxnSpMkLst>
            <pc:docMk/>
            <pc:sldMk cId="3519245135" sldId="2147377336"/>
            <ac:cxnSpMk id="40" creationId="{9872D86E-8C96-AB5A-2BEC-B018211F6A55}"/>
          </ac:cxnSpMkLst>
        </pc:cxnChg>
        <pc:cxnChg chg="mod topLvl">
          <ac:chgData name="Ying Dong WEI" userId="886b3cec-ad91-4f22-b825-69f6a78f3bb7" providerId="ADAL" clId="{BE698293-DA34-4EE5-9FD7-E4CF28642577}" dt="2024-06-11T05:04:36.843" v="2029" actId="1076"/>
          <ac:cxnSpMkLst>
            <pc:docMk/>
            <pc:sldMk cId="3519245135" sldId="2147377336"/>
            <ac:cxnSpMk id="41" creationId="{E4BDCF5F-2448-6705-1C68-3FF18C901AEB}"/>
          </ac:cxnSpMkLst>
        </pc:cxnChg>
        <pc:cxnChg chg="mod topLvl">
          <ac:chgData name="Ying Dong WEI" userId="886b3cec-ad91-4f22-b825-69f6a78f3bb7" providerId="ADAL" clId="{BE698293-DA34-4EE5-9FD7-E4CF28642577}" dt="2024-06-11T05:04:36.843" v="2029" actId="1076"/>
          <ac:cxnSpMkLst>
            <pc:docMk/>
            <pc:sldMk cId="3519245135" sldId="2147377336"/>
            <ac:cxnSpMk id="42" creationId="{83BE8EE9-5CDB-E915-D2E3-ADBF975B0F84}"/>
          </ac:cxnSpMkLst>
        </pc:cxnChg>
        <pc:cxnChg chg="mod topLvl">
          <ac:chgData name="Ying Dong WEI" userId="886b3cec-ad91-4f22-b825-69f6a78f3bb7" providerId="ADAL" clId="{BE698293-DA34-4EE5-9FD7-E4CF28642577}" dt="2024-06-11T05:04:36.843" v="2029" actId="1076"/>
          <ac:cxnSpMkLst>
            <pc:docMk/>
            <pc:sldMk cId="3519245135" sldId="2147377336"/>
            <ac:cxnSpMk id="43" creationId="{93CC1650-CA96-BFB4-193D-3BDF402E7638}"/>
          </ac:cxnSpMkLst>
        </pc:cxnChg>
        <pc:cxnChg chg="mod topLvl">
          <ac:chgData name="Ying Dong WEI" userId="886b3cec-ad91-4f22-b825-69f6a78f3bb7" providerId="ADAL" clId="{BE698293-DA34-4EE5-9FD7-E4CF28642577}" dt="2024-06-11T05:04:36.843" v="2029" actId="1076"/>
          <ac:cxnSpMkLst>
            <pc:docMk/>
            <pc:sldMk cId="3519245135" sldId="2147377336"/>
            <ac:cxnSpMk id="44" creationId="{3D7A20A3-0CF4-CB77-9FEC-75FED9AB4505}"/>
          </ac:cxnSpMkLst>
        </pc:cxnChg>
        <pc:cxnChg chg="mod topLvl">
          <ac:chgData name="Ying Dong WEI" userId="886b3cec-ad91-4f22-b825-69f6a78f3bb7" providerId="ADAL" clId="{BE698293-DA34-4EE5-9FD7-E4CF28642577}" dt="2024-06-11T05:04:36.843" v="2029" actId="1076"/>
          <ac:cxnSpMkLst>
            <pc:docMk/>
            <pc:sldMk cId="3519245135" sldId="2147377336"/>
            <ac:cxnSpMk id="45" creationId="{6ADC555C-E920-440A-065A-AB28AC180AD7}"/>
          </ac:cxnSpMkLst>
        </pc:cxnChg>
        <pc:cxnChg chg="mod topLvl">
          <ac:chgData name="Ying Dong WEI" userId="886b3cec-ad91-4f22-b825-69f6a78f3bb7" providerId="ADAL" clId="{BE698293-DA34-4EE5-9FD7-E4CF28642577}" dt="2024-06-11T05:04:36.843" v="2029" actId="1076"/>
          <ac:cxnSpMkLst>
            <pc:docMk/>
            <pc:sldMk cId="3519245135" sldId="2147377336"/>
            <ac:cxnSpMk id="46" creationId="{68766346-45C1-FDFA-A63D-26556E4FC7D7}"/>
          </ac:cxnSpMkLst>
        </pc:cxnChg>
        <pc:cxnChg chg="mod topLvl">
          <ac:chgData name="Ying Dong WEI" userId="886b3cec-ad91-4f22-b825-69f6a78f3bb7" providerId="ADAL" clId="{BE698293-DA34-4EE5-9FD7-E4CF28642577}" dt="2024-06-11T05:04:36.843" v="2029" actId="1076"/>
          <ac:cxnSpMkLst>
            <pc:docMk/>
            <pc:sldMk cId="3519245135" sldId="2147377336"/>
            <ac:cxnSpMk id="47" creationId="{8D8F8E2A-11E7-7632-5534-9478E9957127}"/>
          </ac:cxnSpMkLst>
        </pc:cxnChg>
        <pc:cxnChg chg="mod topLvl">
          <ac:chgData name="Ying Dong WEI" userId="886b3cec-ad91-4f22-b825-69f6a78f3bb7" providerId="ADAL" clId="{BE698293-DA34-4EE5-9FD7-E4CF28642577}" dt="2024-06-11T05:04:36.843" v="2029" actId="1076"/>
          <ac:cxnSpMkLst>
            <pc:docMk/>
            <pc:sldMk cId="3519245135" sldId="2147377336"/>
            <ac:cxnSpMk id="48" creationId="{3FF9292B-B6E7-DCCC-FE4D-C5B3B17D8C1C}"/>
          </ac:cxnSpMkLst>
        </pc:cxnChg>
        <pc:cxnChg chg="mod">
          <ac:chgData name="Ying Dong WEI" userId="886b3cec-ad91-4f22-b825-69f6a78f3bb7" providerId="ADAL" clId="{BE698293-DA34-4EE5-9FD7-E4CF28642577}" dt="2024-06-11T05:02:58.834" v="2012" actId="165"/>
          <ac:cxnSpMkLst>
            <pc:docMk/>
            <pc:sldMk cId="3519245135" sldId="2147377336"/>
            <ac:cxnSpMk id="54" creationId="{D16A9E0B-21FD-75C9-3623-8CF82A473235}"/>
          </ac:cxnSpMkLst>
        </pc:cxnChg>
        <pc:cxnChg chg="mod">
          <ac:chgData name="Ying Dong WEI" userId="886b3cec-ad91-4f22-b825-69f6a78f3bb7" providerId="ADAL" clId="{BE698293-DA34-4EE5-9FD7-E4CF28642577}" dt="2024-06-11T05:02:58.834" v="2012" actId="165"/>
          <ac:cxnSpMkLst>
            <pc:docMk/>
            <pc:sldMk cId="3519245135" sldId="2147377336"/>
            <ac:cxnSpMk id="55" creationId="{5402EA53-276E-3723-CA64-AB76FD3DCF2F}"/>
          </ac:cxnSpMkLst>
        </pc:cxnChg>
        <pc:cxnChg chg="mod">
          <ac:chgData name="Ying Dong WEI" userId="886b3cec-ad91-4f22-b825-69f6a78f3bb7" providerId="ADAL" clId="{BE698293-DA34-4EE5-9FD7-E4CF28642577}" dt="2024-06-11T05:02:58.834" v="2012" actId="165"/>
          <ac:cxnSpMkLst>
            <pc:docMk/>
            <pc:sldMk cId="3519245135" sldId="2147377336"/>
            <ac:cxnSpMk id="56" creationId="{A28C771D-2368-1B46-78C4-C8D8561F1062}"/>
          </ac:cxnSpMkLst>
        </pc:cxnChg>
        <pc:cxnChg chg="mod">
          <ac:chgData name="Ying Dong WEI" userId="886b3cec-ad91-4f22-b825-69f6a78f3bb7" providerId="ADAL" clId="{BE698293-DA34-4EE5-9FD7-E4CF28642577}" dt="2024-06-11T05:02:58.834" v="2012" actId="165"/>
          <ac:cxnSpMkLst>
            <pc:docMk/>
            <pc:sldMk cId="3519245135" sldId="2147377336"/>
            <ac:cxnSpMk id="57" creationId="{1DB4FEF5-0D14-6D46-5697-DF2B3652501D}"/>
          </ac:cxnSpMkLst>
        </pc:cxnChg>
        <pc:cxnChg chg="mod">
          <ac:chgData name="Ying Dong WEI" userId="886b3cec-ad91-4f22-b825-69f6a78f3bb7" providerId="ADAL" clId="{BE698293-DA34-4EE5-9FD7-E4CF28642577}" dt="2024-06-11T05:02:58.834" v="2012" actId="165"/>
          <ac:cxnSpMkLst>
            <pc:docMk/>
            <pc:sldMk cId="3519245135" sldId="2147377336"/>
            <ac:cxnSpMk id="58" creationId="{12EB29F1-0320-BCF2-4B82-1384D36EBE93}"/>
          </ac:cxnSpMkLst>
        </pc:cxnChg>
        <pc:cxnChg chg="mod">
          <ac:chgData name="Ying Dong WEI" userId="886b3cec-ad91-4f22-b825-69f6a78f3bb7" providerId="ADAL" clId="{BE698293-DA34-4EE5-9FD7-E4CF28642577}" dt="2024-06-11T05:02:58.834" v="2012" actId="165"/>
          <ac:cxnSpMkLst>
            <pc:docMk/>
            <pc:sldMk cId="3519245135" sldId="2147377336"/>
            <ac:cxnSpMk id="59" creationId="{42D0E050-27F6-B155-1AB7-F55B98CA0BF8}"/>
          </ac:cxnSpMkLst>
        </pc:cxnChg>
        <pc:cxnChg chg="mod">
          <ac:chgData name="Ying Dong WEI" userId="886b3cec-ad91-4f22-b825-69f6a78f3bb7" providerId="ADAL" clId="{BE698293-DA34-4EE5-9FD7-E4CF28642577}" dt="2024-06-11T05:02:58.834" v="2012" actId="165"/>
          <ac:cxnSpMkLst>
            <pc:docMk/>
            <pc:sldMk cId="3519245135" sldId="2147377336"/>
            <ac:cxnSpMk id="60" creationId="{5019794A-2094-AE68-2392-281B5875E7C7}"/>
          </ac:cxnSpMkLst>
        </pc:cxnChg>
        <pc:cxnChg chg="mod">
          <ac:chgData name="Ying Dong WEI" userId="886b3cec-ad91-4f22-b825-69f6a78f3bb7" providerId="ADAL" clId="{BE698293-DA34-4EE5-9FD7-E4CF28642577}" dt="2024-06-11T05:02:58.834" v="2012" actId="165"/>
          <ac:cxnSpMkLst>
            <pc:docMk/>
            <pc:sldMk cId="3519245135" sldId="2147377336"/>
            <ac:cxnSpMk id="61" creationId="{864AA029-E606-86D5-11CC-854885F76230}"/>
          </ac:cxnSpMkLst>
        </pc:cxnChg>
        <pc:cxnChg chg="add mod">
          <ac:chgData name="Ying Dong WEI" userId="886b3cec-ad91-4f22-b825-69f6a78f3bb7" providerId="ADAL" clId="{BE698293-DA34-4EE5-9FD7-E4CF28642577}" dt="2024-06-11T05:04:36.843" v="2029" actId="1076"/>
          <ac:cxnSpMkLst>
            <pc:docMk/>
            <pc:sldMk cId="3519245135" sldId="2147377336"/>
            <ac:cxnSpMk id="66" creationId="{B2B58F1B-8DC3-E19F-132D-0F4D178F0A25}"/>
          </ac:cxnSpMkLst>
        </pc:cxnChg>
        <pc:cxnChg chg="add mod">
          <ac:chgData name="Ying Dong WEI" userId="886b3cec-ad91-4f22-b825-69f6a78f3bb7" providerId="ADAL" clId="{BE698293-DA34-4EE5-9FD7-E4CF28642577}" dt="2024-06-11T05:04:36.843" v="2029" actId="1076"/>
          <ac:cxnSpMkLst>
            <pc:docMk/>
            <pc:sldMk cId="3519245135" sldId="2147377336"/>
            <ac:cxnSpMk id="67" creationId="{5AFCD3A2-BDCA-3DE8-FD32-CE1C83022716}"/>
          </ac:cxnSpMkLst>
        </pc:cxnChg>
        <pc:cxnChg chg="add mod">
          <ac:chgData name="Ying Dong WEI" userId="886b3cec-ad91-4f22-b825-69f6a78f3bb7" providerId="ADAL" clId="{BE698293-DA34-4EE5-9FD7-E4CF28642577}" dt="2024-06-11T05:04:36.843" v="2029" actId="1076"/>
          <ac:cxnSpMkLst>
            <pc:docMk/>
            <pc:sldMk cId="3519245135" sldId="2147377336"/>
            <ac:cxnSpMk id="68" creationId="{24D36B1F-94BB-5C69-8FEC-8EEFE25DC660}"/>
          </ac:cxnSpMkLst>
        </pc:cxnChg>
        <pc:cxnChg chg="add mod">
          <ac:chgData name="Ying Dong WEI" userId="886b3cec-ad91-4f22-b825-69f6a78f3bb7" providerId="ADAL" clId="{BE698293-DA34-4EE5-9FD7-E4CF28642577}" dt="2024-06-11T05:04:36.843" v="2029" actId="1076"/>
          <ac:cxnSpMkLst>
            <pc:docMk/>
            <pc:sldMk cId="3519245135" sldId="2147377336"/>
            <ac:cxnSpMk id="69" creationId="{8FA609D0-3E29-81BD-2001-0A1D87E36CCA}"/>
          </ac:cxnSpMkLst>
        </pc:cxnChg>
        <pc:cxnChg chg="add mod">
          <ac:chgData name="Ying Dong WEI" userId="886b3cec-ad91-4f22-b825-69f6a78f3bb7" providerId="ADAL" clId="{BE698293-DA34-4EE5-9FD7-E4CF28642577}" dt="2024-06-11T05:04:36.843" v="2029" actId="1076"/>
          <ac:cxnSpMkLst>
            <pc:docMk/>
            <pc:sldMk cId="3519245135" sldId="2147377336"/>
            <ac:cxnSpMk id="70" creationId="{95A4D71E-7FED-5B34-01AC-00A88B705BD8}"/>
          </ac:cxnSpMkLst>
        </pc:cxnChg>
        <pc:cxnChg chg="add mod">
          <ac:chgData name="Ying Dong WEI" userId="886b3cec-ad91-4f22-b825-69f6a78f3bb7" providerId="ADAL" clId="{BE698293-DA34-4EE5-9FD7-E4CF28642577}" dt="2024-06-11T05:04:36.843" v="2029" actId="1076"/>
          <ac:cxnSpMkLst>
            <pc:docMk/>
            <pc:sldMk cId="3519245135" sldId="2147377336"/>
            <ac:cxnSpMk id="71" creationId="{97BBB0FD-999B-D43E-10D1-49BAC5BDBB7C}"/>
          </ac:cxnSpMkLst>
        </pc:cxnChg>
        <pc:cxnChg chg="add mod">
          <ac:chgData name="Ying Dong WEI" userId="886b3cec-ad91-4f22-b825-69f6a78f3bb7" providerId="ADAL" clId="{BE698293-DA34-4EE5-9FD7-E4CF28642577}" dt="2024-06-11T05:04:36.843" v="2029" actId="1076"/>
          <ac:cxnSpMkLst>
            <pc:docMk/>
            <pc:sldMk cId="3519245135" sldId="2147377336"/>
            <ac:cxnSpMk id="72" creationId="{7E5F8790-7C0F-A2D5-21DE-3E722840E22A}"/>
          </ac:cxnSpMkLst>
        </pc:cxnChg>
        <pc:cxnChg chg="add mod">
          <ac:chgData name="Ying Dong WEI" userId="886b3cec-ad91-4f22-b825-69f6a78f3bb7" providerId="ADAL" clId="{BE698293-DA34-4EE5-9FD7-E4CF28642577}" dt="2024-06-11T05:04:36.843" v="2029" actId="1076"/>
          <ac:cxnSpMkLst>
            <pc:docMk/>
            <pc:sldMk cId="3519245135" sldId="2147377336"/>
            <ac:cxnSpMk id="73" creationId="{C45D6828-40D5-3F23-9106-6C4DB8BA4473}"/>
          </ac:cxnSpMkLst>
        </pc:cxnChg>
        <pc:cxnChg chg="add mod">
          <ac:chgData name="Ying Dong WEI" userId="886b3cec-ad91-4f22-b825-69f6a78f3bb7" providerId="ADAL" clId="{BE698293-DA34-4EE5-9FD7-E4CF28642577}" dt="2024-06-11T05:04:36.843" v="2029" actId="1076"/>
          <ac:cxnSpMkLst>
            <pc:docMk/>
            <pc:sldMk cId="3519245135" sldId="2147377336"/>
            <ac:cxnSpMk id="74" creationId="{EE53311D-0AA0-3560-DA59-DA976341CCB6}"/>
          </ac:cxnSpMkLst>
        </pc:cxnChg>
        <pc:cxnChg chg="add mod">
          <ac:chgData name="Ying Dong WEI" userId="886b3cec-ad91-4f22-b825-69f6a78f3bb7" providerId="ADAL" clId="{BE698293-DA34-4EE5-9FD7-E4CF28642577}" dt="2024-06-11T05:04:36.843" v="2029" actId="1076"/>
          <ac:cxnSpMkLst>
            <pc:docMk/>
            <pc:sldMk cId="3519245135" sldId="2147377336"/>
            <ac:cxnSpMk id="75" creationId="{553726BA-2B0F-16F8-9D20-6F68C47D598C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81" creationId="{62D215D3-6A32-1341-AF71-8EBC4C9FD23B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82" creationId="{46CED1EC-B3BA-617E-8D8D-7F3DACF8ECDE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83" creationId="{D3609A02-4C4F-FC70-6F2B-2A4D760308D0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84" creationId="{7028AAD3-AEC9-4C58-F1B5-B1D4600E43F7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85" creationId="{DC55B486-AF94-00FA-E58B-810CAAF8350C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86" creationId="{E2DB77F3-2BE4-A5C7-4881-AE20EB8095C6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87" creationId="{D8ABB0FF-5243-16B2-F3C4-8D35315D4EFC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88" creationId="{6AAC1D0D-6487-6872-2253-E62EED02CCBA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89" creationId="{8DAE1E12-71F8-7A9C-5B63-2E1E184F70D8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90" creationId="{BC59F541-9D44-A19A-AE9E-29A14A9575EE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96" creationId="{4CF36D03-4A69-05E0-A34C-F667EEB02397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97" creationId="{844E8B54-2207-5281-116E-C04AD2D77E85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98" creationId="{927C5356-080F-ACF0-37C6-B2B4BFFB8289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99" creationId="{FC82EC6D-4314-7C5C-57D6-5F34508E3C59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100" creationId="{B3A85884-F5C1-BCF5-AC69-046881036362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101" creationId="{45185494-CDC0-4A0F-CFE8-7387136C239D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102" creationId="{173E11E9-38A7-E0ED-DBD6-68B5F6B1C08A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103" creationId="{BEF64187-A896-EB59-5D4C-5B0AD524C68F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109" creationId="{E9F9FA4A-BEAF-BD19-633E-5CB4091CD038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110" creationId="{BD38E0F9-987C-3913-2160-9316FFC9A908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111" creationId="{2EE1A84F-0557-9063-19CF-B07CBFE3D1B8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112" creationId="{259038F6-88E3-63CC-BF06-81972E65AD2A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113" creationId="{0D21AD5D-B9E9-5CBF-D0CB-C666968F6A87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114" creationId="{94847C58-F96F-C747-CE10-889BF69753D2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115" creationId="{FFE048C0-ADAB-44E2-8D07-6BA9501DAB12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116" creationId="{4F366965-7595-4460-6B46-05940CB3C958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117" creationId="{38E2EFF9-D7D4-DF2F-23E0-E50C634A6A75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118" creationId="{4F92EF52-00F5-B2FD-470D-C27179A46F15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119" creationId="{0942BA58-DE70-2BC9-434C-A989B9E70618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120" creationId="{9BE844EB-B479-E0F7-BB9D-125E2229136F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126" creationId="{36C97287-A392-7741-1C33-A6D5C096AFAC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127" creationId="{841B7437-4E59-CF62-9A83-D4FB0190D3B7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128" creationId="{25B31330-FBC0-5648-A5FA-5CF44031656F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129" creationId="{0DEE429B-7733-1190-A6AE-CF972F3CF707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130" creationId="{2E67CEFD-C187-BB78-5325-67EE3454C150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131" creationId="{03A5A089-081E-CFBD-E240-96A6972E689F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132" creationId="{5DCF1CAE-133C-0C84-F52E-B739F05E97FE}"/>
          </ac:cxnSpMkLst>
        </pc:cxnChg>
        <pc:cxnChg chg="mod">
          <ac:chgData name="Ying Dong WEI" userId="886b3cec-ad91-4f22-b825-69f6a78f3bb7" providerId="ADAL" clId="{BE698293-DA34-4EE5-9FD7-E4CF28642577}" dt="2024-06-11T05:04:29.844" v="2027"/>
          <ac:cxnSpMkLst>
            <pc:docMk/>
            <pc:sldMk cId="3519245135" sldId="2147377336"/>
            <ac:cxnSpMk id="133" creationId="{E303BEE1-A45D-15FF-D123-C4A10FD8909F}"/>
          </ac:cxnSpMkLst>
        </pc:cxnChg>
        <pc:cxnChg chg="add mod">
          <ac:chgData name="Ying Dong WEI" userId="886b3cec-ad91-4f22-b825-69f6a78f3bb7" providerId="ADAL" clId="{BE698293-DA34-4EE5-9FD7-E4CF28642577}" dt="2024-06-11T05:06:03.046" v="2063" actId="465"/>
          <ac:cxnSpMkLst>
            <pc:docMk/>
            <pc:sldMk cId="3519245135" sldId="2147377336"/>
            <ac:cxnSpMk id="138" creationId="{FAE9CF0F-8CD8-D912-23A8-DF4BB3545EED}"/>
          </ac:cxnSpMkLst>
        </pc:cxnChg>
        <pc:cxnChg chg="add mod">
          <ac:chgData name="Ying Dong WEI" userId="886b3cec-ad91-4f22-b825-69f6a78f3bb7" providerId="ADAL" clId="{BE698293-DA34-4EE5-9FD7-E4CF28642577}" dt="2024-06-11T05:06:03.046" v="2063" actId="465"/>
          <ac:cxnSpMkLst>
            <pc:docMk/>
            <pc:sldMk cId="3519245135" sldId="2147377336"/>
            <ac:cxnSpMk id="139" creationId="{D384687C-C220-21DF-8B07-19411E6C29F3}"/>
          </ac:cxnSpMkLst>
        </pc:cxnChg>
        <pc:cxnChg chg="add mod">
          <ac:chgData name="Ying Dong WEI" userId="886b3cec-ad91-4f22-b825-69f6a78f3bb7" providerId="ADAL" clId="{BE698293-DA34-4EE5-9FD7-E4CF28642577}" dt="2024-06-11T05:06:03.046" v="2063" actId="465"/>
          <ac:cxnSpMkLst>
            <pc:docMk/>
            <pc:sldMk cId="3519245135" sldId="2147377336"/>
            <ac:cxnSpMk id="140" creationId="{D7BF4AFD-3FD0-06A9-E0D2-04DE346DED13}"/>
          </ac:cxnSpMkLst>
        </pc:cxnChg>
        <pc:cxnChg chg="add mod">
          <ac:chgData name="Ying Dong WEI" userId="886b3cec-ad91-4f22-b825-69f6a78f3bb7" providerId="ADAL" clId="{BE698293-DA34-4EE5-9FD7-E4CF28642577}" dt="2024-06-11T05:06:03.046" v="2063" actId="465"/>
          <ac:cxnSpMkLst>
            <pc:docMk/>
            <pc:sldMk cId="3519245135" sldId="2147377336"/>
            <ac:cxnSpMk id="141" creationId="{DEFACE7C-D450-FAAF-3217-9813D1517B13}"/>
          </ac:cxnSpMkLst>
        </pc:cxnChg>
        <pc:cxnChg chg="add mod">
          <ac:chgData name="Ying Dong WEI" userId="886b3cec-ad91-4f22-b825-69f6a78f3bb7" providerId="ADAL" clId="{BE698293-DA34-4EE5-9FD7-E4CF28642577}" dt="2024-06-11T05:06:22.934" v="2069" actId="408"/>
          <ac:cxnSpMkLst>
            <pc:docMk/>
            <pc:sldMk cId="3519245135" sldId="2147377336"/>
            <ac:cxnSpMk id="142" creationId="{7E49B989-61C1-B8D3-0F00-A3048D133AAE}"/>
          </ac:cxnSpMkLst>
        </pc:cxnChg>
        <pc:cxnChg chg="add mod">
          <ac:chgData name="Ying Dong WEI" userId="886b3cec-ad91-4f22-b825-69f6a78f3bb7" providerId="ADAL" clId="{BE698293-DA34-4EE5-9FD7-E4CF28642577}" dt="2024-06-11T05:06:22.934" v="2069" actId="408"/>
          <ac:cxnSpMkLst>
            <pc:docMk/>
            <pc:sldMk cId="3519245135" sldId="2147377336"/>
            <ac:cxnSpMk id="143" creationId="{4C9A5249-55A0-2712-B2E7-D0F2D85F3F19}"/>
          </ac:cxnSpMkLst>
        </pc:cxnChg>
        <pc:cxnChg chg="add mod">
          <ac:chgData name="Ying Dong WEI" userId="886b3cec-ad91-4f22-b825-69f6a78f3bb7" providerId="ADAL" clId="{BE698293-DA34-4EE5-9FD7-E4CF28642577}" dt="2024-06-11T05:06:22.934" v="2069" actId="408"/>
          <ac:cxnSpMkLst>
            <pc:docMk/>
            <pc:sldMk cId="3519245135" sldId="2147377336"/>
            <ac:cxnSpMk id="144" creationId="{AA77BC07-895B-D719-F91C-3AB74FD74A8F}"/>
          </ac:cxnSpMkLst>
        </pc:cxnChg>
        <pc:cxnChg chg="add mod">
          <ac:chgData name="Ying Dong WEI" userId="886b3cec-ad91-4f22-b825-69f6a78f3bb7" providerId="ADAL" clId="{BE698293-DA34-4EE5-9FD7-E4CF28642577}" dt="2024-06-11T05:06:22.934" v="2069" actId="408"/>
          <ac:cxnSpMkLst>
            <pc:docMk/>
            <pc:sldMk cId="3519245135" sldId="2147377336"/>
            <ac:cxnSpMk id="145" creationId="{DE44C5FA-D5FB-BCF4-2C44-A831A31E11BF}"/>
          </ac:cxnSpMkLst>
        </pc:cxnChg>
      </pc:sldChg>
      <pc:sldChg chg="addSp delSp modSp new mod modClrScheme chgLayout">
        <pc:chgData name="Ying Dong WEI" userId="886b3cec-ad91-4f22-b825-69f6a78f3bb7" providerId="ADAL" clId="{BE698293-DA34-4EE5-9FD7-E4CF28642577}" dt="2024-06-11T05:43:25.822" v="2803" actId="700"/>
        <pc:sldMkLst>
          <pc:docMk/>
          <pc:sldMk cId="4083881185" sldId="2147377337"/>
        </pc:sldMkLst>
        <pc:spChg chg="del mod ord">
          <ac:chgData name="Ying Dong WEI" userId="886b3cec-ad91-4f22-b825-69f6a78f3bb7" providerId="ADAL" clId="{BE698293-DA34-4EE5-9FD7-E4CF28642577}" dt="2024-06-11T05:43:17.576" v="2800" actId="700"/>
          <ac:spMkLst>
            <pc:docMk/>
            <pc:sldMk cId="4083881185" sldId="2147377337"/>
            <ac:spMk id="2" creationId="{2F23BDB6-64C2-41B8-1530-36E52CEA7B49}"/>
          </ac:spMkLst>
        </pc:spChg>
        <pc:spChg chg="del mod ord">
          <ac:chgData name="Ying Dong WEI" userId="886b3cec-ad91-4f22-b825-69f6a78f3bb7" providerId="ADAL" clId="{BE698293-DA34-4EE5-9FD7-E4CF28642577}" dt="2024-06-11T05:43:17.576" v="2800" actId="700"/>
          <ac:spMkLst>
            <pc:docMk/>
            <pc:sldMk cId="4083881185" sldId="2147377337"/>
            <ac:spMk id="3" creationId="{AF848CD5-5995-1891-1FA8-56F7CA045C3A}"/>
          </ac:spMkLst>
        </pc:spChg>
        <pc:spChg chg="add del mod ord">
          <ac:chgData name="Ying Dong WEI" userId="886b3cec-ad91-4f22-b825-69f6a78f3bb7" providerId="ADAL" clId="{BE698293-DA34-4EE5-9FD7-E4CF28642577}" dt="2024-06-11T05:43:19.998" v="2801" actId="478"/>
          <ac:spMkLst>
            <pc:docMk/>
            <pc:sldMk cId="4083881185" sldId="2147377337"/>
            <ac:spMk id="4" creationId="{574C38E5-FD09-E762-B554-321CEC9C4B9F}"/>
          </ac:spMkLst>
        </pc:spChg>
        <pc:spChg chg="add del mod ord">
          <ac:chgData name="Ying Dong WEI" userId="886b3cec-ad91-4f22-b825-69f6a78f3bb7" providerId="ADAL" clId="{BE698293-DA34-4EE5-9FD7-E4CF28642577}" dt="2024-06-11T05:43:21.351" v="2802" actId="478"/>
          <ac:spMkLst>
            <pc:docMk/>
            <pc:sldMk cId="4083881185" sldId="2147377337"/>
            <ac:spMk id="5" creationId="{7D0C8492-989B-99F0-3CC8-DFAA2A664B4E}"/>
          </ac:spMkLst>
        </pc:spChg>
      </pc:sldChg>
      <pc:sldChg chg="addSp delSp modSp new mod ord">
        <pc:chgData name="Ying Dong WEI" userId="886b3cec-ad91-4f22-b825-69f6a78f3bb7" providerId="ADAL" clId="{BE698293-DA34-4EE5-9FD7-E4CF28642577}" dt="2024-06-12T06:39:07.489" v="17095"/>
        <pc:sldMkLst>
          <pc:docMk/>
          <pc:sldMk cId="2648055074" sldId="2147377338"/>
        </pc:sldMkLst>
        <pc:spChg chg="del">
          <ac:chgData name="Ying Dong WEI" userId="886b3cec-ad91-4f22-b825-69f6a78f3bb7" providerId="ADAL" clId="{BE698293-DA34-4EE5-9FD7-E4CF28642577}" dt="2024-06-11T06:14:26.700" v="3661" actId="478"/>
          <ac:spMkLst>
            <pc:docMk/>
            <pc:sldMk cId="2648055074" sldId="2147377338"/>
            <ac:spMk id="2" creationId="{AB76AC26-61EB-2BF6-61D6-E3447974C0FD}"/>
          </ac:spMkLst>
        </pc:spChg>
        <pc:spChg chg="add mod">
          <ac:chgData name="Ying Dong WEI" userId="886b3cec-ad91-4f22-b825-69f6a78f3bb7" providerId="ADAL" clId="{BE698293-DA34-4EE5-9FD7-E4CF28642577}" dt="2024-06-12T01:20:36.651" v="9869" actId="1035"/>
          <ac:spMkLst>
            <pc:docMk/>
            <pc:sldMk cId="2648055074" sldId="2147377338"/>
            <ac:spMk id="2" creationId="{B566BE1A-D803-D2A9-3348-875F70B75799}"/>
          </ac:spMkLst>
        </pc:spChg>
        <pc:spChg chg="del">
          <ac:chgData name="Ying Dong WEI" userId="886b3cec-ad91-4f22-b825-69f6a78f3bb7" providerId="ADAL" clId="{BE698293-DA34-4EE5-9FD7-E4CF28642577}" dt="2024-06-11T06:14:26.700" v="3661" actId="478"/>
          <ac:spMkLst>
            <pc:docMk/>
            <pc:sldMk cId="2648055074" sldId="2147377338"/>
            <ac:spMk id="3" creationId="{602401E3-DA87-E910-8010-3EFE60CF5F32}"/>
          </ac:spMkLst>
        </pc:spChg>
        <pc:spChg chg="add mod">
          <ac:chgData name="Ying Dong WEI" userId="886b3cec-ad91-4f22-b825-69f6a78f3bb7" providerId="ADAL" clId="{BE698293-DA34-4EE5-9FD7-E4CF28642577}" dt="2024-06-11T07:18:31.805" v="6544" actId="6549"/>
          <ac:spMkLst>
            <pc:docMk/>
            <pc:sldMk cId="2648055074" sldId="2147377338"/>
            <ac:spMk id="4" creationId="{0965527C-E2E8-FE44-2BBC-55E4166C3483}"/>
          </ac:spMkLst>
        </pc:spChg>
        <pc:spChg chg="add mod">
          <ac:chgData name="Ying Dong WEI" userId="886b3cec-ad91-4f22-b825-69f6a78f3bb7" providerId="ADAL" clId="{BE698293-DA34-4EE5-9FD7-E4CF28642577}" dt="2024-06-11T08:53:48.839" v="8920" actId="20577"/>
          <ac:spMkLst>
            <pc:docMk/>
            <pc:sldMk cId="2648055074" sldId="2147377338"/>
            <ac:spMk id="5" creationId="{22149036-DDF4-10CE-8CFE-80840536F28F}"/>
          </ac:spMkLst>
        </pc:spChg>
        <pc:spChg chg="add del mod ord">
          <ac:chgData name="Ying Dong WEI" userId="886b3cec-ad91-4f22-b825-69f6a78f3bb7" providerId="ADAL" clId="{BE698293-DA34-4EE5-9FD7-E4CF28642577}" dt="2024-06-11T07:22:11.030" v="6630" actId="478"/>
          <ac:spMkLst>
            <pc:docMk/>
            <pc:sldMk cId="2648055074" sldId="2147377338"/>
            <ac:spMk id="7" creationId="{CA27D041-C88D-5446-F4DF-895853FFA4DD}"/>
          </ac:spMkLst>
        </pc:spChg>
        <pc:spChg chg="mod">
          <ac:chgData name="Ying Dong WEI" userId="886b3cec-ad91-4f22-b825-69f6a78f3bb7" providerId="ADAL" clId="{BE698293-DA34-4EE5-9FD7-E4CF28642577}" dt="2024-06-11T07:19:33.444" v="6545"/>
          <ac:spMkLst>
            <pc:docMk/>
            <pc:sldMk cId="2648055074" sldId="2147377338"/>
            <ac:spMk id="9" creationId="{1BE1D2F4-2B60-E3B0-3AA0-3C4A24EA6443}"/>
          </ac:spMkLst>
        </pc:spChg>
        <pc:spChg chg="mod">
          <ac:chgData name="Ying Dong WEI" userId="886b3cec-ad91-4f22-b825-69f6a78f3bb7" providerId="ADAL" clId="{BE698293-DA34-4EE5-9FD7-E4CF28642577}" dt="2024-06-11T07:19:33.444" v="6545"/>
          <ac:spMkLst>
            <pc:docMk/>
            <pc:sldMk cId="2648055074" sldId="2147377338"/>
            <ac:spMk id="10" creationId="{886721A8-063D-2851-3C3D-3C4209B2B766}"/>
          </ac:spMkLst>
        </pc:spChg>
        <pc:spChg chg="mod">
          <ac:chgData name="Ying Dong WEI" userId="886b3cec-ad91-4f22-b825-69f6a78f3bb7" providerId="ADAL" clId="{BE698293-DA34-4EE5-9FD7-E4CF28642577}" dt="2024-06-11T07:19:33.444" v="6545"/>
          <ac:spMkLst>
            <pc:docMk/>
            <pc:sldMk cId="2648055074" sldId="2147377338"/>
            <ac:spMk id="11" creationId="{03286B59-353F-4E77-AEA2-1A2DF4676103}"/>
          </ac:spMkLst>
        </pc:spChg>
        <pc:spChg chg="mod">
          <ac:chgData name="Ying Dong WEI" userId="886b3cec-ad91-4f22-b825-69f6a78f3bb7" providerId="ADAL" clId="{BE698293-DA34-4EE5-9FD7-E4CF28642577}" dt="2024-06-11T07:19:33.444" v="6545"/>
          <ac:spMkLst>
            <pc:docMk/>
            <pc:sldMk cId="2648055074" sldId="2147377338"/>
            <ac:spMk id="12" creationId="{F2441F9F-34EA-0A97-500C-ABA120DA07AF}"/>
          </ac:spMkLst>
        </pc:spChg>
        <pc:spChg chg="add del mod">
          <ac:chgData name="Ying Dong WEI" userId="886b3cec-ad91-4f22-b825-69f6a78f3bb7" providerId="ADAL" clId="{BE698293-DA34-4EE5-9FD7-E4CF28642577}" dt="2024-06-11T07:19:41.159" v="6548" actId="478"/>
          <ac:spMkLst>
            <pc:docMk/>
            <pc:sldMk cId="2648055074" sldId="2147377338"/>
            <ac:spMk id="32" creationId="{C46AEE76-4FAF-F7C6-F6B9-9F4C40B74E93}"/>
          </ac:spMkLst>
        </pc:spChg>
        <pc:grpChg chg="add del mod">
          <ac:chgData name="Ying Dong WEI" userId="886b3cec-ad91-4f22-b825-69f6a78f3bb7" providerId="ADAL" clId="{BE698293-DA34-4EE5-9FD7-E4CF28642577}" dt="2024-06-11T07:19:56.596" v="6552" actId="478"/>
          <ac:grpSpMkLst>
            <pc:docMk/>
            <pc:sldMk cId="2648055074" sldId="2147377338"/>
            <ac:grpSpMk id="8" creationId="{22FE678F-ACF6-41C7-26D3-514B1C7FE56F}"/>
          </ac:grpSpMkLst>
        </pc:grpChg>
        <pc:grpChg chg="add del mod ord">
          <ac:chgData name="Ying Dong WEI" userId="886b3cec-ad91-4f22-b825-69f6a78f3bb7" providerId="ADAL" clId="{BE698293-DA34-4EE5-9FD7-E4CF28642577}" dt="2024-06-11T07:22:11.030" v="6630" actId="478"/>
          <ac:grpSpMkLst>
            <pc:docMk/>
            <pc:sldMk cId="2648055074" sldId="2147377338"/>
            <ac:grpSpMk id="25" creationId="{1F75D868-B978-C869-677A-06C6802823B3}"/>
          </ac:grpSpMkLst>
        </pc:grpChg>
        <pc:grpChg chg="add del mod ord">
          <ac:chgData name="Ying Dong WEI" userId="886b3cec-ad91-4f22-b825-69f6a78f3bb7" providerId="ADAL" clId="{BE698293-DA34-4EE5-9FD7-E4CF28642577}" dt="2024-06-11T07:20:08.222" v="6555" actId="478"/>
          <ac:grpSpMkLst>
            <pc:docMk/>
            <pc:sldMk cId="2648055074" sldId="2147377338"/>
            <ac:grpSpMk id="28" creationId="{46D3C588-16DF-E59C-A281-58DF6AAC4F94}"/>
          </ac:grpSpMkLst>
        </pc:grpChg>
        <pc:grpChg chg="add del mod ord">
          <ac:chgData name="Ying Dong WEI" userId="886b3cec-ad91-4f22-b825-69f6a78f3bb7" providerId="ADAL" clId="{BE698293-DA34-4EE5-9FD7-E4CF28642577}" dt="2024-06-11T07:20:09.463" v="6556" actId="478"/>
          <ac:grpSpMkLst>
            <pc:docMk/>
            <pc:sldMk cId="2648055074" sldId="2147377338"/>
            <ac:grpSpMk id="33" creationId="{8CEF1E70-255B-5CA6-FB59-430647C6254C}"/>
          </ac:grpSpMkLst>
        </pc:grpChg>
        <pc:graphicFrameChg chg="add del mod modGraphic">
          <ac:chgData name="Ying Dong WEI" userId="886b3cec-ad91-4f22-b825-69f6a78f3bb7" providerId="ADAL" clId="{BE698293-DA34-4EE5-9FD7-E4CF28642577}" dt="2024-06-11T08:54:28.613" v="8926" actId="478"/>
          <ac:graphicFrameMkLst>
            <pc:docMk/>
            <pc:sldMk cId="2648055074" sldId="2147377338"/>
            <ac:graphicFrameMk id="6" creationId="{D8E1C57A-D7E0-AE6B-BA92-BB2847B0DD26}"/>
          </ac:graphicFrameMkLst>
        </pc:graphicFrameChg>
        <pc:graphicFrameChg chg="add mod modGraphic">
          <ac:chgData name="Ying Dong WEI" userId="886b3cec-ad91-4f22-b825-69f6a78f3bb7" providerId="ADAL" clId="{BE698293-DA34-4EE5-9FD7-E4CF28642577}" dt="2024-06-12T06:39:07.489" v="17095"/>
          <ac:graphicFrameMkLst>
            <pc:docMk/>
            <pc:sldMk cId="2648055074" sldId="2147377338"/>
            <ac:graphicFrameMk id="48" creationId="{F0813B31-F988-6600-6BE7-BCDFF5C182BC}"/>
          </ac:graphicFrameMkLst>
        </pc:graphicFrameChg>
        <pc:cxnChg chg="add del mod ord">
          <ac:chgData name="Ying Dong WEI" userId="886b3cec-ad91-4f22-b825-69f6a78f3bb7" providerId="ADAL" clId="{BE698293-DA34-4EE5-9FD7-E4CF28642577}" dt="2024-06-11T07:22:11.030" v="6630" actId="478"/>
          <ac:cxnSpMkLst>
            <pc:docMk/>
            <pc:sldMk cId="2648055074" sldId="2147377338"/>
            <ac:cxnSpMk id="13" creationId="{97910961-BB7A-3BF0-46E2-B702B624D3D4}"/>
          </ac:cxnSpMkLst>
        </pc:cxnChg>
        <pc:cxnChg chg="add del mod ord">
          <ac:chgData name="Ying Dong WEI" userId="886b3cec-ad91-4f22-b825-69f6a78f3bb7" providerId="ADAL" clId="{BE698293-DA34-4EE5-9FD7-E4CF28642577}" dt="2024-06-11T07:22:11.030" v="6630" actId="478"/>
          <ac:cxnSpMkLst>
            <pc:docMk/>
            <pc:sldMk cId="2648055074" sldId="2147377338"/>
            <ac:cxnSpMk id="14" creationId="{6259301C-721C-ACDB-07D9-BCB6E9C68C79}"/>
          </ac:cxnSpMkLst>
        </pc:cxnChg>
        <pc:cxnChg chg="add del mod ord">
          <ac:chgData name="Ying Dong WEI" userId="886b3cec-ad91-4f22-b825-69f6a78f3bb7" providerId="ADAL" clId="{BE698293-DA34-4EE5-9FD7-E4CF28642577}" dt="2024-06-11T07:22:11.030" v="6630" actId="478"/>
          <ac:cxnSpMkLst>
            <pc:docMk/>
            <pc:sldMk cId="2648055074" sldId="2147377338"/>
            <ac:cxnSpMk id="15" creationId="{97CB58CC-6BFE-3419-FB64-7D06BE31A790}"/>
          </ac:cxnSpMkLst>
        </pc:cxnChg>
        <pc:cxnChg chg="add del mod ord">
          <ac:chgData name="Ying Dong WEI" userId="886b3cec-ad91-4f22-b825-69f6a78f3bb7" providerId="ADAL" clId="{BE698293-DA34-4EE5-9FD7-E4CF28642577}" dt="2024-06-11T07:22:11.030" v="6630" actId="478"/>
          <ac:cxnSpMkLst>
            <pc:docMk/>
            <pc:sldMk cId="2648055074" sldId="2147377338"/>
            <ac:cxnSpMk id="16" creationId="{45AE3278-3B28-2B75-0AF1-C87BC3164DFC}"/>
          </ac:cxnSpMkLst>
        </pc:cxnChg>
        <pc:cxnChg chg="add del mod ord">
          <ac:chgData name="Ying Dong WEI" userId="886b3cec-ad91-4f22-b825-69f6a78f3bb7" providerId="ADAL" clId="{BE698293-DA34-4EE5-9FD7-E4CF28642577}" dt="2024-06-11T07:22:11.030" v="6630" actId="478"/>
          <ac:cxnSpMkLst>
            <pc:docMk/>
            <pc:sldMk cId="2648055074" sldId="2147377338"/>
            <ac:cxnSpMk id="17" creationId="{F45313EC-A124-D6BD-1D2B-60D113A56095}"/>
          </ac:cxnSpMkLst>
        </pc:cxnChg>
        <pc:cxnChg chg="add del mod ord">
          <ac:chgData name="Ying Dong WEI" userId="886b3cec-ad91-4f22-b825-69f6a78f3bb7" providerId="ADAL" clId="{BE698293-DA34-4EE5-9FD7-E4CF28642577}" dt="2024-06-11T07:22:11.030" v="6630" actId="478"/>
          <ac:cxnSpMkLst>
            <pc:docMk/>
            <pc:sldMk cId="2648055074" sldId="2147377338"/>
            <ac:cxnSpMk id="18" creationId="{F18D9A9D-8680-34C9-4372-E2362F5D28F6}"/>
          </ac:cxnSpMkLst>
        </pc:cxnChg>
        <pc:cxnChg chg="add del mod ord">
          <ac:chgData name="Ying Dong WEI" userId="886b3cec-ad91-4f22-b825-69f6a78f3bb7" providerId="ADAL" clId="{BE698293-DA34-4EE5-9FD7-E4CF28642577}" dt="2024-06-11T07:22:11.030" v="6630" actId="478"/>
          <ac:cxnSpMkLst>
            <pc:docMk/>
            <pc:sldMk cId="2648055074" sldId="2147377338"/>
            <ac:cxnSpMk id="19" creationId="{05DAB94D-FCF0-3718-E8D5-D29836814160}"/>
          </ac:cxnSpMkLst>
        </pc:cxnChg>
        <pc:cxnChg chg="add del mod ord">
          <ac:chgData name="Ying Dong WEI" userId="886b3cec-ad91-4f22-b825-69f6a78f3bb7" providerId="ADAL" clId="{BE698293-DA34-4EE5-9FD7-E4CF28642577}" dt="2024-06-11T07:22:11.030" v="6630" actId="478"/>
          <ac:cxnSpMkLst>
            <pc:docMk/>
            <pc:sldMk cId="2648055074" sldId="2147377338"/>
            <ac:cxnSpMk id="20" creationId="{E28341CA-A92D-EEED-6EDC-E82D52240FAC}"/>
          </ac:cxnSpMkLst>
        </pc:cxnChg>
        <pc:cxnChg chg="add del mod ord">
          <ac:chgData name="Ying Dong WEI" userId="886b3cec-ad91-4f22-b825-69f6a78f3bb7" providerId="ADAL" clId="{BE698293-DA34-4EE5-9FD7-E4CF28642577}" dt="2024-06-11T07:22:11.030" v="6630" actId="478"/>
          <ac:cxnSpMkLst>
            <pc:docMk/>
            <pc:sldMk cId="2648055074" sldId="2147377338"/>
            <ac:cxnSpMk id="21" creationId="{1B462CAB-36CE-AD6B-3268-BA85489DAF87}"/>
          </ac:cxnSpMkLst>
        </pc:cxnChg>
        <pc:cxnChg chg="add del mod ord">
          <ac:chgData name="Ying Dong WEI" userId="886b3cec-ad91-4f22-b825-69f6a78f3bb7" providerId="ADAL" clId="{BE698293-DA34-4EE5-9FD7-E4CF28642577}" dt="2024-06-11T07:22:11.030" v="6630" actId="478"/>
          <ac:cxnSpMkLst>
            <pc:docMk/>
            <pc:sldMk cId="2648055074" sldId="2147377338"/>
            <ac:cxnSpMk id="22" creationId="{69C853A4-2529-E76D-3927-546535397E20}"/>
          </ac:cxnSpMkLst>
        </pc:cxnChg>
        <pc:cxnChg chg="add del mod ord">
          <ac:chgData name="Ying Dong WEI" userId="886b3cec-ad91-4f22-b825-69f6a78f3bb7" providerId="ADAL" clId="{BE698293-DA34-4EE5-9FD7-E4CF28642577}" dt="2024-06-11T07:22:11.030" v="6630" actId="478"/>
          <ac:cxnSpMkLst>
            <pc:docMk/>
            <pc:sldMk cId="2648055074" sldId="2147377338"/>
            <ac:cxnSpMk id="23" creationId="{9C3AD467-45EC-8E19-92E6-E56B7961B799}"/>
          </ac:cxnSpMkLst>
        </pc:cxnChg>
        <pc:cxnChg chg="add del mod ord">
          <ac:chgData name="Ying Dong WEI" userId="886b3cec-ad91-4f22-b825-69f6a78f3bb7" providerId="ADAL" clId="{BE698293-DA34-4EE5-9FD7-E4CF28642577}" dt="2024-06-11T07:22:11.030" v="6630" actId="478"/>
          <ac:cxnSpMkLst>
            <pc:docMk/>
            <pc:sldMk cId="2648055074" sldId="2147377338"/>
            <ac:cxnSpMk id="24" creationId="{B03A681E-E3B8-F2D8-7EEC-77F2CEF7CFE6}"/>
          </ac:cxnSpMkLst>
        </pc:cxnChg>
        <pc:cxnChg chg="mod">
          <ac:chgData name="Ying Dong WEI" userId="886b3cec-ad91-4f22-b825-69f6a78f3bb7" providerId="ADAL" clId="{BE698293-DA34-4EE5-9FD7-E4CF28642577}" dt="2024-06-11T07:19:33.444" v="6545"/>
          <ac:cxnSpMkLst>
            <pc:docMk/>
            <pc:sldMk cId="2648055074" sldId="2147377338"/>
            <ac:cxnSpMk id="26" creationId="{0F972849-BEF5-7CA7-9B0F-8443654B157A}"/>
          </ac:cxnSpMkLst>
        </pc:cxnChg>
        <pc:cxnChg chg="mod">
          <ac:chgData name="Ying Dong WEI" userId="886b3cec-ad91-4f22-b825-69f6a78f3bb7" providerId="ADAL" clId="{BE698293-DA34-4EE5-9FD7-E4CF28642577}" dt="2024-06-11T07:19:33.444" v="6545"/>
          <ac:cxnSpMkLst>
            <pc:docMk/>
            <pc:sldMk cId="2648055074" sldId="2147377338"/>
            <ac:cxnSpMk id="27" creationId="{817705FC-4DB0-499D-73B0-1A667A36EE80}"/>
          </ac:cxnSpMkLst>
        </pc:cxnChg>
        <pc:cxnChg chg="mod">
          <ac:chgData name="Ying Dong WEI" userId="886b3cec-ad91-4f22-b825-69f6a78f3bb7" providerId="ADAL" clId="{BE698293-DA34-4EE5-9FD7-E4CF28642577}" dt="2024-06-11T07:19:33.444" v="6545"/>
          <ac:cxnSpMkLst>
            <pc:docMk/>
            <pc:sldMk cId="2648055074" sldId="2147377338"/>
            <ac:cxnSpMk id="29" creationId="{3BE623EE-8B2F-A5EC-4998-2173830A352F}"/>
          </ac:cxnSpMkLst>
        </pc:cxnChg>
        <pc:cxnChg chg="mod">
          <ac:chgData name="Ying Dong WEI" userId="886b3cec-ad91-4f22-b825-69f6a78f3bb7" providerId="ADAL" clId="{BE698293-DA34-4EE5-9FD7-E4CF28642577}" dt="2024-06-11T07:19:33.444" v="6545"/>
          <ac:cxnSpMkLst>
            <pc:docMk/>
            <pc:sldMk cId="2648055074" sldId="2147377338"/>
            <ac:cxnSpMk id="30" creationId="{47F430A3-DFC8-37FC-9048-5DA68DB223BB}"/>
          </ac:cxnSpMkLst>
        </pc:cxnChg>
        <pc:cxnChg chg="mod">
          <ac:chgData name="Ying Dong WEI" userId="886b3cec-ad91-4f22-b825-69f6a78f3bb7" providerId="ADAL" clId="{BE698293-DA34-4EE5-9FD7-E4CF28642577}" dt="2024-06-11T07:19:33.444" v="6545"/>
          <ac:cxnSpMkLst>
            <pc:docMk/>
            <pc:sldMk cId="2648055074" sldId="2147377338"/>
            <ac:cxnSpMk id="31" creationId="{9335D7F9-C925-292D-66A4-85088393CA98}"/>
          </ac:cxnSpMkLst>
        </pc:cxnChg>
        <pc:cxnChg chg="mod">
          <ac:chgData name="Ying Dong WEI" userId="886b3cec-ad91-4f22-b825-69f6a78f3bb7" providerId="ADAL" clId="{BE698293-DA34-4EE5-9FD7-E4CF28642577}" dt="2024-06-11T07:19:33.444" v="6545"/>
          <ac:cxnSpMkLst>
            <pc:docMk/>
            <pc:sldMk cId="2648055074" sldId="2147377338"/>
            <ac:cxnSpMk id="34" creationId="{20F70A45-3BC7-B632-698D-AC68CD321737}"/>
          </ac:cxnSpMkLst>
        </pc:cxnChg>
        <pc:cxnChg chg="mod">
          <ac:chgData name="Ying Dong WEI" userId="886b3cec-ad91-4f22-b825-69f6a78f3bb7" providerId="ADAL" clId="{BE698293-DA34-4EE5-9FD7-E4CF28642577}" dt="2024-06-11T07:19:33.444" v="6545"/>
          <ac:cxnSpMkLst>
            <pc:docMk/>
            <pc:sldMk cId="2648055074" sldId="2147377338"/>
            <ac:cxnSpMk id="35" creationId="{64585D61-8C12-7288-BA10-B3BFF05B8476}"/>
          </ac:cxnSpMkLst>
        </pc:cxnChg>
        <pc:cxnChg chg="mod">
          <ac:chgData name="Ying Dong WEI" userId="886b3cec-ad91-4f22-b825-69f6a78f3bb7" providerId="ADAL" clId="{BE698293-DA34-4EE5-9FD7-E4CF28642577}" dt="2024-06-11T07:19:33.444" v="6545"/>
          <ac:cxnSpMkLst>
            <pc:docMk/>
            <pc:sldMk cId="2648055074" sldId="2147377338"/>
            <ac:cxnSpMk id="36" creationId="{4DA87A35-D3C6-D193-0265-62B5A674F440}"/>
          </ac:cxnSpMkLst>
        </pc:cxnChg>
        <pc:cxnChg chg="add del mod">
          <ac:chgData name="Ying Dong WEI" userId="886b3cec-ad91-4f22-b825-69f6a78f3bb7" providerId="ADAL" clId="{BE698293-DA34-4EE5-9FD7-E4CF28642577}" dt="2024-06-11T07:19:38.268" v="6547" actId="478"/>
          <ac:cxnSpMkLst>
            <pc:docMk/>
            <pc:sldMk cId="2648055074" sldId="2147377338"/>
            <ac:cxnSpMk id="37" creationId="{76BCA033-C976-4FDC-2EAA-B93E05B2AA3E}"/>
          </ac:cxnSpMkLst>
        </pc:cxnChg>
        <pc:cxnChg chg="add del mod ord">
          <ac:chgData name="Ying Dong WEI" userId="886b3cec-ad91-4f22-b825-69f6a78f3bb7" providerId="ADAL" clId="{BE698293-DA34-4EE5-9FD7-E4CF28642577}" dt="2024-06-11T07:22:11.030" v="6630" actId="478"/>
          <ac:cxnSpMkLst>
            <pc:docMk/>
            <pc:sldMk cId="2648055074" sldId="2147377338"/>
            <ac:cxnSpMk id="38" creationId="{101B4210-464D-AA2B-2B58-ED0593308B10}"/>
          </ac:cxnSpMkLst>
        </pc:cxnChg>
        <pc:cxnChg chg="add del mod ord">
          <ac:chgData name="Ying Dong WEI" userId="886b3cec-ad91-4f22-b825-69f6a78f3bb7" providerId="ADAL" clId="{BE698293-DA34-4EE5-9FD7-E4CF28642577}" dt="2024-06-11T07:22:11.030" v="6630" actId="478"/>
          <ac:cxnSpMkLst>
            <pc:docMk/>
            <pc:sldMk cId="2648055074" sldId="2147377338"/>
            <ac:cxnSpMk id="39" creationId="{6ACE5298-E5AC-6835-E401-62012A2B51AC}"/>
          </ac:cxnSpMkLst>
        </pc:cxnChg>
        <pc:cxnChg chg="add del mod ord">
          <ac:chgData name="Ying Dong WEI" userId="886b3cec-ad91-4f22-b825-69f6a78f3bb7" providerId="ADAL" clId="{BE698293-DA34-4EE5-9FD7-E4CF28642577}" dt="2024-06-11T07:22:11.030" v="6630" actId="478"/>
          <ac:cxnSpMkLst>
            <pc:docMk/>
            <pc:sldMk cId="2648055074" sldId="2147377338"/>
            <ac:cxnSpMk id="40" creationId="{C1614D18-7735-2BA5-2335-105202C1C86B}"/>
          </ac:cxnSpMkLst>
        </pc:cxnChg>
        <pc:cxnChg chg="add del mod ord">
          <ac:chgData name="Ying Dong WEI" userId="886b3cec-ad91-4f22-b825-69f6a78f3bb7" providerId="ADAL" clId="{BE698293-DA34-4EE5-9FD7-E4CF28642577}" dt="2024-06-11T07:22:11.030" v="6630" actId="478"/>
          <ac:cxnSpMkLst>
            <pc:docMk/>
            <pc:sldMk cId="2648055074" sldId="2147377338"/>
            <ac:cxnSpMk id="41" creationId="{9EA94E09-2C64-FB8A-391B-6EE2C5C5F8C0}"/>
          </ac:cxnSpMkLst>
        </pc:cxnChg>
        <pc:cxnChg chg="add del mod ord">
          <ac:chgData name="Ying Dong WEI" userId="886b3cec-ad91-4f22-b825-69f6a78f3bb7" providerId="ADAL" clId="{BE698293-DA34-4EE5-9FD7-E4CF28642577}" dt="2024-06-11T07:22:11.030" v="6630" actId="478"/>
          <ac:cxnSpMkLst>
            <pc:docMk/>
            <pc:sldMk cId="2648055074" sldId="2147377338"/>
            <ac:cxnSpMk id="42" creationId="{A25374C0-9B57-1299-E527-62BDC73028B3}"/>
          </ac:cxnSpMkLst>
        </pc:cxnChg>
        <pc:cxnChg chg="add del mod ord">
          <ac:chgData name="Ying Dong WEI" userId="886b3cec-ad91-4f22-b825-69f6a78f3bb7" providerId="ADAL" clId="{BE698293-DA34-4EE5-9FD7-E4CF28642577}" dt="2024-06-11T07:22:11.030" v="6630" actId="478"/>
          <ac:cxnSpMkLst>
            <pc:docMk/>
            <pc:sldMk cId="2648055074" sldId="2147377338"/>
            <ac:cxnSpMk id="43" creationId="{84F313E9-A9C0-EEF6-9F42-FBADE9BBEBB7}"/>
          </ac:cxnSpMkLst>
        </pc:cxnChg>
        <pc:cxnChg chg="add del mod ord">
          <ac:chgData name="Ying Dong WEI" userId="886b3cec-ad91-4f22-b825-69f6a78f3bb7" providerId="ADAL" clId="{BE698293-DA34-4EE5-9FD7-E4CF28642577}" dt="2024-06-11T07:22:11.030" v="6630" actId="478"/>
          <ac:cxnSpMkLst>
            <pc:docMk/>
            <pc:sldMk cId="2648055074" sldId="2147377338"/>
            <ac:cxnSpMk id="44" creationId="{0264E11B-112E-5D77-9E61-79A976D8A2F9}"/>
          </ac:cxnSpMkLst>
        </pc:cxnChg>
        <pc:cxnChg chg="add del mod ord">
          <ac:chgData name="Ying Dong WEI" userId="886b3cec-ad91-4f22-b825-69f6a78f3bb7" providerId="ADAL" clId="{BE698293-DA34-4EE5-9FD7-E4CF28642577}" dt="2024-06-11T07:22:11.030" v="6630" actId="478"/>
          <ac:cxnSpMkLst>
            <pc:docMk/>
            <pc:sldMk cId="2648055074" sldId="2147377338"/>
            <ac:cxnSpMk id="45" creationId="{4D9D01AD-910C-5835-5986-22ABE9B07A20}"/>
          </ac:cxnSpMkLst>
        </pc:cxnChg>
        <pc:cxnChg chg="add del mod ord">
          <ac:chgData name="Ying Dong WEI" userId="886b3cec-ad91-4f22-b825-69f6a78f3bb7" providerId="ADAL" clId="{BE698293-DA34-4EE5-9FD7-E4CF28642577}" dt="2024-06-11T07:22:11.030" v="6630" actId="478"/>
          <ac:cxnSpMkLst>
            <pc:docMk/>
            <pc:sldMk cId="2648055074" sldId="2147377338"/>
            <ac:cxnSpMk id="46" creationId="{E4C5791D-BB88-F625-FCF7-CE9A70345999}"/>
          </ac:cxnSpMkLst>
        </pc:cxnChg>
        <pc:cxnChg chg="add del mod ord">
          <ac:chgData name="Ying Dong WEI" userId="886b3cec-ad91-4f22-b825-69f6a78f3bb7" providerId="ADAL" clId="{BE698293-DA34-4EE5-9FD7-E4CF28642577}" dt="2024-06-11T07:22:11.030" v="6630" actId="478"/>
          <ac:cxnSpMkLst>
            <pc:docMk/>
            <pc:sldMk cId="2648055074" sldId="2147377338"/>
            <ac:cxnSpMk id="47" creationId="{FC928BFC-9863-6632-5EAD-F3B43EE23FC5}"/>
          </ac:cxnSpMkLst>
        </pc:cxnChg>
      </pc:sldChg>
      <pc:sldChg chg="addSp delSp modSp new mod">
        <pc:chgData name="Ying Dong WEI" userId="886b3cec-ad91-4f22-b825-69f6a78f3bb7" providerId="ADAL" clId="{BE698293-DA34-4EE5-9FD7-E4CF28642577}" dt="2024-06-12T06:49:08.536" v="17362" actId="207"/>
        <pc:sldMkLst>
          <pc:docMk/>
          <pc:sldMk cId="1332735455" sldId="2147377339"/>
        </pc:sldMkLst>
        <pc:spChg chg="del">
          <ac:chgData name="Ying Dong WEI" userId="886b3cec-ad91-4f22-b825-69f6a78f3bb7" providerId="ADAL" clId="{BE698293-DA34-4EE5-9FD7-E4CF28642577}" dt="2024-06-11T06:15:29.038" v="3667" actId="478"/>
          <ac:spMkLst>
            <pc:docMk/>
            <pc:sldMk cId="1332735455" sldId="2147377339"/>
            <ac:spMk id="2" creationId="{D1002A45-B067-8E7D-CA9C-F10412F74984}"/>
          </ac:spMkLst>
        </pc:spChg>
        <pc:spChg chg="del">
          <ac:chgData name="Ying Dong WEI" userId="886b3cec-ad91-4f22-b825-69f6a78f3bb7" providerId="ADAL" clId="{BE698293-DA34-4EE5-9FD7-E4CF28642577}" dt="2024-06-11T06:15:22.973" v="3665" actId="478"/>
          <ac:spMkLst>
            <pc:docMk/>
            <pc:sldMk cId="1332735455" sldId="2147377339"/>
            <ac:spMk id="3" creationId="{5B85F72F-B6DB-FD68-802E-1C13BCBBCB5F}"/>
          </ac:spMkLst>
        </pc:spChg>
        <pc:spChg chg="add mod">
          <ac:chgData name="Ying Dong WEI" userId="886b3cec-ad91-4f22-b825-69f6a78f3bb7" providerId="ADAL" clId="{BE698293-DA34-4EE5-9FD7-E4CF28642577}" dt="2024-06-11T06:15:25.815" v="3666" actId="6549"/>
          <ac:spMkLst>
            <pc:docMk/>
            <pc:sldMk cId="1332735455" sldId="2147377339"/>
            <ac:spMk id="4" creationId="{3A253FD5-A9F4-D0A0-9039-77955D1B163D}"/>
          </ac:spMkLst>
        </pc:spChg>
        <pc:graphicFrameChg chg="add mod modGraphic">
          <ac:chgData name="Ying Dong WEI" userId="886b3cec-ad91-4f22-b825-69f6a78f3bb7" providerId="ADAL" clId="{BE698293-DA34-4EE5-9FD7-E4CF28642577}" dt="2024-06-12T06:49:08.536" v="17362" actId="207"/>
          <ac:graphicFrameMkLst>
            <pc:docMk/>
            <pc:sldMk cId="1332735455" sldId="2147377339"/>
            <ac:graphicFrameMk id="5" creationId="{28D58566-2429-4169-D874-A9AA2606A373}"/>
          </ac:graphicFrameMkLst>
        </pc:graphicFrameChg>
      </pc:sldChg>
      <pc:sldChg chg="addSp delSp modSp add mod">
        <pc:chgData name="Ying Dong WEI" userId="886b3cec-ad91-4f22-b825-69f6a78f3bb7" providerId="ADAL" clId="{BE698293-DA34-4EE5-9FD7-E4CF28642577}" dt="2024-06-12T06:49:40.772" v="17366" actId="20577"/>
        <pc:sldMkLst>
          <pc:docMk/>
          <pc:sldMk cId="4181911243" sldId="2147377340"/>
        </pc:sldMkLst>
        <pc:spChg chg="mod">
          <ac:chgData name="Ying Dong WEI" userId="886b3cec-ad91-4f22-b825-69f6a78f3bb7" providerId="ADAL" clId="{BE698293-DA34-4EE5-9FD7-E4CF28642577}" dt="2024-06-12T06:49:40.772" v="17366" actId="20577"/>
          <ac:spMkLst>
            <pc:docMk/>
            <pc:sldMk cId="4181911243" sldId="2147377340"/>
            <ac:spMk id="5" creationId="{22149036-DDF4-10CE-8CFE-80840536F28F}"/>
          </ac:spMkLst>
        </pc:spChg>
        <pc:spChg chg="mod">
          <ac:chgData name="Ying Dong WEI" userId="886b3cec-ad91-4f22-b825-69f6a78f3bb7" providerId="ADAL" clId="{BE698293-DA34-4EE5-9FD7-E4CF28642577}" dt="2024-06-11T07:20:49.232" v="6560" actId="164"/>
          <ac:spMkLst>
            <pc:docMk/>
            <pc:sldMk cId="4181911243" sldId="2147377340"/>
            <ac:spMk id="7" creationId="{CA27D041-C88D-5446-F4DF-895853FFA4DD}"/>
          </ac:spMkLst>
        </pc:spChg>
        <pc:spChg chg="mod">
          <ac:chgData name="Ying Dong WEI" userId="886b3cec-ad91-4f22-b825-69f6a78f3bb7" providerId="ADAL" clId="{BE698293-DA34-4EE5-9FD7-E4CF28642577}" dt="2024-06-11T07:20:53.984" v="6562"/>
          <ac:spMkLst>
            <pc:docMk/>
            <pc:sldMk cId="4181911243" sldId="2147377340"/>
            <ac:spMk id="8" creationId="{45C8AF37-EF92-A9CA-6F85-C96A52DAEE16}"/>
          </ac:spMkLst>
        </pc:spChg>
        <pc:spChg chg="mod">
          <ac:chgData name="Ying Dong WEI" userId="886b3cec-ad91-4f22-b825-69f6a78f3bb7" providerId="ADAL" clId="{BE698293-DA34-4EE5-9FD7-E4CF28642577}" dt="2024-06-11T07:20:56.652" v="6563"/>
          <ac:spMkLst>
            <pc:docMk/>
            <pc:sldMk cId="4181911243" sldId="2147377340"/>
            <ac:spMk id="60" creationId="{2B141F52-51BB-96D8-C16F-1AFE7DFD8604}"/>
          </ac:spMkLst>
        </pc:spChg>
        <pc:spChg chg="mod">
          <ac:chgData name="Ying Dong WEI" userId="886b3cec-ad91-4f22-b825-69f6a78f3bb7" providerId="ADAL" clId="{BE698293-DA34-4EE5-9FD7-E4CF28642577}" dt="2024-06-11T07:20:57.171" v="6564"/>
          <ac:spMkLst>
            <pc:docMk/>
            <pc:sldMk cId="4181911243" sldId="2147377340"/>
            <ac:spMk id="87" creationId="{0B4E3E9F-83E0-C4DC-7C68-E20D25DD064C}"/>
          </ac:spMkLst>
        </pc:spChg>
        <pc:spChg chg="mod">
          <ac:chgData name="Ying Dong WEI" userId="886b3cec-ad91-4f22-b825-69f6a78f3bb7" providerId="ADAL" clId="{BE698293-DA34-4EE5-9FD7-E4CF28642577}" dt="2024-06-11T07:20:57.568" v="6565"/>
          <ac:spMkLst>
            <pc:docMk/>
            <pc:sldMk cId="4181911243" sldId="2147377340"/>
            <ac:spMk id="114" creationId="{2A369DE2-20A8-ABF5-840B-F64728062F6A}"/>
          </ac:spMkLst>
        </pc:spChg>
        <pc:spChg chg="mod">
          <ac:chgData name="Ying Dong WEI" userId="886b3cec-ad91-4f22-b825-69f6a78f3bb7" providerId="ADAL" clId="{BE698293-DA34-4EE5-9FD7-E4CF28642577}" dt="2024-06-11T07:21:46.049" v="6628"/>
          <ac:spMkLst>
            <pc:docMk/>
            <pc:sldMk cId="4181911243" sldId="2147377340"/>
            <ac:spMk id="141" creationId="{A44F24DD-3AEB-9F9C-B741-D18381729FAF}"/>
          </ac:spMkLst>
        </pc:spChg>
        <pc:spChg chg="mod">
          <ac:chgData name="Ying Dong WEI" userId="886b3cec-ad91-4f22-b825-69f6a78f3bb7" providerId="ADAL" clId="{BE698293-DA34-4EE5-9FD7-E4CF28642577}" dt="2024-06-11T07:21:46.049" v="6628"/>
          <ac:spMkLst>
            <pc:docMk/>
            <pc:sldMk cId="4181911243" sldId="2147377340"/>
            <ac:spMk id="168" creationId="{D394D985-6368-6AE8-4E0E-598628CA0D7E}"/>
          </ac:spMkLst>
        </pc:spChg>
        <pc:spChg chg="mod">
          <ac:chgData name="Ying Dong WEI" userId="886b3cec-ad91-4f22-b825-69f6a78f3bb7" providerId="ADAL" clId="{BE698293-DA34-4EE5-9FD7-E4CF28642577}" dt="2024-06-11T07:21:46.049" v="6628"/>
          <ac:spMkLst>
            <pc:docMk/>
            <pc:sldMk cId="4181911243" sldId="2147377340"/>
            <ac:spMk id="195" creationId="{30AA87ED-8798-D8F0-AC30-E4973F3A7DB2}"/>
          </ac:spMkLst>
        </pc:spChg>
        <pc:spChg chg="mod">
          <ac:chgData name="Ying Dong WEI" userId="886b3cec-ad91-4f22-b825-69f6a78f3bb7" providerId="ADAL" clId="{BE698293-DA34-4EE5-9FD7-E4CF28642577}" dt="2024-06-11T07:21:46.049" v="6628"/>
          <ac:spMkLst>
            <pc:docMk/>
            <pc:sldMk cId="4181911243" sldId="2147377340"/>
            <ac:spMk id="222" creationId="{8BC8A5D0-34BA-69CC-DD8D-5DD9EDB3D4DC}"/>
          </ac:spMkLst>
        </pc:spChg>
        <pc:spChg chg="mod">
          <ac:chgData name="Ying Dong WEI" userId="886b3cec-ad91-4f22-b825-69f6a78f3bb7" providerId="ADAL" clId="{BE698293-DA34-4EE5-9FD7-E4CF28642577}" dt="2024-06-11T07:21:46.049" v="6628"/>
          <ac:spMkLst>
            <pc:docMk/>
            <pc:sldMk cId="4181911243" sldId="2147377340"/>
            <ac:spMk id="249" creationId="{93BEEF54-3A98-6859-97FB-546225106FC8}"/>
          </ac:spMkLst>
        </pc:spChg>
        <pc:spChg chg="add mod">
          <ac:chgData name="Ying Dong WEI" userId="886b3cec-ad91-4f22-b825-69f6a78f3bb7" providerId="ADAL" clId="{BE698293-DA34-4EE5-9FD7-E4CF28642577}" dt="2024-06-11T08:36:21.684" v="8539" actId="1038"/>
          <ac:spMkLst>
            <pc:docMk/>
            <pc:sldMk cId="4181911243" sldId="2147377340"/>
            <ac:spMk id="275" creationId="{1726763F-424B-F8C2-C457-2CDCC1E653C7}"/>
          </ac:spMkLst>
        </pc:spChg>
        <pc:spChg chg="add mod">
          <ac:chgData name="Ying Dong WEI" userId="886b3cec-ad91-4f22-b825-69f6a78f3bb7" providerId="ADAL" clId="{BE698293-DA34-4EE5-9FD7-E4CF28642577}" dt="2024-06-11T08:36:21.684" v="8539" actId="1038"/>
          <ac:spMkLst>
            <pc:docMk/>
            <pc:sldMk cId="4181911243" sldId="2147377340"/>
            <ac:spMk id="276" creationId="{E22C5DF6-7608-055C-C388-223E105339B2}"/>
          </ac:spMkLst>
        </pc:spChg>
        <pc:spChg chg="add mod">
          <ac:chgData name="Ying Dong WEI" userId="886b3cec-ad91-4f22-b825-69f6a78f3bb7" providerId="ADAL" clId="{BE698293-DA34-4EE5-9FD7-E4CF28642577}" dt="2024-06-11T08:36:21.684" v="8539" actId="1038"/>
          <ac:spMkLst>
            <pc:docMk/>
            <pc:sldMk cId="4181911243" sldId="2147377340"/>
            <ac:spMk id="277" creationId="{337F150A-90BF-EA96-599B-C6EE4FB02F2C}"/>
          </ac:spMkLst>
        </pc:spChg>
        <pc:spChg chg="add mod">
          <ac:chgData name="Ying Dong WEI" userId="886b3cec-ad91-4f22-b825-69f6a78f3bb7" providerId="ADAL" clId="{BE698293-DA34-4EE5-9FD7-E4CF28642577}" dt="2024-06-11T08:36:21.684" v="8539" actId="1038"/>
          <ac:spMkLst>
            <pc:docMk/>
            <pc:sldMk cId="4181911243" sldId="2147377340"/>
            <ac:spMk id="278" creationId="{72718E10-9631-A1D9-7FC3-AB15989E4181}"/>
          </ac:spMkLst>
        </pc:spChg>
        <pc:spChg chg="add mod">
          <ac:chgData name="Ying Dong WEI" userId="886b3cec-ad91-4f22-b825-69f6a78f3bb7" providerId="ADAL" clId="{BE698293-DA34-4EE5-9FD7-E4CF28642577}" dt="2024-06-11T08:36:21.684" v="8539" actId="1038"/>
          <ac:spMkLst>
            <pc:docMk/>
            <pc:sldMk cId="4181911243" sldId="2147377340"/>
            <ac:spMk id="279" creationId="{800819FD-21DA-F328-5B67-95568285CC61}"/>
          </ac:spMkLst>
        </pc:spChg>
        <pc:spChg chg="add mod">
          <ac:chgData name="Ying Dong WEI" userId="886b3cec-ad91-4f22-b825-69f6a78f3bb7" providerId="ADAL" clId="{BE698293-DA34-4EE5-9FD7-E4CF28642577}" dt="2024-06-11T08:36:21.684" v="8539" actId="1038"/>
          <ac:spMkLst>
            <pc:docMk/>
            <pc:sldMk cId="4181911243" sldId="2147377340"/>
            <ac:spMk id="280" creationId="{01C64F9A-2BE3-5894-7260-44F1B86DA178}"/>
          </ac:spMkLst>
        </pc:spChg>
        <pc:spChg chg="add mod">
          <ac:chgData name="Ying Dong WEI" userId="886b3cec-ad91-4f22-b825-69f6a78f3bb7" providerId="ADAL" clId="{BE698293-DA34-4EE5-9FD7-E4CF28642577}" dt="2024-06-11T08:36:21.684" v="8539" actId="1038"/>
          <ac:spMkLst>
            <pc:docMk/>
            <pc:sldMk cId="4181911243" sldId="2147377340"/>
            <ac:spMk id="281" creationId="{B77B01D9-3436-EFF7-4416-6FF36D9DB0E8}"/>
          </ac:spMkLst>
        </pc:spChg>
        <pc:spChg chg="add mod">
          <ac:chgData name="Ying Dong WEI" userId="886b3cec-ad91-4f22-b825-69f6a78f3bb7" providerId="ADAL" clId="{BE698293-DA34-4EE5-9FD7-E4CF28642577}" dt="2024-06-11T08:36:21.684" v="8539" actId="1038"/>
          <ac:spMkLst>
            <pc:docMk/>
            <pc:sldMk cId="4181911243" sldId="2147377340"/>
            <ac:spMk id="282" creationId="{1D6711BD-4594-6FA5-56E4-12F4F5FD1CD5}"/>
          </ac:spMkLst>
        </pc:spChg>
        <pc:spChg chg="add mod">
          <ac:chgData name="Ying Dong WEI" userId="886b3cec-ad91-4f22-b825-69f6a78f3bb7" providerId="ADAL" clId="{BE698293-DA34-4EE5-9FD7-E4CF28642577}" dt="2024-06-11T08:37:30.745" v="8592" actId="1035"/>
          <ac:spMkLst>
            <pc:docMk/>
            <pc:sldMk cId="4181911243" sldId="2147377340"/>
            <ac:spMk id="283" creationId="{3030C69B-DC52-2424-3096-8F3F61801B65}"/>
          </ac:spMkLst>
        </pc:spChg>
        <pc:spChg chg="add mod">
          <ac:chgData name="Ying Dong WEI" userId="886b3cec-ad91-4f22-b825-69f6a78f3bb7" providerId="ADAL" clId="{BE698293-DA34-4EE5-9FD7-E4CF28642577}" dt="2024-06-11T08:37:30.745" v="8592" actId="1035"/>
          <ac:spMkLst>
            <pc:docMk/>
            <pc:sldMk cId="4181911243" sldId="2147377340"/>
            <ac:spMk id="284" creationId="{A208F6DC-EF86-DB70-4CA0-A4AD668625E8}"/>
          </ac:spMkLst>
        </pc:spChg>
        <pc:spChg chg="add del mod">
          <ac:chgData name="Ying Dong WEI" userId="886b3cec-ad91-4f22-b825-69f6a78f3bb7" providerId="ADAL" clId="{BE698293-DA34-4EE5-9FD7-E4CF28642577}" dt="2024-06-11T08:18:23.339" v="8365" actId="478"/>
          <ac:spMkLst>
            <pc:docMk/>
            <pc:sldMk cId="4181911243" sldId="2147377340"/>
            <ac:spMk id="285" creationId="{380C6847-D425-E44D-8EA5-704A760FE992}"/>
          </ac:spMkLst>
        </pc:spChg>
        <pc:spChg chg="add del mod">
          <ac:chgData name="Ying Dong WEI" userId="886b3cec-ad91-4f22-b825-69f6a78f3bb7" providerId="ADAL" clId="{BE698293-DA34-4EE5-9FD7-E4CF28642577}" dt="2024-06-11T08:18:05.262" v="8363" actId="478"/>
          <ac:spMkLst>
            <pc:docMk/>
            <pc:sldMk cId="4181911243" sldId="2147377340"/>
            <ac:spMk id="286" creationId="{BB7C8846-3A3B-B7AF-0FB4-DEBAACB54219}"/>
          </ac:spMkLst>
        </pc:spChg>
        <pc:spChg chg="add del mod">
          <ac:chgData name="Ying Dong WEI" userId="886b3cec-ad91-4f22-b825-69f6a78f3bb7" providerId="ADAL" clId="{BE698293-DA34-4EE5-9FD7-E4CF28642577}" dt="2024-06-11T08:18:05.262" v="8363" actId="478"/>
          <ac:spMkLst>
            <pc:docMk/>
            <pc:sldMk cId="4181911243" sldId="2147377340"/>
            <ac:spMk id="287" creationId="{C4F46288-CF77-1D7D-309C-2B43A0AB0CA8}"/>
          </ac:spMkLst>
        </pc:spChg>
        <pc:spChg chg="add mod">
          <ac:chgData name="Ying Dong WEI" userId="886b3cec-ad91-4f22-b825-69f6a78f3bb7" providerId="ADAL" clId="{BE698293-DA34-4EE5-9FD7-E4CF28642577}" dt="2024-06-11T08:52:45.216" v="8912" actId="1076"/>
          <ac:spMkLst>
            <pc:docMk/>
            <pc:sldMk cId="4181911243" sldId="2147377340"/>
            <ac:spMk id="288" creationId="{C590A39E-6F85-A311-799F-26E7504F768D}"/>
          </ac:spMkLst>
        </pc:spChg>
        <pc:spChg chg="add mod">
          <ac:chgData name="Ying Dong WEI" userId="886b3cec-ad91-4f22-b825-69f6a78f3bb7" providerId="ADAL" clId="{BE698293-DA34-4EE5-9FD7-E4CF28642577}" dt="2024-06-11T08:52:45.216" v="8912" actId="1076"/>
          <ac:spMkLst>
            <pc:docMk/>
            <pc:sldMk cId="4181911243" sldId="2147377340"/>
            <ac:spMk id="289" creationId="{81750EF0-5B59-32D9-51E4-1B884CC93DD1}"/>
          </ac:spMkLst>
        </pc:spChg>
        <pc:spChg chg="add mod">
          <ac:chgData name="Ying Dong WEI" userId="886b3cec-ad91-4f22-b825-69f6a78f3bb7" providerId="ADAL" clId="{BE698293-DA34-4EE5-9FD7-E4CF28642577}" dt="2024-06-11T08:52:45.216" v="8912" actId="1076"/>
          <ac:spMkLst>
            <pc:docMk/>
            <pc:sldMk cId="4181911243" sldId="2147377340"/>
            <ac:spMk id="290" creationId="{9760CF4D-F613-305C-56BB-F120FA263B2F}"/>
          </ac:spMkLst>
        </pc:spChg>
        <pc:spChg chg="add mod">
          <ac:chgData name="Ying Dong WEI" userId="886b3cec-ad91-4f22-b825-69f6a78f3bb7" providerId="ADAL" clId="{BE698293-DA34-4EE5-9FD7-E4CF28642577}" dt="2024-06-11T08:37:30.745" v="8592" actId="1035"/>
          <ac:spMkLst>
            <pc:docMk/>
            <pc:sldMk cId="4181911243" sldId="2147377340"/>
            <ac:spMk id="291" creationId="{0DAD9460-D2D3-5000-AF97-57FBCEA5A248}"/>
          </ac:spMkLst>
        </pc:spChg>
        <pc:spChg chg="add mod">
          <ac:chgData name="Ying Dong WEI" userId="886b3cec-ad91-4f22-b825-69f6a78f3bb7" providerId="ADAL" clId="{BE698293-DA34-4EE5-9FD7-E4CF28642577}" dt="2024-06-11T08:37:30.745" v="8592" actId="1035"/>
          <ac:spMkLst>
            <pc:docMk/>
            <pc:sldMk cId="4181911243" sldId="2147377340"/>
            <ac:spMk id="292" creationId="{EE0AC154-55FD-F49F-FAE6-B339F19E8C51}"/>
          </ac:spMkLst>
        </pc:spChg>
        <pc:spChg chg="add mod">
          <ac:chgData name="Ying Dong WEI" userId="886b3cec-ad91-4f22-b825-69f6a78f3bb7" providerId="ADAL" clId="{BE698293-DA34-4EE5-9FD7-E4CF28642577}" dt="2024-06-11T08:37:30.745" v="8592" actId="1035"/>
          <ac:spMkLst>
            <pc:docMk/>
            <pc:sldMk cId="4181911243" sldId="2147377340"/>
            <ac:spMk id="293" creationId="{48BCFA52-BB3C-1C50-1467-F65F769CBAE2}"/>
          </ac:spMkLst>
        </pc:spChg>
        <pc:spChg chg="add del mod">
          <ac:chgData name="Ying Dong WEI" userId="886b3cec-ad91-4f22-b825-69f6a78f3bb7" providerId="ADAL" clId="{BE698293-DA34-4EE5-9FD7-E4CF28642577}" dt="2024-06-11T08:24:25.684" v="8406" actId="478"/>
          <ac:spMkLst>
            <pc:docMk/>
            <pc:sldMk cId="4181911243" sldId="2147377340"/>
            <ac:spMk id="294" creationId="{2234FEA2-4041-7931-FACD-5CAA5BCDCDCF}"/>
          </ac:spMkLst>
        </pc:spChg>
        <pc:spChg chg="add del mod">
          <ac:chgData name="Ying Dong WEI" userId="886b3cec-ad91-4f22-b825-69f6a78f3bb7" providerId="ADAL" clId="{BE698293-DA34-4EE5-9FD7-E4CF28642577}" dt="2024-06-11T08:24:26.339" v="8407" actId="478"/>
          <ac:spMkLst>
            <pc:docMk/>
            <pc:sldMk cId="4181911243" sldId="2147377340"/>
            <ac:spMk id="295" creationId="{A8CFE6B1-4293-205C-7FAE-42E4C70F6008}"/>
          </ac:spMkLst>
        </pc:spChg>
        <pc:spChg chg="add del mod">
          <ac:chgData name="Ying Dong WEI" userId="886b3cec-ad91-4f22-b825-69f6a78f3bb7" providerId="ADAL" clId="{BE698293-DA34-4EE5-9FD7-E4CF28642577}" dt="2024-06-11T08:24:26.835" v="8408" actId="478"/>
          <ac:spMkLst>
            <pc:docMk/>
            <pc:sldMk cId="4181911243" sldId="2147377340"/>
            <ac:spMk id="296" creationId="{DC01A3C4-05B9-A89D-66F4-451AA37094E2}"/>
          </ac:spMkLst>
        </pc:spChg>
        <pc:spChg chg="add mod">
          <ac:chgData name="Ying Dong WEI" userId="886b3cec-ad91-4f22-b825-69f6a78f3bb7" providerId="ADAL" clId="{BE698293-DA34-4EE5-9FD7-E4CF28642577}" dt="2024-06-11T08:55:08.983" v="8932" actId="1076"/>
          <ac:spMkLst>
            <pc:docMk/>
            <pc:sldMk cId="4181911243" sldId="2147377340"/>
            <ac:spMk id="297" creationId="{29A0B9C0-66C6-1D46-6F92-7AB1FEE4AF50}"/>
          </ac:spMkLst>
        </pc:spChg>
        <pc:spChg chg="add mod">
          <ac:chgData name="Ying Dong WEI" userId="886b3cec-ad91-4f22-b825-69f6a78f3bb7" providerId="ADAL" clId="{BE698293-DA34-4EE5-9FD7-E4CF28642577}" dt="2024-06-11T08:55:08.983" v="8932" actId="1076"/>
          <ac:spMkLst>
            <pc:docMk/>
            <pc:sldMk cId="4181911243" sldId="2147377340"/>
            <ac:spMk id="298" creationId="{F1FC87AA-CDB2-80A6-1174-8B8A3FB5D8D7}"/>
          </ac:spMkLst>
        </pc:spChg>
        <pc:spChg chg="add mod">
          <ac:chgData name="Ying Dong WEI" userId="886b3cec-ad91-4f22-b825-69f6a78f3bb7" providerId="ADAL" clId="{BE698293-DA34-4EE5-9FD7-E4CF28642577}" dt="2024-06-11T08:37:30.745" v="8592" actId="1035"/>
          <ac:spMkLst>
            <pc:docMk/>
            <pc:sldMk cId="4181911243" sldId="2147377340"/>
            <ac:spMk id="299" creationId="{72997C6D-9FBC-1FBB-388D-6A33260F0EAD}"/>
          </ac:spMkLst>
        </pc:spChg>
        <pc:spChg chg="add mod">
          <ac:chgData name="Ying Dong WEI" userId="886b3cec-ad91-4f22-b825-69f6a78f3bb7" providerId="ADAL" clId="{BE698293-DA34-4EE5-9FD7-E4CF28642577}" dt="2024-06-11T08:37:30.745" v="8592" actId="1035"/>
          <ac:spMkLst>
            <pc:docMk/>
            <pc:sldMk cId="4181911243" sldId="2147377340"/>
            <ac:spMk id="300" creationId="{44053C69-2409-B291-0134-CBFC7AA1294B}"/>
          </ac:spMkLst>
        </pc:spChg>
        <pc:spChg chg="add mod">
          <ac:chgData name="Ying Dong WEI" userId="886b3cec-ad91-4f22-b825-69f6a78f3bb7" providerId="ADAL" clId="{BE698293-DA34-4EE5-9FD7-E4CF28642577}" dt="2024-06-11T08:37:30.745" v="8592" actId="1035"/>
          <ac:spMkLst>
            <pc:docMk/>
            <pc:sldMk cId="4181911243" sldId="2147377340"/>
            <ac:spMk id="301" creationId="{1B33D251-3B97-4139-4EBB-67C140067C07}"/>
          </ac:spMkLst>
        </pc:spChg>
        <pc:spChg chg="add mod">
          <ac:chgData name="Ying Dong WEI" userId="886b3cec-ad91-4f22-b825-69f6a78f3bb7" providerId="ADAL" clId="{BE698293-DA34-4EE5-9FD7-E4CF28642577}" dt="2024-06-11T08:37:30.745" v="8592" actId="1035"/>
          <ac:spMkLst>
            <pc:docMk/>
            <pc:sldMk cId="4181911243" sldId="2147377340"/>
            <ac:spMk id="302" creationId="{B663172A-C3E6-1375-B9C7-F0C09870710B}"/>
          </ac:spMkLst>
        </pc:spChg>
        <pc:spChg chg="add mod">
          <ac:chgData name="Ying Dong WEI" userId="886b3cec-ad91-4f22-b825-69f6a78f3bb7" providerId="ADAL" clId="{BE698293-DA34-4EE5-9FD7-E4CF28642577}" dt="2024-06-11T08:37:30.745" v="8592" actId="1035"/>
          <ac:spMkLst>
            <pc:docMk/>
            <pc:sldMk cId="4181911243" sldId="2147377340"/>
            <ac:spMk id="303" creationId="{5EDB7F3B-B099-731F-16BF-9AE858224138}"/>
          </ac:spMkLst>
        </pc:spChg>
        <pc:spChg chg="add mod">
          <ac:chgData name="Ying Dong WEI" userId="886b3cec-ad91-4f22-b825-69f6a78f3bb7" providerId="ADAL" clId="{BE698293-DA34-4EE5-9FD7-E4CF28642577}" dt="2024-06-11T08:37:25.658" v="8579" actId="1035"/>
          <ac:spMkLst>
            <pc:docMk/>
            <pc:sldMk cId="4181911243" sldId="2147377340"/>
            <ac:spMk id="304" creationId="{A2ABBF1D-2170-2552-8F55-FE3AE91AA328}"/>
          </ac:spMkLst>
        </pc:spChg>
        <pc:spChg chg="add mod">
          <ac:chgData name="Ying Dong WEI" userId="886b3cec-ad91-4f22-b825-69f6a78f3bb7" providerId="ADAL" clId="{BE698293-DA34-4EE5-9FD7-E4CF28642577}" dt="2024-06-11T08:37:25.658" v="8579" actId="1035"/>
          <ac:spMkLst>
            <pc:docMk/>
            <pc:sldMk cId="4181911243" sldId="2147377340"/>
            <ac:spMk id="305" creationId="{D8891B34-3FD6-9DAE-2766-768BE336909B}"/>
          </ac:spMkLst>
        </pc:spChg>
        <pc:spChg chg="add mod">
          <ac:chgData name="Ying Dong WEI" userId="886b3cec-ad91-4f22-b825-69f6a78f3bb7" providerId="ADAL" clId="{BE698293-DA34-4EE5-9FD7-E4CF28642577}" dt="2024-06-11T08:37:25.658" v="8579" actId="1035"/>
          <ac:spMkLst>
            <pc:docMk/>
            <pc:sldMk cId="4181911243" sldId="2147377340"/>
            <ac:spMk id="306" creationId="{030F637B-5069-DD2F-B660-0A1A2AE6C68E}"/>
          </ac:spMkLst>
        </pc:spChg>
        <pc:spChg chg="add del mod">
          <ac:chgData name="Ying Dong WEI" userId="886b3cec-ad91-4f22-b825-69f6a78f3bb7" providerId="ADAL" clId="{BE698293-DA34-4EE5-9FD7-E4CF28642577}" dt="2024-06-11T08:26:44.824" v="8422" actId="478"/>
          <ac:spMkLst>
            <pc:docMk/>
            <pc:sldMk cId="4181911243" sldId="2147377340"/>
            <ac:spMk id="307" creationId="{7EE3B3C7-546D-7C1C-7E11-445FE4002708}"/>
          </ac:spMkLst>
        </pc:spChg>
        <pc:spChg chg="add del mod">
          <ac:chgData name="Ying Dong WEI" userId="886b3cec-ad91-4f22-b825-69f6a78f3bb7" providerId="ADAL" clId="{BE698293-DA34-4EE5-9FD7-E4CF28642577}" dt="2024-06-11T08:26:44.824" v="8422" actId="478"/>
          <ac:spMkLst>
            <pc:docMk/>
            <pc:sldMk cId="4181911243" sldId="2147377340"/>
            <ac:spMk id="308" creationId="{742AC7BF-DA36-1A58-66BC-A6367C93A6CA}"/>
          </ac:spMkLst>
        </pc:spChg>
        <pc:spChg chg="add del mod">
          <ac:chgData name="Ying Dong WEI" userId="886b3cec-ad91-4f22-b825-69f6a78f3bb7" providerId="ADAL" clId="{BE698293-DA34-4EE5-9FD7-E4CF28642577}" dt="2024-06-11T08:26:44.824" v="8422" actId="478"/>
          <ac:spMkLst>
            <pc:docMk/>
            <pc:sldMk cId="4181911243" sldId="2147377340"/>
            <ac:spMk id="309" creationId="{EB95C886-C540-2D70-61E8-2925F31B446C}"/>
          </ac:spMkLst>
        </pc:spChg>
        <pc:spChg chg="add mod">
          <ac:chgData name="Ying Dong WEI" userId="886b3cec-ad91-4f22-b825-69f6a78f3bb7" providerId="ADAL" clId="{BE698293-DA34-4EE5-9FD7-E4CF28642577}" dt="2024-06-11T08:37:25.658" v="8579" actId="1035"/>
          <ac:spMkLst>
            <pc:docMk/>
            <pc:sldMk cId="4181911243" sldId="2147377340"/>
            <ac:spMk id="310" creationId="{F076D644-AC3E-1F20-2EE2-2C03646E8328}"/>
          </ac:spMkLst>
        </pc:spChg>
        <pc:spChg chg="add mod">
          <ac:chgData name="Ying Dong WEI" userId="886b3cec-ad91-4f22-b825-69f6a78f3bb7" providerId="ADAL" clId="{BE698293-DA34-4EE5-9FD7-E4CF28642577}" dt="2024-06-11T08:37:25.658" v="8579" actId="1035"/>
          <ac:spMkLst>
            <pc:docMk/>
            <pc:sldMk cId="4181911243" sldId="2147377340"/>
            <ac:spMk id="311" creationId="{CEFD4850-50D0-C9AB-0D60-58894CCFC637}"/>
          </ac:spMkLst>
        </pc:spChg>
        <pc:spChg chg="add mod">
          <ac:chgData name="Ying Dong WEI" userId="886b3cec-ad91-4f22-b825-69f6a78f3bb7" providerId="ADAL" clId="{BE698293-DA34-4EE5-9FD7-E4CF28642577}" dt="2024-06-11T08:37:25.658" v="8579" actId="1035"/>
          <ac:spMkLst>
            <pc:docMk/>
            <pc:sldMk cId="4181911243" sldId="2147377340"/>
            <ac:spMk id="312" creationId="{8BE39CE9-6A0F-F389-0EA5-8ED7932C61D4}"/>
          </ac:spMkLst>
        </pc:spChg>
        <pc:spChg chg="add mod">
          <ac:chgData name="Ying Dong WEI" userId="886b3cec-ad91-4f22-b825-69f6a78f3bb7" providerId="ADAL" clId="{BE698293-DA34-4EE5-9FD7-E4CF28642577}" dt="2024-06-11T08:37:25.658" v="8579" actId="1035"/>
          <ac:spMkLst>
            <pc:docMk/>
            <pc:sldMk cId="4181911243" sldId="2147377340"/>
            <ac:spMk id="313" creationId="{CD1C4B56-3630-E41C-9773-77B2E1B4750E}"/>
          </ac:spMkLst>
        </pc:spChg>
        <pc:spChg chg="add mod">
          <ac:chgData name="Ying Dong WEI" userId="886b3cec-ad91-4f22-b825-69f6a78f3bb7" providerId="ADAL" clId="{BE698293-DA34-4EE5-9FD7-E4CF28642577}" dt="2024-06-11T08:37:25.658" v="8579" actId="1035"/>
          <ac:spMkLst>
            <pc:docMk/>
            <pc:sldMk cId="4181911243" sldId="2147377340"/>
            <ac:spMk id="314" creationId="{BE5EF11A-6867-3E89-FE1D-0315D8BC922F}"/>
          </ac:spMkLst>
        </pc:spChg>
        <pc:spChg chg="add mod">
          <ac:chgData name="Ying Dong WEI" userId="886b3cec-ad91-4f22-b825-69f6a78f3bb7" providerId="ADAL" clId="{BE698293-DA34-4EE5-9FD7-E4CF28642577}" dt="2024-06-11T08:37:25.658" v="8579" actId="1035"/>
          <ac:spMkLst>
            <pc:docMk/>
            <pc:sldMk cId="4181911243" sldId="2147377340"/>
            <ac:spMk id="315" creationId="{9564672E-87D8-B961-A45F-813A414719EB}"/>
          </ac:spMkLst>
        </pc:spChg>
        <pc:spChg chg="add mod">
          <ac:chgData name="Ying Dong WEI" userId="886b3cec-ad91-4f22-b825-69f6a78f3bb7" providerId="ADAL" clId="{BE698293-DA34-4EE5-9FD7-E4CF28642577}" dt="2024-06-11T08:37:25.658" v="8579" actId="1035"/>
          <ac:spMkLst>
            <pc:docMk/>
            <pc:sldMk cId="4181911243" sldId="2147377340"/>
            <ac:spMk id="316" creationId="{B365D3D3-2ACA-648B-66DB-BE8B00A653BC}"/>
          </ac:spMkLst>
        </pc:spChg>
        <pc:spChg chg="add mod">
          <ac:chgData name="Ying Dong WEI" userId="886b3cec-ad91-4f22-b825-69f6a78f3bb7" providerId="ADAL" clId="{BE698293-DA34-4EE5-9FD7-E4CF28642577}" dt="2024-06-11T08:37:25.658" v="8579" actId="1035"/>
          <ac:spMkLst>
            <pc:docMk/>
            <pc:sldMk cId="4181911243" sldId="2147377340"/>
            <ac:spMk id="317" creationId="{EAED4030-186C-BB6B-05A1-8400CBE286B2}"/>
          </ac:spMkLst>
        </pc:spChg>
        <pc:spChg chg="add mod">
          <ac:chgData name="Ying Dong WEI" userId="886b3cec-ad91-4f22-b825-69f6a78f3bb7" providerId="ADAL" clId="{BE698293-DA34-4EE5-9FD7-E4CF28642577}" dt="2024-06-11T08:37:25.658" v="8579" actId="1035"/>
          <ac:spMkLst>
            <pc:docMk/>
            <pc:sldMk cId="4181911243" sldId="2147377340"/>
            <ac:spMk id="318" creationId="{97636D77-FADB-7DD9-AAA0-DE7DD899086E}"/>
          </ac:spMkLst>
        </pc:spChg>
        <pc:spChg chg="add mod">
          <ac:chgData name="Ying Dong WEI" userId="886b3cec-ad91-4f22-b825-69f6a78f3bb7" providerId="ADAL" clId="{BE698293-DA34-4EE5-9FD7-E4CF28642577}" dt="2024-06-11T08:37:25.658" v="8579" actId="1035"/>
          <ac:spMkLst>
            <pc:docMk/>
            <pc:sldMk cId="4181911243" sldId="2147377340"/>
            <ac:spMk id="319" creationId="{4ABE9092-5341-1111-43B8-F7CD84D0DE9D}"/>
          </ac:spMkLst>
        </pc:spChg>
        <pc:spChg chg="add mod">
          <ac:chgData name="Ying Dong WEI" userId="886b3cec-ad91-4f22-b825-69f6a78f3bb7" providerId="ADAL" clId="{BE698293-DA34-4EE5-9FD7-E4CF28642577}" dt="2024-06-11T08:37:25.658" v="8579" actId="1035"/>
          <ac:spMkLst>
            <pc:docMk/>
            <pc:sldMk cId="4181911243" sldId="2147377340"/>
            <ac:spMk id="320" creationId="{17306195-54B4-758E-5356-8FB0245308FA}"/>
          </ac:spMkLst>
        </pc:spChg>
        <pc:spChg chg="add del mod">
          <ac:chgData name="Ying Dong WEI" userId="886b3cec-ad91-4f22-b825-69f6a78f3bb7" providerId="ADAL" clId="{BE698293-DA34-4EE5-9FD7-E4CF28642577}" dt="2024-06-11T08:37:02.151" v="8553" actId="478"/>
          <ac:spMkLst>
            <pc:docMk/>
            <pc:sldMk cId="4181911243" sldId="2147377340"/>
            <ac:spMk id="321" creationId="{50D45FEC-92C8-D283-93FA-DDBF0C402271}"/>
          </ac:spMkLst>
        </pc:spChg>
        <pc:spChg chg="add del mod">
          <ac:chgData name="Ying Dong WEI" userId="886b3cec-ad91-4f22-b825-69f6a78f3bb7" providerId="ADAL" clId="{BE698293-DA34-4EE5-9FD7-E4CF28642577}" dt="2024-06-11T08:37:19.371" v="8558" actId="478"/>
          <ac:spMkLst>
            <pc:docMk/>
            <pc:sldMk cId="4181911243" sldId="2147377340"/>
            <ac:spMk id="322" creationId="{B987D370-B3C4-21D3-56EB-4DF56D5CA264}"/>
          </ac:spMkLst>
        </pc:spChg>
        <pc:spChg chg="add mod">
          <ac:chgData name="Ying Dong WEI" userId="886b3cec-ad91-4f22-b825-69f6a78f3bb7" providerId="ADAL" clId="{BE698293-DA34-4EE5-9FD7-E4CF28642577}" dt="2024-06-11T08:39:23.231" v="8657" actId="14100"/>
          <ac:spMkLst>
            <pc:docMk/>
            <pc:sldMk cId="4181911243" sldId="2147377340"/>
            <ac:spMk id="323" creationId="{97A91513-BDCC-948C-858E-984B6B5A4F7B}"/>
          </ac:spMkLst>
        </pc:spChg>
        <pc:spChg chg="add mod">
          <ac:chgData name="Ying Dong WEI" userId="886b3cec-ad91-4f22-b825-69f6a78f3bb7" providerId="ADAL" clId="{BE698293-DA34-4EE5-9FD7-E4CF28642577}" dt="2024-06-11T08:39:27.667" v="8659" actId="14100"/>
          <ac:spMkLst>
            <pc:docMk/>
            <pc:sldMk cId="4181911243" sldId="2147377340"/>
            <ac:spMk id="324" creationId="{634044A0-E2A5-A9F3-1440-0C498F62D11D}"/>
          </ac:spMkLst>
        </pc:spChg>
        <pc:spChg chg="add mod">
          <ac:chgData name="Ying Dong WEI" userId="886b3cec-ad91-4f22-b825-69f6a78f3bb7" providerId="ADAL" clId="{BE698293-DA34-4EE5-9FD7-E4CF28642577}" dt="2024-06-11T08:39:29.740" v="8661" actId="14100"/>
          <ac:spMkLst>
            <pc:docMk/>
            <pc:sldMk cId="4181911243" sldId="2147377340"/>
            <ac:spMk id="325" creationId="{7600863A-4524-50ED-BD51-BAF03837A9FB}"/>
          </ac:spMkLst>
        </pc:spChg>
        <pc:spChg chg="add mod">
          <ac:chgData name="Ying Dong WEI" userId="886b3cec-ad91-4f22-b825-69f6a78f3bb7" providerId="ADAL" clId="{BE698293-DA34-4EE5-9FD7-E4CF28642577}" dt="2024-06-11T08:39:32.184" v="8663" actId="14100"/>
          <ac:spMkLst>
            <pc:docMk/>
            <pc:sldMk cId="4181911243" sldId="2147377340"/>
            <ac:spMk id="326" creationId="{1C112F3F-7B14-CE21-4708-E92C0CF9D28C}"/>
          </ac:spMkLst>
        </pc:spChg>
        <pc:spChg chg="add mod">
          <ac:chgData name="Ying Dong WEI" userId="886b3cec-ad91-4f22-b825-69f6a78f3bb7" providerId="ADAL" clId="{BE698293-DA34-4EE5-9FD7-E4CF28642577}" dt="2024-06-11T08:39:34.028" v="8665" actId="14100"/>
          <ac:spMkLst>
            <pc:docMk/>
            <pc:sldMk cId="4181911243" sldId="2147377340"/>
            <ac:spMk id="327" creationId="{EDC2D34A-A8F8-0F4C-B067-689D4CBF9D3D}"/>
          </ac:spMkLst>
        </pc:spChg>
        <pc:spChg chg="add mod">
          <ac:chgData name="Ying Dong WEI" userId="886b3cec-ad91-4f22-b825-69f6a78f3bb7" providerId="ADAL" clId="{BE698293-DA34-4EE5-9FD7-E4CF28642577}" dt="2024-06-11T08:39:37.038" v="8667" actId="14100"/>
          <ac:spMkLst>
            <pc:docMk/>
            <pc:sldMk cId="4181911243" sldId="2147377340"/>
            <ac:spMk id="328" creationId="{13D86EAC-C66B-E006-9154-08902CCBCB67}"/>
          </ac:spMkLst>
        </pc:spChg>
        <pc:spChg chg="add mod">
          <ac:chgData name="Ying Dong WEI" userId="886b3cec-ad91-4f22-b825-69f6a78f3bb7" providerId="ADAL" clId="{BE698293-DA34-4EE5-9FD7-E4CF28642577}" dt="2024-06-11T08:39:39.535" v="8669" actId="14100"/>
          <ac:spMkLst>
            <pc:docMk/>
            <pc:sldMk cId="4181911243" sldId="2147377340"/>
            <ac:spMk id="329" creationId="{C4D07D8D-4A62-3285-16D7-4BEB5B722273}"/>
          </ac:spMkLst>
        </pc:spChg>
        <pc:spChg chg="add mod">
          <ac:chgData name="Ying Dong WEI" userId="886b3cec-ad91-4f22-b825-69f6a78f3bb7" providerId="ADAL" clId="{BE698293-DA34-4EE5-9FD7-E4CF28642577}" dt="2024-06-11T08:39:43.683" v="8672" actId="14100"/>
          <ac:spMkLst>
            <pc:docMk/>
            <pc:sldMk cId="4181911243" sldId="2147377340"/>
            <ac:spMk id="330" creationId="{AC386D5A-62A5-928A-A3B8-0956401DDBA0}"/>
          </ac:spMkLst>
        </pc:spChg>
        <pc:spChg chg="add mod">
          <ac:chgData name="Ying Dong WEI" userId="886b3cec-ad91-4f22-b825-69f6a78f3bb7" providerId="ADAL" clId="{BE698293-DA34-4EE5-9FD7-E4CF28642577}" dt="2024-06-11T08:39:46.933" v="8674" actId="14100"/>
          <ac:spMkLst>
            <pc:docMk/>
            <pc:sldMk cId="4181911243" sldId="2147377340"/>
            <ac:spMk id="331" creationId="{B5037B0E-ED7D-714F-586D-19D69018541A}"/>
          </ac:spMkLst>
        </pc:spChg>
        <pc:spChg chg="add mod">
          <ac:chgData name="Ying Dong WEI" userId="886b3cec-ad91-4f22-b825-69f6a78f3bb7" providerId="ADAL" clId="{BE698293-DA34-4EE5-9FD7-E4CF28642577}" dt="2024-06-11T08:39:50.163" v="8676" actId="14100"/>
          <ac:spMkLst>
            <pc:docMk/>
            <pc:sldMk cId="4181911243" sldId="2147377340"/>
            <ac:spMk id="332" creationId="{4D60AA9D-2807-6AF7-2535-2BA9876C5493}"/>
          </ac:spMkLst>
        </pc:spChg>
        <pc:grpChg chg="add mod">
          <ac:chgData name="Ying Dong WEI" userId="886b3cec-ad91-4f22-b825-69f6a78f3bb7" providerId="ADAL" clId="{BE698293-DA34-4EE5-9FD7-E4CF28642577}" dt="2024-06-11T08:37:30.745" v="8592" actId="1035"/>
          <ac:grpSpMkLst>
            <pc:docMk/>
            <pc:sldMk cId="4181911243" sldId="2147377340"/>
            <ac:grpSpMk id="2" creationId="{5519FE93-DBAF-624D-19E7-E51D64AAEB2C}"/>
          </ac:grpSpMkLst>
        </pc:grpChg>
        <pc:grpChg chg="add mod">
          <ac:chgData name="Ying Dong WEI" userId="886b3cec-ad91-4f22-b825-69f6a78f3bb7" providerId="ADAL" clId="{BE698293-DA34-4EE5-9FD7-E4CF28642577}" dt="2024-06-11T08:37:30.745" v="8592" actId="1035"/>
          <ac:grpSpMkLst>
            <pc:docMk/>
            <pc:sldMk cId="4181911243" sldId="2147377340"/>
            <ac:grpSpMk id="3" creationId="{2A9B3B39-D584-721E-1E27-6D79D16850E3}"/>
          </ac:grpSpMkLst>
        </pc:grpChg>
        <pc:grpChg chg="mod">
          <ac:chgData name="Ying Dong WEI" userId="886b3cec-ad91-4f22-b825-69f6a78f3bb7" providerId="ADAL" clId="{BE698293-DA34-4EE5-9FD7-E4CF28642577}" dt="2024-06-11T07:20:49.232" v="6560" actId="164"/>
          <ac:grpSpMkLst>
            <pc:docMk/>
            <pc:sldMk cId="4181911243" sldId="2147377340"/>
            <ac:grpSpMk id="25" creationId="{1F75D868-B978-C869-677A-06C6802823B3}"/>
          </ac:grpSpMkLst>
        </pc:grpChg>
        <pc:grpChg chg="mod">
          <ac:chgData name="Ying Dong WEI" userId="886b3cec-ad91-4f22-b825-69f6a78f3bb7" providerId="ADAL" clId="{BE698293-DA34-4EE5-9FD7-E4CF28642577}" dt="2024-06-11T07:20:53.984" v="6562"/>
          <ac:grpSpMkLst>
            <pc:docMk/>
            <pc:sldMk cId="4181911243" sldId="2147377340"/>
            <ac:grpSpMk id="56" creationId="{65A0E9F3-0A99-3F91-2BEC-468A65A2DF99}"/>
          </ac:grpSpMkLst>
        </pc:grpChg>
        <pc:grpChg chg="add mod">
          <ac:chgData name="Ying Dong WEI" userId="886b3cec-ad91-4f22-b825-69f6a78f3bb7" providerId="ADAL" clId="{BE698293-DA34-4EE5-9FD7-E4CF28642577}" dt="2024-06-11T08:37:30.745" v="8592" actId="1035"/>
          <ac:grpSpMkLst>
            <pc:docMk/>
            <pc:sldMk cId="4181911243" sldId="2147377340"/>
            <ac:grpSpMk id="59" creationId="{4F56F6E1-59D9-FF91-BA39-7F2C969B80BC}"/>
          </ac:grpSpMkLst>
        </pc:grpChg>
        <pc:grpChg chg="mod">
          <ac:chgData name="Ying Dong WEI" userId="886b3cec-ad91-4f22-b825-69f6a78f3bb7" providerId="ADAL" clId="{BE698293-DA34-4EE5-9FD7-E4CF28642577}" dt="2024-06-11T07:20:56.652" v="6563"/>
          <ac:grpSpMkLst>
            <pc:docMk/>
            <pc:sldMk cId="4181911243" sldId="2147377340"/>
            <ac:grpSpMk id="83" creationId="{0EE069FE-6404-A9B4-5C72-1E270239D231}"/>
          </ac:grpSpMkLst>
        </pc:grpChg>
        <pc:grpChg chg="add mod">
          <ac:chgData name="Ying Dong WEI" userId="886b3cec-ad91-4f22-b825-69f6a78f3bb7" providerId="ADAL" clId="{BE698293-DA34-4EE5-9FD7-E4CF28642577}" dt="2024-06-11T08:37:45.715" v="8598" actId="1076"/>
          <ac:grpSpMkLst>
            <pc:docMk/>
            <pc:sldMk cId="4181911243" sldId="2147377340"/>
            <ac:grpSpMk id="86" creationId="{C47AE00D-249A-FFEF-72C2-DF59D431C588}"/>
          </ac:grpSpMkLst>
        </pc:grpChg>
        <pc:grpChg chg="mod">
          <ac:chgData name="Ying Dong WEI" userId="886b3cec-ad91-4f22-b825-69f6a78f3bb7" providerId="ADAL" clId="{BE698293-DA34-4EE5-9FD7-E4CF28642577}" dt="2024-06-11T07:20:57.171" v="6564"/>
          <ac:grpSpMkLst>
            <pc:docMk/>
            <pc:sldMk cId="4181911243" sldId="2147377340"/>
            <ac:grpSpMk id="110" creationId="{65CB6A31-5D7F-FAC8-6317-322F4E11416C}"/>
          </ac:grpSpMkLst>
        </pc:grpChg>
        <pc:grpChg chg="add mod">
          <ac:chgData name="Ying Dong WEI" userId="886b3cec-ad91-4f22-b825-69f6a78f3bb7" providerId="ADAL" clId="{BE698293-DA34-4EE5-9FD7-E4CF28642577}" dt="2024-06-11T08:37:30.745" v="8592" actId="1035"/>
          <ac:grpSpMkLst>
            <pc:docMk/>
            <pc:sldMk cId="4181911243" sldId="2147377340"/>
            <ac:grpSpMk id="113" creationId="{72F0C14C-BFAA-7A8C-8480-BBE9C2343CAC}"/>
          </ac:grpSpMkLst>
        </pc:grpChg>
        <pc:grpChg chg="mod">
          <ac:chgData name="Ying Dong WEI" userId="886b3cec-ad91-4f22-b825-69f6a78f3bb7" providerId="ADAL" clId="{BE698293-DA34-4EE5-9FD7-E4CF28642577}" dt="2024-06-11T07:20:57.568" v="6565"/>
          <ac:grpSpMkLst>
            <pc:docMk/>
            <pc:sldMk cId="4181911243" sldId="2147377340"/>
            <ac:grpSpMk id="137" creationId="{45AC523A-D7F6-DA5A-3063-2E78120730EC}"/>
          </ac:grpSpMkLst>
        </pc:grpChg>
        <pc:grpChg chg="add mod">
          <ac:chgData name="Ying Dong WEI" userId="886b3cec-ad91-4f22-b825-69f6a78f3bb7" providerId="ADAL" clId="{BE698293-DA34-4EE5-9FD7-E4CF28642577}" dt="2024-06-11T08:37:25.658" v="8579" actId="1035"/>
          <ac:grpSpMkLst>
            <pc:docMk/>
            <pc:sldMk cId="4181911243" sldId="2147377340"/>
            <ac:grpSpMk id="140" creationId="{DFAA4758-3ACC-6CAF-36E3-CBF02CE080E5}"/>
          </ac:grpSpMkLst>
        </pc:grpChg>
        <pc:grpChg chg="mod">
          <ac:chgData name="Ying Dong WEI" userId="886b3cec-ad91-4f22-b825-69f6a78f3bb7" providerId="ADAL" clId="{BE698293-DA34-4EE5-9FD7-E4CF28642577}" dt="2024-06-11T07:21:46.049" v="6628"/>
          <ac:grpSpMkLst>
            <pc:docMk/>
            <pc:sldMk cId="4181911243" sldId="2147377340"/>
            <ac:grpSpMk id="164" creationId="{B1267E38-2AD3-C62C-A39D-A98BBCB28674}"/>
          </ac:grpSpMkLst>
        </pc:grpChg>
        <pc:grpChg chg="add mod">
          <ac:chgData name="Ying Dong WEI" userId="886b3cec-ad91-4f22-b825-69f6a78f3bb7" providerId="ADAL" clId="{BE698293-DA34-4EE5-9FD7-E4CF28642577}" dt="2024-06-11T08:37:25.658" v="8579" actId="1035"/>
          <ac:grpSpMkLst>
            <pc:docMk/>
            <pc:sldMk cId="4181911243" sldId="2147377340"/>
            <ac:grpSpMk id="167" creationId="{2DFAB675-EC16-5E59-E637-1A20DEE54D69}"/>
          </ac:grpSpMkLst>
        </pc:grpChg>
        <pc:grpChg chg="mod">
          <ac:chgData name="Ying Dong WEI" userId="886b3cec-ad91-4f22-b825-69f6a78f3bb7" providerId="ADAL" clId="{BE698293-DA34-4EE5-9FD7-E4CF28642577}" dt="2024-06-11T07:21:46.049" v="6628"/>
          <ac:grpSpMkLst>
            <pc:docMk/>
            <pc:sldMk cId="4181911243" sldId="2147377340"/>
            <ac:grpSpMk id="191" creationId="{5FA45B50-F4ED-DF11-DAC8-AE59571A13CF}"/>
          </ac:grpSpMkLst>
        </pc:grpChg>
        <pc:grpChg chg="add mod">
          <ac:chgData name="Ying Dong WEI" userId="886b3cec-ad91-4f22-b825-69f6a78f3bb7" providerId="ADAL" clId="{BE698293-DA34-4EE5-9FD7-E4CF28642577}" dt="2024-06-11T08:37:25.658" v="8579" actId="1035"/>
          <ac:grpSpMkLst>
            <pc:docMk/>
            <pc:sldMk cId="4181911243" sldId="2147377340"/>
            <ac:grpSpMk id="194" creationId="{A1D78539-DED8-6D75-060A-96CC6BD82448}"/>
          </ac:grpSpMkLst>
        </pc:grpChg>
        <pc:grpChg chg="mod">
          <ac:chgData name="Ying Dong WEI" userId="886b3cec-ad91-4f22-b825-69f6a78f3bb7" providerId="ADAL" clId="{BE698293-DA34-4EE5-9FD7-E4CF28642577}" dt="2024-06-11T07:21:46.049" v="6628"/>
          <ac:grpSpMkLst>
            <pc:docMk/>
            <pc:sldMk cId="4181911243" sldId="2147377340"/>
            <ac:grpSpMk id="218" creationId="{A15061ED-36C7-C2DE-2C1E-1BB269CA3049}"/>
          </ac:grpSpMkLst>
        </pc:grpChg>
        <pc:grpChg chg="add mod">
          <ac:chgData name="Ying Dong WEI" userId="886b3cec-ad91-4f22-b825-69f6a78f3bb7" providerId="ADAL" clId="{BE698293-DA34-4EE5-9FD7-E4CF28642577}" dt="2024-06-11T08:37:25.658" v="8579" actId="1035"/>
          <ac:grpSpMkLst>
            <pc:docMk/>
            <pc:sldMk cId="4181911243" sldId="2147377340"/>
            <ac:grpSpMk id="221" creationId="{C0D877C8-8A0F-2B45-B35C-7AEC793812AC}"/>
          </ac:grpSpMkLst>
        </pc:grpChg>
        <pc:grpChg chg="mod">
          <ac:chgData name="Ying Dong WEI" userId="886b3cec-ad91-4f22-b825-69f6a78f3bb7" providerId="ADAL" clId="{BE698293-DA34-4EE5-9FD7-E4CF28642577}" dt="2024-06-11T07:21:46.049" v="6628"/>
          <ac:grpSpMkLst>
            <pc:docMk/>
            <pc:sldMk cId="4181911243" sldId="2147377340"/>
            <ac:grpSpMk id="245" creationId="{5DB3C4C6-C91D-D19B-B519-C4EA066E3E7C}"/>
          </ac:grpSpMkLst>
        </pc:grpChg>
        <pc:grpChg chg="add mod">
          <ac:chgData name="Ying Dong WEI" userId="886b3cec-ad91-4f22-b825-69f6a78f3bb7" providerId="ADAL" clId="{BE698293-DA34-4EE5-9FD7-E4CF28642577}" dt="2024-06-11T08:37:25.658" v="8579" actId="1035"/>
          <ac:grpSpMkLst>
            <pc:docMk/>
            <pc:sldMk cId="4181911243" sldId="2147377340"/>
            <ac:grpSpMk id="248" creationId="{DE973117-5131-E072-F250-6B9FDAECBFBD}"/>
          </ac:grpSpMkLst>
        </pc:grpChg>
        <pc:grpChg chg="mod">
          <ac:chgData name="Ying Dong WEI" userId="886b3cec-ad91-4f22-b825-69f6a78f3bb7" providerId="ADAL" clId="{BE698293-DA34-4EE5-9FD7-E4CF28642577}" dt="2024-06-11T07:21:46.049" v="6628"/>
          <ac:grpSpMkLst>
            <pc:docMk/>
            <pc:sldMk cId="4181911243" sldId="2147377340"/>
            <ac:grpSpMk id="272" creationId="{85B3347E-1683-F095-69F4-DF1B1F806924}"/>
          </ac:grpSpMkLst>
        </pc:grpChg>
        <pc:graphicFrameChg chg="del">
          <ac:chgData name="Ying Dong WEI" userId="886b3cec-ad91-4f22-b825-69f6a78f3bb7" providerId="ADAL" clId="{BE698293-DA34-4EE5-9FD7-E4CF28642577}" dt="2024-06-11T07:20:35.571" v="6559" actId="478"/>
          <ac:graphicFrameMkLst>
            <pc:docMk/>
            <pc:sldMk cId="4181911243" sldId="2147377340"/>
            <ac:graphicFrameMk id="6" creationId="{D8E1C57A-D7E0-AE6B-BA92-BB2847B0DD26}"/>
          </ac:graphicFrameMkLst>
        </pc:graphicFrameChg>
        <pc:cxnChg chg="mod">
          <ac:chgData name="Ying Dong WEI" userId="886b3cec-ad91-4f22-b825-69f6a78f3bb7" providerId="ADAL" clId="{BE698293-DA34-4EE5-9FD7-E4CF28642577}" dt="2024-06-11T07:20:53.984" v="6562"/>
          <ac:cxnSpMkLst>
            <pc:docMk/>
            <pc:sldMk cId="4181911243" sldId="2147377340"/>
            <ac:cxnSpMk id="9" creationId="{8965E848-C0AF-6986-EE8B-C52C2F7A3EB2}"/>
          </ac:cxnSpMkLst>
        </pc:cxnChg>
        <pc:cxnChg chg="mod">
          <ac:chgData name="Ying Dong WEI" userId="886b3cec-ad91-4f22-b825-69f6a78f3bb7" providerId="ADAL" clId="{BE698293-DA34-4EE5-9FD7-E4CF28642577}" dt="2024-06-11T07:20:53.984" v="6562"/>
          <ac:cxnSpMkLst>
            <pc:docMk/>
            <pc:sldMk cId="4181911243" sldId="2147377340"/>
            <ac:cxnSpMk id="10" creationId="{8F0FEF70-734F-063A-9461-20B37A2982BE}"/>
          </ac:cxnSpMkLst>
        </pc:cxnChg>
        <pc:cxnChg chg="mod">
          <ac:chgData name="Ying Dong WEI" userId="886b3cec-ad91-4f22-b825-69f6a78f3bb7" providerId="ADAL" clId="{BE698293-DA34-4EE5-9FD7-E4CF28642577}" dt="2024-06-11T07:20:53.984" v="6562"/>
          <ac:cxnSpMkLst>
            <pc:docMk/>
            <pc:sldMk cId="4181911243" sldId="2147377340"/>
            <ac:cxnSpMk id="11" creationId="{85B4BEFD-0F3B-40D5-76EE-BA4C8B877EDC}"/>
          </ac:cxnSpMkLst>
        </pc:cxnChg>
        <pc:cxnChg chg="mod">
          <ac:chgData name="Ying Dong WEI" userId="886b3cec-ad91-4f22-b825-69f6a78f3bb7" providerId="ADAL" clId="{BE698293-DA34-4EE5-9FD7-E4CF28642577}" dt="2024-06-11T07:20:53.984" v="6562"/>
          <ac:cxnSpMkLst>
            <pc:docMk/>
            <pc:sldMk cId="4181911243" sldId="2147377340"/>
            <ac:cxnSpMk id="12" creationId="{25F1FA9E-2338-16C9-3CEA-A760339F4A22}"/>
          </ac:cxnSpMkLst>
        </pc:cxnChg>
        <pc:cxnChg chg="mod">
          <ac:chgData name="Ying Dong WEI" userId="886b3cec-ad91-4f22-b825-69f6a78f3bb7" providerId="ADAL" clId="{BE698293-DA34-4EE5-9FD7-E4CF28642577}" dt="2024-06-11T07:20:49.232" v="6560" actId="164"/>
          <ac:cxnSpMkLst>
            <pc:docMk/>
            <pc:sldMk cId="4181911243" sldId="2147377340"/>
            <ac:cxnSpMk id="13" creationId="{97910961-BB7A-3BF0-46E2-B702B624D3D4}"/>
          </ac:cxnSpMkLst>
        </pc:cxnChg>
        <pc:cxnChg chg="mod">
          <ac:chgData name="Ying Dong WEI" userId="886b3cec-ad91-4f22-b825-69f6a78f3bb7" providerId="ADAL" clId="{BE698293-DA34-4EE5-9FD7-E4CF28642577}" dt="2024-06-11T07:20:49.232" v="6560" actId="164"/>
          <ac:cxnSpMkLst>
            <pc:docMk/>
            <pc:sldMk cId="4181911243" sldId="2147377340"/>
            <ac:cxnSpMk id="14" creationId="{6259301C-721C-ACDB-07D9-BCB6E9C68C79}"/>
          </ac:cxnSpMkLst>
        </pc:cxnChg>
        <pc:cxnChg chg="mod">
          <ac:chgData name="Ying Dong WEI" userId="886b3cec-ad91-4f22-b825-69f6a78f3bb7" providerId="ADAL" clId="{BE698293-DA34-4EE5-9FD7-E4CF28642577}" dt="2024-06-11T07:20:49.232" v="6560" actId="164"/>
          <ac:cxnSpMkLst>
            <pc:docMk/>
            <pc:sldMk cId="4181911243" sldId="2147377340"/>
            <ac:cxnSpMk id="15" creationId="{97CB58CC-6BFE-3419-FB64-7D06BE31A790}"/>
          </ac:cxnSpMkLst>
        </pc:cxnChg>
        <pc:cxnChg chg="mod">
          <ac:chgData name="Ying Dong WEI" userId="886b3cec-ad91-4f22-b825-69f6a78f3bb7" providerId="ADAL" clId="{BE698293-DA34-4EE5-9FD7-E4CF28642577}" dt="2024-06-11T07:20:49.232" v="6560" actId="164"/>
          <ac:cxnSpMkLst>
            <pc:docMk/>
            <pc:sldMk cId="4181911243" sldId="2147377340"/>
            <ac:cxnSpMk id="16" creationId="{45AE3278-3B28-2B75-0AF1-C87BC3164DFC}"/>
          </ac:cxnSpMkLst>
        </pc:cxnChg>
        <pc:cxnChg chg="mod">
          <ac:chgData name="Ying Dong WEI" userId="886b3cec-ad91-4f22-b825-69f6a78f3bb7" providerId="ADAL" clId="{BE698293-DA34-4EE5-9FD7-E4CF28642577}" dt="2024-06-11T07:20:49.232" v="6560" actId="164"/>
          <ac:cxnSpMkLst>
            <pc:docMk/>
            <pc:sldMk cId="4181911243" sldId="2147377340"/>
            <ac:cxnSpMk id="17" creationId="{F45313EC-A124-D6BD-1D2B-60D113A56095}"/>
          </ac:cxnSpMkLst>
        </pc:cxnChg>
        <pc:cxnChg chg="mod">
          <ac:chgData name="Ying Dong WEI" userId="886b3cec-ad91-4f22-b825-69f6a78f3bb7" providerId="ADAL" clId="{BE698293-DA34-4EE5-9FD7-E4CF28642577}" dt="2024-06-11T07:20:49.232" v="6560" actId="164"/>
          <ac:cxnSpMkLst>
            <pc:docMk/>
            <pc:sldMk cId="4181911243" sldId="2147377340"/>
            <ac:cxnSpMk id="18" creationId="{F18D9A9D-8680-34C9-4372-E2362F5D28F6}"/>
          </ac:cxnSpMkLst>
        </pc:cxnChg>
        <pc:cxnChg chg="mod">
          <ac:chgData name="Ying Dong WEI" userId="886b3cec-ad91-4f22-b825-69f6a78f3bb7" providerId="ADAL" clId="{BE698293-DA34-4EE5-9FD7-E4CF28642577}" dt="2024-06-11T07:20:49.232" v="6560" actId="164"/>
          <ac:cxnSpMkLst>
            <pc:docMk/>
            <pc:sldMk cId="4181911243" sldId="2147377340"/>
            <ac:cxnSpMk id="19" creationId="{05DAB94D-FCF0-3718-E8D5-D29836814160}"/>
          </ac:cxnSpMkLst>
        </pc:cxnChg>
        <pc:cxnChg chg="mod">
          <ac:chgData name="Ying Dong WEI" userId="886b3cec-ad91-4f22-b825-69f6a78f3bb7" providerId="ADAL" clId="{BE698293-DA34-4EE5-9FD7-E4CF28642577}" dt="2024-06-11T07:20:49.232" v="6560" actId="164"/>
          <ac:cxnSpMkLst>
            <pc:docMk/>
            <pc:sldMk cId="4181911243" sldId="2147377340"/>
            <ac:cxnSpMk id="20" creationId="{E28341CA-A92D-EEED-6EDC-E82D52240FAC}"/>
          </ac:cxnSpMkLst>
        </pc:cxnChg>
        <pc:cxnChg chg="mod">
          <ac:chgData name="Ying Dong WEI" userId="886b3cec-ad91-4f22-b825-69f6a78f3bb7" providerId="ADAL" clId="{BE698293-DA34-4EE5-9FD7-E4CF28642577}" dt="2024-06-11T07:20:49.232" v="6560" actId="164"/>
          <ac:cxnSpMkLst>
            <pc:docMk/>
            <pc:sldMk cId="4181911243" sldId="2147377340"/>
            <ac:cxnSpMk id="21" creationId="{1B462CAB-36CE-AD6B-3268-BA85489DAF87}"/>
          </ac:cxnSpMkLst>
        </pc:cxnChg>
        <pc:cxnChg chg="mod">
          <ac:chgData name="Ying Dong WEI" userId="886b3cec-ad91-4f22-b825-69f6a78f3bb7" providerId="ADAL" clId="{BE698293-DA34-4EE5-9FD7-E4CF28642577}" dt="2024-06-11T07:20:49.232" v="6560" actId="164"/>
          <ac:cxnSpMkLst>
            <pc:docMk/>
            <pc:sldMk cId="4181911243" sldId="2147377340"/>
            <ac:cxnSpMk id="22" creationId="{69C853A4-2529-E76D-3927-546535397E20}"/>
          </ac:cxnSpMkLst>
        </pc:cxnChg>
        <pc:cxnChg chg="mod">
          <ac:chgData name="Ying Dong WEI" userId="886b3cec-ad91-4f22-b825-69f6a78f3bb7" providerId="ADAL" clId="{BE698293-DA34-4EE5-9FD7-E4CF28642577}" dt="2024-06-11T07:20:49.232" v="6560" actId="164"/>
          <ac:cxnSpMkLst>
            <pc:docMk/>
            <pc:sldMk cId="4181911243" sldId="2147377340"/>
            <ac:cxnSpMk id="23" creationId="{9C3AD467-45EC-8E19-92E6-E56B7961B799}"/>
          </ac:cxnSpMkLst>
        </pc:cxnChg>
        <pc:cxnChg chg="mod">
          <ac:chgData name="Ying Dong WEI" userId="886b3cec-ad91-4f22-b825-69f6a78f3bb7" providerId="ADAL" clId="{BE698293-DA34-4EE5-9FD7-E4CF28642577}" dt="2024-06-11T07:20:49.232" v="6560" actId="164"/>
          <ac:cxnSpMkLst>
            <pc:docMk/>
            <pc:sldMk cId="4181911243" sldId="2147377340"/>
            <ac:cxnSpMk id="24" creationId="{B03A681E-E3B8-F2D8-7EEC-77F2CEF7CFE6}"/>
          </ac:cxnSpMkLst>
        </pc:cxnChg>
        <pc:cxnChg chg="mod">
          <ac:chgData name="Ying Dong WEI" userId="886b3cec-ad91-4f22-b825-69f6a78f3bb7" providerId="ADAL" clId="{BE698293-DA34-4EE5-9FD7-E4CF28642577}" dt="2024-06-11T07:20:53.984" v="6562"/>
          <ac:cxnSpMkLst>
            <pc:docMk/>
            <pc:sldMk cId="4181911243" sldId="2147377340"/>
            <ac:cxnSpMk id="28" creationId="{A2F78CDC-6A18-8567-2FC9-D9F1CAA9A1DC}"/>
          </ac:cxnSpMkLst>
        </pc:cxnChg>
        <pc:cxnChg chg="mod">
          <ac:chgData name="Ying Dong WEI" userId="886b3cec-ad91-4f22-b825-69f6a78f3bb7" providerId="ADAL" clId="{BE698293-DA34-4EE5-9FD7-E4CF28642577}" dt="2024-06-11T07:20:53.984" v="6562"/>
          <ac:cxnSpMkLst>
            <pc:docMk/>
            <pc:sldMk cId="4181911243" sldId="2147377340"/>
            <ac:cxnSpMk id="29" creationId="{DE9CF563-7025-0E32-B4E5-C263E0509F17}"/>
          </ac:cxnSpMkLst>
        </pc:cxnChg>
        <pc:cxnChg chg="mod">
          <ac:chgData name="Ying Dong WEI" userId="886b3cec-ad91-4f22-b825-69f6a78f3bb7" providerId="ADAL" clId="{BE698293-DA34-4EE5-9FD7-E4CF28642577}" dt="2024-06-11T07:20:53.984" v="6562"/>
          <ac:cxnSpMkLst>
            <pc:docMk/>
            <pc:sldMk cId="4181911243" sldId="2147377340"/>
            <ac:cxnSpMk id="30" creationId="{F2D162CB-49C5-2AF6-F4F5-BA81C3471D2E}"/>
          </ac:cxnSpMkLst>
        </pc:cxnChg>
        <pc:cxnChg chg="mod">
          <ac:chgData name="Ying Dong WEI" userId="886b3cec-ad91-4f22-b825-69f6a78f3bb7" providerId="ADAL" clId="{BE698293-DA34-4EE5-9FD7-E4CF28642577}" dt="2024-06-11T07:20:53.984" v="6562"/>
          <ac:cxnSpMkLst>
            <pc:docMk/>
            <pc:sldMk cId="4181911243" sldId="2147377340"/>
            <ac:cxnSpMk id="31" creationId="{7B39270D-0DA2-1368-34D1-7E0DF3DAF876}"/>
          </ac:cxnSpMkLst>
        </pc:cxnChg>
        <pc:cxnChg chg="mod">
          <ac:chgData name="Ying Dong WEI" userId="886b3cec-ad91-4f22-b825-69f6a78f3bb7" providerId="ADAL" clId="{BE698293-DA34-4EE5-9FD7-E4CF28642577}" dt="2024-06-11T07:20:53.984" v="6562"/>
          <ac:cxnSpMkLst>
            <pc:docMk/>
            <pc:sldMk cId="4181911243" sldId="2147377340"/>
            <ac:cxnSpMk id="32" creationId="{EC14586B-3AA0-99E4-BC5A-3954732803EF}"/>
          </ac:cxnSpMkLst>
        </pc:cxnChg>
        <pc:cxnChg chg="mod">
          <ac:chgData name="Ying Dong WEI" userId="886b3cec-ad91-4f22-b825-69f6a78f3bb7" providerId="ADAL" clId="{BE698293-DA34-4EE5-9FD7-E4CF28642577}" dt="2024-06-11T07:20:53.984" v="6562"/>
          <ac:cxnSpMkLst>
            <pc:docMk/>
            <pc:sldMk cId="4181911243" sldId="2147377340"/>
            <ac:cxnSpMk id="33" creationId="{48CBD090-5D8D-D14B-922F-73A367DA0605}"/>
          </ac:cxnSpMkLst>
        </pc:cxnChg>
        <pc:cxnChg chg="mod">
          <ac:chgData name="Ying Dong WEI" userId="886b3cec-ad91-4f22-b825-69f6a78f3bb7" providerId="ADAL" clId="{BE698293-DA34-4EE5-9FD7-E4CF28642577}" dt="2024-06-11T07:20:53.984" v="6562"/>
          <ac:cxnSpMkLst>
            <pc:docMk/>
            <pc:sldMk cId="4181911243" sldId="2147377340"/>
            <ac:cxnSpMk id="34" creationId="{4FD25B76-F418-E41D-BA1B-BC1523B5FA3E}"/>
          </ac:cxnSpMkLst>
        </pc:cxnChg>
        <pc:cxnChg chg="mod">
          <ac:chgData name="Ying Dong WEI" userId="886b3cec-ad91-4f22-b825-69f6a78f3bb7" providerId="ADAL" clId="{BE698293-DA34-4EE5-9FD7-E4CF28642577}" dt="2024-06-11T07:20:53.984" v="6562"/>
          <ac:cxnSpMkLst>
            <pc:docMk/>
            <pc:sldMk cId="4181911243" sldId="2147377340"/>
            <ac:cxnSpMk id="35" creationId="{89549D00-A581-335B-6D19-28107D838689}"/>
          </ac:cxnSpMkLst>
        </pc:cxnChg>
        <pc:cxnChg chg="mod">
          <ac:chgData name="Ying Dong WEI" userId="886b3cec-ad91-4f22-b825-69f6a78f3bb7" providerId="ADAL" clId="{BE698293-DA34-4EE5-9FD7-E4CF28642577}" dt="2024-06-11T07:20:53.984" v="6562"/>
          <ac:cxnSpMkLst>
            <pc:docMk/>
            <pc:sldMk cId="4181911243" sldId="2147377340"/>
            <ac:cxnSpMk id="36" creationId="{E500147D-5FFF-1F2D-6599-9578AB580276}"/>
          </ac:cxnSpMkLst>
        </pc:cxnChg>
        <pc:cxnChg chg="mod">
          <ac:chgData name="Ying Dong WEI" userId="886b3cec-ad91-4f22-b825-69f6a78f3bb7" providerId="ADAL" clId="{BE698293-DA34-4EE5-9FD7-E4CF28642577}" dt="2024-06-11T07:20:53.984" v="6562"/>
          <ac:cxnSpMkLst>
            <pc:docMk/>
            <pc:sldMk cId="4181911243" sldId="2147377340"/>
            <ac:cxnSpMk id="37" creationId="{70CDD0D1-1329-B48B-CDA9-A87D1ED4E336}"/>
          </ac:cxnSpMkLst>
        </pc:cxnChg>
        <pc:cxnChg chg="mod">
          <ac:chgData name="Ying Dong WEI" userId="886b3cec-ad91-4f22-b825-69f6a78f3bb7" providerId="ADAL" clId="{BE698293-DA34-4EE5-9FD7-E4CF28642577}" dt="2024-06-11T07:20:49.232" v="6560" actId="164"/>
          <ac:cxnSpMkLst>
            <pc:docMk/>
            <pc:sldMk cId="4181911243" sldId="2147377340"/>
            <ac:cxnSpMk id="38" creationId="{101B4210-464D-AA2B-2B58-ED0593308B10}"/>
          </ac:cxnSpMkLst>
        </pc:cxnChg>
        <pc:cxnChg chg="mod">
          <ac:chgData name="Ying Dong WEI" userId="886b3cec-ad91-4f22-b825-69f6a78f3bb7" providerId="ADAL" clId="{BE698293-DA34-4EE5-9FD7-E4CF28642577}" dt="2024-06-11T07:20:49.232" v="6560" actId="164"/>
          <ac:cxnSpMkLst>
            <pc:docMk/>
            <pc:sldMk cId="4181911243" sldId="2147377340"/>
            <ac:cxnSpMk id="39" creationId="{6ACE5298-E5AC-6835-E401-62012A2B51AC}"/>
          </ac:cxnSpMkLst>
        </pc:cxnChg>
        <pc:cxnChg chg="mod">
          <ac:chgData name="Ying Dong WEI" userId="886b3cec-ad91-4f22-b825-69f6a78f3bb7" providerId="ADAL" clId="{BE698293-DA34-4EE5-9FD7-E4CF28642577}" dt="2024-06-11T07:20:49.232" v="6560" actId="164"/>
          <ac:cxnSpMkLst>
            <pc:docMk/>
            <pc:sldMk cId="4181911243" sldId="2147377340"/>
            <ac:cxnSpMk id="40" creationId="{C1614D18-7735-2BA5-2335-105202C1C86B}"/>
          </ac:cxnSpMkLst>
        </pc:cxnChg>
        <pc:cxnChg chg="mod">
          <ac:chgData name="Ying Dong WEI" userId="886b3cec-ad91-4f22-b825-69f6a78f3bb7" providerId="ADAL" clId="{BE698293-DA34-4EE5-9FD7-E4CF28642577}" dt="2024-06-11T07:20:49.232" v="6560" actId="164"/>
          <ac:cxnSpMkLst>
            <pc:docMk/>
            <pc:sldMk cId="4181911243" sldId="2147377340"/>
            <ac:cxnSpMk id="41" creationId="{9EA94E09-2C64-FB8A-391B-6EE2C5C5F8C0}"/>
          </ac:cxnSpMkLst>
        </pc:cxnChg>
        <pc:cxnChg chg="mod">
          <ac:chgData name="Ying Dong WEI" userId="886b3cec-ad91-4f22-b825-69f6a78f3bb7" providerId="ADAL" clId="{BE698293-DA34-4EE5-9FD7-E4CF28642577}" dt="2024-06-11T07:20:49.232" v="6560" actId="164"/>
          <ac:cxnSpMkLst>
            <pc:docMk/>
            <pc:sldMk cId="4181911243" sldId="2147377340"/>
            <ac:cxnSpMk id="42" creationId="{A25374C0-9B57-1299-E527-62BDC73028B3}"/>
          </ac:cxnSpMkLst>
        </pc:cxnChg>
        <pc:cxnChg chg="mod">
          <ac:chgData name="Ying Dong WEI" userId="886b3cec-ad91-4f22-b825-69f6a78f3bb7" providerId="ADAL" clId="{BE698293-DA34-4EE5-9FD7-E4CF28642577}" dt="2024-06-11T07:20:49.232" v="6560" actId="164"/>
          <ac:cxnSpMkLst>
            <pc:docMk/>
            <pc:sldMk cId="4181911243" sldId="2147377340"/>
            <ac:cxnSpMk id="43" creationId="{84F313E9-A9C0-EEF6-9F42-FBADE9BBEBB7}"/>
          </ac:cxnSpMkLst>
        </pc:cxnChg>
        <pc:cxnChg chg="mod">
          <ac:chgData name="Ying Dong WEI" userId="886b3cec-ad91-4f22-b825-69f6a78f3bb7" providerId="ADAL" clId="{BE698293-DA34-4EE5-9FD7-E4CF28642577}" dt="2024-06-11T07:20:49.232" v="6560" actId="164"/>
          <ac:cxnSpMkLst>
            <pc:docMk/>
            <pc:sldMk cId="4181911243" sldId="2147377340"/>
            <ac:cxnSpMk id="44" creationId="{0264E11B-112E-5D77-9E61-79A976D8A2F9}"/>
          </ac:cxnSpMkLst>
        </pc:cxnChg>
        <pc:cxnChg chg="mod">
          <ac:chgData name="Ying Dong WEI" userId="886b3cec-ad91-4f22-b825-69f6a78f3bb7" providerId="ADAL" clId="{BE698293-DA34-4EE5-9FD7-E4CF28642577}" dt="2024-06-11T07:20:49.232" v="6560" actId="164"/>
          <ac:cxnSpMkLst>
            <pc:docMk/>
            <pc:sldMk cId="4181911243" sldId="2147377340"/>
            <ac:cxnSpMk id="45" creationId="{4D9D01AD-910C-5835-5986-22ABE9B07A20}"/>
          </ac:cxnSpMkLst>
        </pc:cxnChg>
        <pc:cxnChg chg="mod">
          <ac:chgData name="Ying Dong WEI" userId="886b3cec-ad91-4f22-b825-69f6a78f3bb7" providerId="ADAL" clId="{BE698293-DA34-4EE5-9FD7-E4CF28642577}" dt="2024-06-11T07:20:49.232" v="6560" actId="164"/>
          <ac:cxnSpMkLst>
            <pc:docMk/>
            <pc:sldMk cId="4181911243" sldId="2147377340"/>
            <ac:cxnSpMk id="46" creationId="{E4C5791D-BB88-F625-FCF7-CE9A70345999}"/>
          </ac:cxnSpMkLst>
        </pc:cxnChg>
        <pc:cxnChg chg="mod">
          <ac:chgData name="Ying Dong WEI" userId="886b3cec-ad91-4f22-b825-69f6a78f3bb7" providerId="ADAL" clId="{BE698293-DA34-4EE5-9FD7-E4CF28642577}" dt="2024-06-11T07:20:49.232" v="6560" actId="164"/>
          <ac:cxnSpMkLst>
            <pc:docMk/>
            <pc:sldMk cId="4181911243" sldId="2147377340"/>
            <ac:cxnSpMk id="47" creationId="{FC928BFC-9863-6632-5EAD-F3B43EE23FC5}"/>
          </ac:cxnSpMkLst>
        </pc:cxnChg>
        <pc:cxnChg chg="mod">
          <ac:chgData name="Ying Dong WEI" userId="886b3cec-ad91-4f22-b825-69f6a78f3bb7" providerId="ADAL" clId="{BE698293-DA34-4EE5-9FD7-E4CF28642577}" dt="2024-06-11T07:20:53.984" v="6562"/>
          <ac:cxnSpMkLst>
            <pc:docMk/>
            <pc:sldMk cId="4181911243" sldId="2147377340"/>
            <ac:cxnSpMk id="48" creationId="{679A9E23-CB45-58D9-D22B-9966A1882423}"/>
          </ac:cxnSpMkLst>
        </pc:cxnChg>
        <pc:cxnChg chg="mod">
          <ac:chgData name="Ying Dong WEI" userId="886b3cec-ad91-4f22-b825-69f6a78f3bb7" providerId="ADAL" clId="{BE698293-DA34-4EE5-9FD7-E4CF28642577}" dt="2024-06-11T07:20:53.984" v="6562"/>
          <ac:cxnSpMkLst>
            <pc:docMk/>
            <pc:sldMk cId="4181911243" sldId="2147377340"/>
            <ac:cxnSpMk id="49" creationId="{AD5EC579-6661-1CF0-3BF8-9A2A93635AA5}"/>
          </ac:cxnSpMkLst>
        </pc:cxnChg>
        <pc:cxnChg chg="mod">
          <ac:chgData name="Ying Dong WEI" userId="886b3cec-ad91-4f22-b825-69f6a78f3bb7" providerId="ADAL" clId="{BE698293-DA34-4EE5-9FD7-E4CF28642577}" dt="2024-06-11T07:20:53.984" v="6562"/>
          <ac:cxnSpMkLst>
            <pc:docMk/>
            <pc:sldMk cId="4181911243" sldId="2147377340"/>
            <ac:cxnSpMk id="50" creationId="{4709017B-97D6-B28F-E51E-545940411698}"/>
          </ac:cxnSpMkLst>
        </pc:cxnChg>
        <pc:cxnChg chg="mod">
          <ac:chgData name="Ying Dong WEI" userId="886b3cec-ad91-4f22-b825-69f6a78f3bb7" providerId="ADAL" clId="{BE698293-DA34-4EE5-9FD7-E4CF28642577}" dt="2024-06-11T07:20:53.984" v="6562"/>
          <ac:cxnSpMkLst>
            <pc:docMk/>
            <pc:sldMk cId="4181911243" sldId="2147377340"/>
            <ac:cxnSpMk id="51" creationId="{1FB4081F-503A-0C1B-B757-005FE1CF76C6}"/>
          </ac:cxnSpMkLst>
        </pc:cxnChg>
        <pc:cxnChg chg="mod">
          <ac:chgData name="Ying Dong WEI" userId="886b3cec-ad91-4f22-b825-69f6a78f3bb7" providerId="ADAL" clId="{BE698293-DA34-4EE5-9FD7-E4CF28642577}" dt="2024-06-11T07:20:53.984" v="6562"/>
          <ac:cxnSpMkLst>
            <pc:docMk/>
            <pc:sldMk cId="4181911243" sldId="2147377340"/>
            <ac:cxnSpMk id="52" creationId="{66AC4AFC-4BB0-129F-A2FA-2ECAC098E9AC}"/>
          </ac:cxnSpMkLst>
        </pc:cxnChg>
        <pc:cxnChg chg="mod">
          <ac:chgData name="Ying Dong WEI" userId="886b3cec-ad91-4f22-b825-69f6a78f3bb7" providerId="ADAL" clId="{BE698293-DA34-4EE5-9FD7-E4CF28642577}" dt="2024-06-11T07:20:53.984" v="6562"/>
          <ac:cxnSpMkLst>
            <pc:docMk/>
            <pc:sldMk cId="4181911243" sldId="2147377340"/>
            <ac:cxnSpMk id="53" creationId="{A79252BB-36D2-BD5E-7E4A-C65CF4369B9B}"/>
          </ac:cxnSpMkLst>
        </pc:cxnChg>
        <pc:cxnChg chg="mod">
          <ac:chgData name="Ying Dong WEI" userId="886b3cec-ad91-4f22-b825-69f6a78f3bb7" providerId="ADAL" clId="{BE698293-DA34-4EE5-9FD7-E4CF28642577}" dt="2024-06-11T07:20:53.984" v="6562"/>
          <ac:cxnSpMkLst>
            <pc:docMk/>
            <pc:sldMk cId="4181911243" sldId="2147377340"/>
            <ac:cxnSpMk id="54" creationId="{7FF0400F-3DE1-1495-CBF9-766D86E500DA}"/>
          </ac:cxnSpMkLst>
        </pc:cxnChg>
        <pc:cxnChg chg="mod">
          <ac:chgData name="Ying Dong WEI" userId="886b3cec-ad91-4f22-b825-69f6a78f3bb7" providerId="ADAL" clId="{BE698293-DA34-4EE5-9FD7-E4CF28642577}" dt="2024-06-11T07:20:53.984" v="6562"/>
          <ac:cxnSpMkLst>
            <pc:docMk/>
            <pc:sldMk cId="4181911243" sldId="2147377340"/>
            <ac:cxnSpMk id="55" creationId="{498F24A1-EF6C-316E-E78C-5C34AEFEA402}"/>
          </ac:cxnSpMkLst>
        </pc:cxnChg>
        <pc:cxnChg chg="mod">
          <ac:chgData name="Ying Dong WEI" userId="886b3cec-ad91-4f22-b825-69f6a78f3bb7" providerId="ADAL" clId="{BE698293-DA34-4EE5-9FD7-E4CF28642577}" dt="2024-06-11T07:20:53.984" v="6562"/>
          <ac:cxnSpMkLst>
            <pc:docMk/>
            <pc:sldMk cId="4181911243" sldId="2147377340"/>
            <ac:cxnSpMk id="57" creationId="{E9F79BA4-4FE6-1ECC-F950-5A466DEC06C9}"/>
          </ac:cxnSpMkLst>
        </pc:cxnChg>
        <pc:cxnChg chg="mod">
          <ac:chgData name="Ying Dong WEI" userId="886b3cec-ad91-4f22-b825-69f6a78f3bb7" providerId="ADAL" clId="{BE698293-DA34-4EE5-9FD7-E4CF28642577}" dt="2024-06-11T07:20:53.984" v="6562"/>
          <ac:cxnSpMkLst>
            <pc:docMk/>
            <pc:sldMk cId="4181911243" sldId="2147377340"/>
            <ac:cxnSpMk id="58" creationId="{E7CA8262-2CB4-1A51-40FA-276C20D18512}"/>
          </ac:cxnSpMkLst>
        </pc:cxnChg>
        <pc:cxnChg chg="mod">
          <ac:chgData name="Ying Dong WEI" userId="886b3cec-ad91-4f22-b825-69f6a78f3bb7" providerId="ADAL" clId="{BE698293-DA34-4EE5-9FD7-E4CF28642577}" dt="2024-06-11T07:20:56.652" v="6563"/>
          <ac:cxnSpMkLst>
            <pc:docMk/>
            <pc:sldMk cId="4181911243" sldId="2147377340"/>
            <ac:cxnSpMk id="61" creationId="{A74C2926-EAD4-09F8-6E83-42543776FF59}"/>
          </ac:cxnSpMkLst>
        </pc:cxnChg>
        <pc:cxnChg chg="mod">
          <ac:chgData name="Ying Dong WEI" userId="886b3cec-ad91-4f22-b825-69f6a78f3bb7" providerId="ADAL" clId="{BE698293-DA34-4EE5-9FD7-E4CF28642577}" dt="2024-06-11T07:20:56.652" v="6563"/>
          <ac:cxnSpMkLst>
            <pc:docMk/>
            <pc:sldMk cId="4181911243" sldId="2147377340"/>
            <ac:cxnSpMk id="62" creationId="{5CC0E81C-E2E5-DC1E-CC54-9A387F883269}"/>
          </ac:cxnSpMkLst>
        </pc:cxnChg>
        <pc:cxnChg chg="mod">
          <ac:chgData name="Ying Dong WEI" userId="886b3cec-ad91-4f22-b825-69f6a78f3bb7" providerId="ADAL" clId="{BE698293-DA34-4EE5-9FD7-E4CF28642577}" dt="2024-06-11T07:20:56.652" v="6563"/>
          <ac:cxnSpMkLst>
            <pc:docMk/>
            <pc:sldMk cId="4181911243" sldId="2147377340"/>
            <ac:cxnSpMk id="63" creationId="{DDE1B7EB-56B6-B5D8-62AD-6F36E8FBBD3B}"/>
          </ac:cxnSpMkLst>
        </pc:cxnChg>
        <pc:cxnChg chg="mod">
          <ac:chgData name="Ying Dong WEI" userId="886b3cec-ad91-4f22-b825-69f6a78f3bb7" providerId="ADAL" clId="{BE698293-DA34-4EE5-9FD7-E4CF28642577}" dt="2024-06-11T07:20:56.652" v="6563"/>
          <ac:cxnSpMkLst>
            <pc:docMk/>
            <pc:sldMk cId="4181911243" sldId="2147377340"/>
            <ac:cxnSpMk id="64" creationId="{6F8A9A43-897D-F17B-7E14-E4A67B594449}"/>
          </ac:cxnSpMkLst>
        </pc:cxnChg>
        <pc:cxnChg chg="mod">
          <ac:chgData name="Ying Dong WEI" userId="886b3cec-ad91-4f22-b825-69f6a78f3bb7" providerId="ADAL" clId="{BE698293-DA34-4EE5-9FD7-E4CF28642577}" dt="2024-06-11T07:20:56.652" v="6563"/>
          <ac:cxnSpMkLst>
            <pc:docMk/>
            <pc:sldMk cId="4181911243" sldId="2147377340"/>
            <ac:cxnSpMk id="65" creationId="{EE12FC54-7EBB-BD15-0B87-D8DF68B7225D}"/>
          </ac:cxnSpMkLst>
        </pc:cxnChg>
        <pc:cxnChg chg="mod">
          <ac:chgData name="Ying Dong WEI" userId="886b3cec-ad91-4f22-b825-69f6a78f3bb7" providerId="ADAL" clId="{BE698293-DA34-4EE5-9FD7-E4CF28642577}" dt="2024-06-11T07:20:56.652" v="6563"/>
          <ac:cxnSpMkLst>
            <pc:docMk/>
            <pc:sldMk cId="4181911243" sldId="2147377340"/>
            <ac:cxnSpMk id="66" creationId="{5F90D2EC-80F0-8F49-0E01-A2DCD0FD5E65}"/>
          </ac:cxnSpMkLst>
        </pc:cxnChg>
        <pc:cxnChg chg="mod">
          <ac:chgData name="Ying Dong WEI" userId="886b3cec-ad91-4f22-b825-69f6a78f3bb7" providerId="ADAL" clId="{BE698293-DA34-4EE5-9FD7-E4CF28642577}" dt="2024-06-11T07:20:56.652" v="6563"/>
          <ac:cxnSpMkLst>
            <pc:docMk/>
            <pc:sldMk cId="4181911243" sldId="2147377340"/>
            <ac:cxnSpMk id="67" creationId="{FE7785A4-4BBC-CAB3-4E28-A5E7C41E3CF2}"/>
          </ac:cxnSpMkLst>
        </pc:cxnChg>
        <pc:cxnChg chg="mod">
          <ac:chgData name="Ying Dong WEI" userId="886b3cec-ad91-4f22-b825-69f6a78f3bb7" providerId="ADAL" clId="{BE698293-DA34-4EE5-9FD7-E4CF28642577}" dt="2024-06-11T07:20:56.652" v="6563"/>
          <ac:cxnSpMkLst>
            <pc:docMk/>
            <pc:sldMk cId="4181911243" sldId="2147377340"/>
            <ac:cxnSpMk id="68" creationId="{88291207-65F0-6A4A-44D4-DC0CDA8F59CE}"/>
          </ac:cxnSpMkLst>
        </pc:cxnChg>
        <pc:cxnChg chg="mod">
          <ac:chgData name="Ying Dong WEI" userId="886b3cec-ad91-4f22-b825-69f6a78f3bb7" providerId="ADAL" clId="{BE698293-DA34-4EE5-9FD7-E4CF28642577}" dt="2024-06-11T07:20:56.652" v="6563"/>
          <ac:cxnSpMkLst>
            <pc:docMk/>
            <pc:sldMk cId="4181911243" sldId="2147377340"/>
            <ac:cxnSpMk id="69" creationId="{F82B7A09-27BA-A25F-3514-D7893D0700F9}"/>
          </ac:cxnSpMkLst>
        </pc:cxnChg>
        <pc:cxnChg chg="mod">
          <ac:chgData name="Ying Dong WEI" userId="886b3cec-ad91-4f22-b825-69f6a78f3bb7" providerId="ADAL" clId="{BE698293-DA34-4EE5-9FD7-E4CF28642577}" dt="2024-06-11T07:20:56.652" v="6563"/>
          <ac:cxnSpMkLst>
            <pc:docMk/>
            <pc:sldMk cId="4181911243" sldId="2147377340"/>
            <ac:cxnSpMk id="70" creationId="{4E568D19-8F45-602E-4294-E758D9376869}"/>
          </ac:cxnSpMkLst>
        </pc:cxnChg>
        <pc:cxnChg chg="mod">
          <ac:chgData name="Ying Dong WEI" userId="886b3cec-ad91-4f22-b825-69f6a78f3bb7" providerId="ADAL" clId="{BE698293-DA34-4EE5-9FD7-E4CF28642577}" dt="2024-06-11T07:20:56.652" v="6563"/>
          <ac:cxnSpMkLst>
            <pc:docMk/>
            <pc:sldMk cId="4181911243" sldId="2147377340"/>
            <ac:cxnSpMk id="71" creationId="{03F17B25-9C85-D054-7CA8-8EF1B12C8108}"/>
          </ac:cxnSpMkLst>
        </pc:cxnChg>
        <pc:cxnChg chg="mod">
          <ac:chgData name="Ying Dong WEI" userId="886b3cec-ad91-4f22-b825-69f6a78f3bb7" providerId="ADAL" clId="{BE698293-DA34-4EE5-9FD7-E4CF28642577}" dt="2024-06-11T07:20:56.652" v="6563"/>
          <ac:cxnSpMkLst>
            <pc:docMk/>
            <pc:sldMk cId="4181911243" sldId="2147377340"/>
            <ac:cxnSpMk id="72" creationId="{35096DCC-3896-2301-617F-43CF26AF6C70}"/>
          </ac:cxnSpMkLst>
        </pc:cxnChg>
        <pc:cxnChg chg="mod">
          <ac:chgData name="Ying Dong WEI" userId="886b3cec-ad91-4f22-b825-69f6a78f3bb7" providerId="ADAL" clId="{BE698293-DA34-4EE5-9FD7-E4CF28642577}" dt="2024-06-11T07:20:56.652" v="6563"/>
          <ac:cxnSpMkLst>
            <pc:docMk/>
            <pc:sldMk cId="4181911243" sldId="2147377340"/>
            <ac:cxnSpMk id="73" creationId="{B9D724F7-C89E-FE03-72AF-5CF0B569B154}"/>
          </ac:cxnSpMkLst>
        </pc:cxnChg>
        <pc:cxnChg chg="mod">
          <ac:chgData name="Ying Dong WEI" userId="886b3cec-ad91-4f22-b825-69f6a78f3bb7" providerId="ADAL" clId="{BE698293-DA34-4EE5-9FD7-E4CF28642577}" dt="2024-06-11T07:20:56.652" v="6563"/>
          <ac:cxnSpMkLst>
            <pc:docMk/>
            <pc:sldMk cId="4181911243" sldId="2147377340"/>
            <ac:cxnSpMk id="74" creationId="{C01413A6-7A48-E18C-2088-BB46A0C38600}"/>
          </ac:cxnSpMkLst>
        </pc:cxnChg>
        <pc:cxnChg chg="mod">
          <ac:chgData name="Ying Dong WEI" userId="886b3cec-ad91-4f22-b825-69f6a78f3bb7" providerId="ADAL" clId="{BE698293-DA34-4EE5-9FD7-E4CF28642577}" dt="2024-06-11T07:20:56.652" v="6563"/>
          <ac:cxnSpMkLst>
            <pc:docMk/>
            <pc:sldMk cId="4181911243" sldId="2147377340"/>
            <ac:cxnSpMk id="75" creationId="{005C0FDC-0C9E-234A-102F-968BA300E971}"/>
          </ac:cxnSpMkLst>
        </pc:cxnChg>
        <pc:cxnChg chg="mod">
          <ac:chgData name="Ying Dong WEI" userId="886b3cec-ad91-4f22-b825-69f6a78f3bb7" providerId="ADAL" clId="{BE698293-DA34-4EE5-9FD7-E4CF28642577}" dt="2024-06-11T07:20:56.652" v="6563"/>
          <ac:cxnSpMkLst>
            <pc:docMk/>
            <pc:sldMk cId="4181911243" sldId="2147377340"/>
            <ac:cxnSpMk id="76" creationId="{20E86047-EABB-930B-18AB-BEA969C41379}"/>
          </ac:cxnSpMkLst>
        </pc:cxnChg>
        <pc:cxnChg chg="mod">
          <ac:chgData name="Ying Dong WEI" userId="886b3cec-ad91-4f22-b825-69f6a78f3bb7" providerId="ADAL" clId="{BE698293-DA34-4EE5-9FD7-E4CF28642577}" dt="2024-06-11T07:20:56.652" v="6563"/>
          <ac:cxnSpMkLst>
            <pc:docMk/>
            <pc:sldMk cId="4181911243" sldId="2147377340"/>
            <ac:cxnSpMk id="77" creationId="{18E0631E-F182-04AF-4079-10058A647314}"/>
          </ac:cxnSpMkLst>
        </pc:cxnChg>
        <pc:cxnChg chg="mod">
          <ac:chgData name="Ying Dong WEI" userId="886b3cec-ad91-4f22-b825-69f6a78f3bb7" providerId="ADAL" clId="{BE698293-DA34-4EE5-9FD7-E4CF28642577}" dt="2024-06-11T07:20:56.652" v="6563"/>
          <ac:cxnSpMkLst>
            <pc:docMk/>
            <pc:sldMk cId="4181911243" sldId="2147377340"/>
            <ac:cxnSpMk id="78" creationId="{A10F3D4D-0544-D967-B09A-72ABC038C4FC}"/>
          </ac:cxnSpMkLst>
        </pc:cxnChg>
        <pc:cxnChg chg="mod">
          <ac:chgData name="Ying Dong WEI" userId="886b3cec-ad91-4f22-b825-69f6a78f3bb7" providerId="ADAL" clId="{BE698293-DA34-4EE5-9FD7-E4CF28642577}" dt="2024-06-11T07:20:56.652" v="6563"/>
          <ac:cxnSpMkLst>
            <pc:docMk/>
            <pc:sldMk cId="4181911243" sldId="2147377340"/>
            <ac:cxnSpMk id="79" creationId="{F11947AA-B82E-6FFB-3FF8-58EC51851066}"/>
          </ac:cxnSpMkLst>
        </pc:cxnChg>
        <pc:cxnChg chg="mod">
          <ac:chgData name="Ying Dong WEI" userId="886b3cec-ad91-4f22-b825-69f6a78f3bb7" providerId="ADAL" clId="{BE698293-DA34-4EE5-9FD7-E4CF28642577}" dt="2024-06-11T07:20:56.652" v="6563"/>
          <ac:cxnSpMkLst>
            <pc:docMk/>
            <pc:sldMk cId="4181911243" sldId="2147377340"/>
            <ac:cxnSpMk id="80" creationId="{0A9E4449-7DE0-A90E-9401-1D795DA9E87A}"/>
          </ac:cxnSpMkLst>
        </pc:cxnChg>
        <pc:cxnChg chg="mod">
          <ac:chgData name="Ying Dong WEI" userId="886b3cec-ad91-4f22-b825-69f6a78f3bb7" providerId="ADAL" clId="{BE698293-DA34-4EE5-9FD7-E4CF28642577}" dt="2024-06-11T07:20:56.652" v="6563"/>
          <ac:cxnSpMkLst>
            <pc:docMk/>
            <pc:sldMk cId="4181911243" sldId="2147377340"/>
            <ac:cxnSpMk id="81" creationId="{FBAC1ABD-7DDD-9E1E-4651-A1AEB8935B71}"/>
          </ac:cxnSpMkLst>
        </pc:cxnChg>
        <pc:cxnChg chg="mod">
          <ac:chgData name="Ying Dong WEI" userId="886b3cec-ad91-4f22-b825-69f6a78f3bb7" providerId="ADAL" clId="{BE698293-DA34-4EE5-9FD7-E4CF28642577}" dt="2024-06-11T07:20:56.652" v="6563"/>
          <ac:cxnSpMkLst>
            <pc:docMk/>
            <pc:sldMk cId="4181911243" sldId="2147377340"/>
            <ac:cxnSpMk id="82" creationId="{6F301D81-6BBD-75FB-787B-BC759500D292}"/>
          </ac:cxnSpMkLst>
        </pc:cxnChg>
        <pc:cxnChg chg="mod">
          <ac:chgData name="Ying Dong WEI" userId="886b3cec-ad91-4f22-b825-69f6a78f3bb7" providerId="ADAL" clId="{BE698293-DA34-4EE5-9FD7-E4CF28642577}" dt="2024-06-11T07:20:56.652" v="6563"/>
          <ac:cxnSpMkLst>
            <pc:docMk/>
            <pc:sldMk cId="4181911243" sldId="2147377340"/>
            <ac:cxnSpMk id="84" creationId="{F39E6794-ED56-C550-9C7E-F43C2D8F46AE}"/>
          </ac:cxnSpMkLst>
        </pc:cxnChg>
        <pc:cxnChg chg="mod">
          <ac:chgData name="Ying Dong WEI" userId="886b3cec-ad91-4f22-b825-69f6a78f3bb7" providerId="ADAL" clId="{BE698293-DA34-4EE5-9FD7-E4CF28642577}" dt="2024-06-11T07:20:56.652" v="6563"/>
          <ac:cxnSpMkLst>
            <pc:docMk/>
            <pc:sldMk cId="4181911243" sldId="2147377340"/>
            <ac:cxnSpMk id="85" creationId="{FD6D1227-6FCB-647E-4F1D-9BD11912BB73}"/>
          </ac:cxnSpMkLst>
        </pc:cxnChg>
        <pc:cxnChg chg="mod">
          <ac:chgData name="Ying Dong WEI" userId="886b3cec-ad91-4f22-b825-69f6a78f3bb7" providerId="ADAL" clId="{BE698293-DA34-4EE5-9FD7-E4CF28642577}" dt="2024-06-11T07:20:57.171" v="6564"/>
          <ac:cxnSpMkLst>
            <pc:docMk/>
            <pc:sldMk cId="4181911243" sldId="2147377340"/>
            <ac:cxnSpMk id="88" creationId="{9B1EDCCE-9030-8B86-EDE5-85E347F0B7DB}"/>
          </ac:cxnSpMkLst>
        </pc:cxnChg>
        <pc:cxnChg chg="mod">
          <ac:chgData name="Ying Dong WEI" userId="886b3cec-ad91-4f22-b825-69f6a78f3bb7" providerId="ADAL" clId="{BE698293-DA34-4EE5-9FD7-E4CF28642577}" dt="2024-06-11T07:20:57.171" v="6564"/>
          <ac:cxnSpMkLst>
            <pc:docMk/>
            <pc:sldMk cId="4181911243" sldId="2147377340"/>
            <ac:cxnSpMk id="89" creationId="{D88F83A1-E750-6CE4-C4FD-86F19843FF6D}"/>
          </ac:cxnSpMkLst>
        </pc:cxnChg>
        <pc:cxnChg chg="mod">
          <ac:chgData name="Ying Dong WEI" userId="886b3cec-ad91-4f22-b825-69f6a78f3bb7" providerId="ADAL" clId="{BE698293-DA34-4EE5-9FD7-E4CF28642577}" dt="2024-06-11T07:20:57.171" v="6564"/>
          <ac:cxnSpMkLst>
            <pc:docMk/>
            <pc:sldMk cId="4181911243" sldId="2147377340"/>
            <ac:cxnSpMk id="90" creationId="{43D8B767-4C5B-9684-6129-783B25DD9E98}"/>
          </ac:cxnSpMkLst>
        </pc:cxnChg>
        <pc:cxnChg chg="mod">
          <ac:chgData name="Ying Dong WEI" userId="886b3cec-ad91-4f22-b825-69f6a78f3bb7" providerId="ADAL" clId="{BE698293-DA34-4EE5-9FD7-E4CF28642577}" dt="2024-06-11T07:20:57.171" v="6564"/>
          <ac:cxnSpMkLst>
            <pc:docMk/>
            <pc:sldMk cId="4181911243" sldId="2147377340"/>
            <ac:cxnSpMk id="91" creationId="{4CFA709B-CC76-84AF-FE45-1424030FC2C0}"/>
          </ac:cxnSpMkLst>
        </pc:cxnChg>
        <pc:cxnChg chg="mod">
          <ac:chgData name="Ying Dong WEI" userId="886b3cec-ad91-4f22-b825-69f6a78f3bb7" providerId="ADAL" clId="{BE698293-DA34-4EE5-9FD7-E4CF28642577}" dt="2024-06-11T07:20:57.171" v="6564"/>
          <ac:cxnSpMkLst>
            <pc:docMk/>
            <pc:sldMk cId="4181911243" sldId="2147377340"/>
            <ac:cxnSpMk id="92" creationId="{0577EE7C-7DC5-CAAF-5EDF-3FDD07AF2B84}"/>
          </ac:cxnSpMkLst>
        </pc:cxnChg>
        <pc:cxnChg chg="mod">
          <ac:chgData name="Ying Dong WEI" userId="886b3cec-ad91-4f22-b825-69f6a78f3bb7" providerId="ADAL" clId="{BE698293-DA34-4EE5-9FD7-E4CF28642577}" dt="2024-06-11T07:20:57.171" v="6564"/>
          <ac:cxnSpMkLst>
            <pc:docMk/>
            <pc:sldMk cId="4181911243" sldId="2147377340"/>
            <ac:cxnSpMk id="93" creationId="{FD016B3E-8C20-4376-EC14-D7E35A6BBA0D}"/>
          </ac:cxnSpMkLst>
        </pc:cxnChg>
        <pc:cxnChg chg="mod">
          <ac:chgData name="Ying Dong WEI" userId="886b3cec-ad91-4f22-b825-69f6a78f3bb7" providerId="ADAL" clId="{BE698293-DA34-4EE5-9FD7-E4CF28642577}" dt="2024-06-11T07:20:57.171" v="6564"/>
          <ac:cxnSpMkLst>
            <pc:docMk/>
            <pc:sldMk cId="4181911243" sldId="2147377340"/>
            <ac:cxnSpMk id="94" creationId="{B8AC3001-4D6E-0FA1-645B-3CD3B8627D00}"/>
          </ac:cxnSpMkLst>
        </pc:cxnChg>
        <pc:cxnChg chg="mod">
          <ac:chgData name="Ying Dong WEI" userId="886b3cec-ad91-4f22-b825-69f6a78f3bb7" providerId="ADAL" clId="{BE698293-DA34-4EE5-9FD7-E4CF28642577}" dt="2024-06-11T07:20:57.171" v="6564"/>
          <ac:cxnSpMkLst>
            <pc:docMk/>
            <pc:sldMk cId="4181911243" sldId="2147377340"/>
            <ac:cxnSpMk id="95" creationId="{228CF186-D65E-45EB-B8AD-80E036C120F9}"/>
          </ac:cxnSpMkLst>
        </pc:cxnChg>
        <pc:cxnChg chg="mod">
          <ac:chgData name="Ying Dong WEI" userId="886b3cec-ad91-4f22-b825-69f6a78f3bb7" providerId="ADAL" clId="{BE698293-DA34-4EE5-9FD7-E4CF28642577}" dt="2024-06-11T07:20:57.171" v="6564"/>
          <ac:cxnSpMkLst>
            <pc:docMk/>
            <pc:sldMk cId="4181911243" sldId="2147377340"/>
            <ac:cxnSpMk id="96" creationId="{76FC46AB-4F00-5EC9-62C9-B374765B2ABE}"/>
          </ac:cxnSpMkLst>
        </pc:cxnChg>
        <pc:cxnChg chg="mod">
          <ac:chgData name="Ying Dong WEI" userId="886b3cec-ad91-4f22-b825-69f6a78f3bb7" providerId="ADAL" clId="{BE698293-DA34-4EE5-9FD7-E4CF28642577}" dt="2024-06-11T07:20:57.171" v="6564"/>
          <ac:cxnSpMkLst>
            <pc:docMk/>
            <pc:sldMk cId="4181911243" sldId="2147377340"/>
            <ac:cxnSpMk id="97" creationId="{2F90F105-B375-B2E4-D949-F6242F5A5D7A}"/>
          </ac:cxnSpMkLst>
        </pc:cxnChg>
        <pc:cxnChg chg="mod">
          <ac:chgData name="Ying Dong WEI" userId="886b3cec-ad91-4f22-b825-69f6a78f3bb7" providerId="ADAL" clId="{BE698293-DA34-4EE5-9FD7-E4CF28642577}" dt="2024-06-11T07:20:57.171" v="6564"/>
          <ac:cxnSpMkLst>
            <pc:docMk/>
            <pc:sldMk cId="4181911243" sldId="2147377340"/>
            <ac:cxnSpMk id="98" creationId="{93FC5105-0969-D787-C0B4-01786BAF66D1}"/>
          </ac:cxnSpMkLst>
        </pc:cxnChg>
        <pc:cxnChg chg="mod">
          <ac:chgData name="Ying Dong WEI" userId="886b3cec-ad91-4f22-b825-69f6a78f3bb7" providerId="ADAL" clId="{BE698293-DA34-4EE5-9FD7-E4CF28642577}" dt="2024-06-11T07:20:57.171" v="6564"/>
          <ac:cxnSpMkLst>
            <pc:docMk/>
            <pc:sldMk cId="4181911243" sldId="2147377340"/>
            <ac:cxnSpMk id="99" creationId="{1527921B-62C9-309B-0FE8-38FBA3EA28D8}"/>
          </ac:cxnSpMkLst>
        </pc:cxnChg>
        <pc:cxnChg chg="mod">
          <ac:chgData name="Ying Dong WEI" userId="886b3cec-ad91-4f22-b825-69f6a78f3bb7" providerId="ADAL" clId="{BE698293-DA34-4EE5-9FD7-E4CF28642577}" dt="2024-06-11T07:20:57.171" v="6564"/>
          <ac:cxnSpMkLst>
            <pc:docMk/>
            <pc:sldMk cId="4181911243" sldId="2147377340"/>
            <ac:cxnSpMk id="100" creationId="{0959B2E2-3CDA-6B22-7CD4-1B58F0D8ED29}"/>
          </ac:cxnSpMkLst>
        </pc:cxnChg>
        <pc:cxnChg chg="mod">
          <ac:chgData name="Ying Dong WEI" userId="886b3cec-ad91-4f22-b825-69f6a78f3bb7" providerId="ADAL" clId="{BE698293-DA34-4EE5-9FD7-E4CF28642577}" dt="2024-06-11T07:20:57.171" v="6564"/>
          <ac:cxnSpMkLst>
            <pc:docMk/>
            <pc:sldMk cId="4181911243" sldId="2147377340"/>
            <ac:cxnSpMk id="101" creationId="{F1AAE024-D7A9-8F7C-3213-18E3C0A69D10}"/>
          </ac:cxnSpMkLst>
        </pc:cxnChg>
        <pc:cxnChg chg="mod">
          <ac:chgData name="Ying Dong WEI" userId="886b3cec-ad91-4f22-b825-69f6a78f3bb7" providerId="ADAL" clId="{BE698293-DA34-4EE5-9FD7-E4CF28642577}" dt="2024-06-11T07:20:57.171" v="6564"/>
          <ac:cxnSpMkLst>
            <pc:docMk/>
            <pc:sldMk cId="4181911243" sldId="2147377340"/>
            <ac:cxnSpMk id="102" creationId="{BA8CAD8A-DA9E-8C7B-7192-304329C34E6B}"/>
          </ac:cxnSpMkLst>
        </pc:cxnChg>
        <pc:cxnChg chg="mod">
          <ac:chgData name="Ying Dong WEI" userId="886b3cec-ad91-4f22-b825-69f6a78f3bb7" providerId="ADAL" clId="{BE698293-DA34-4EE5-9FD7-E4CF28642577}" dt="2024-06-11T07:20:57.171" v="6564"/>
          <ac:cxnSpMkLst>
            <pc:docMk/>
            <pc:sldMk cId="4181911243" sldId="2147377340"/>
            <ac:cxnSpMk id="103" creationId="{9710330F-3015-E2CF-5878-3C78CF4DD61E}"/>
          </ac:cxnSpMkLst>
        </pc:cxnChg>
        <pc:cxnChg chg="mod">
          <ac:chgData name="Ying Dong WEI" userId="886b3cec-ad91-4f22-b825-69f6a78f3bb7" providerId="ADAL" clId="{BE698293-DA34-4EE5-9FD7-E4CF28642577}" dt="2024-06-11T07:20:57.171" v="6564"/>
          <ac:cxnSpMkLst>
            <pc:docMk/>
            <pc:sldMk cId="4181911243" sldId="2147377340"/>
            <ac:cxnSpMk id="104" creationId="{B942C8E3-CA24-F164-0A43-4186C09DE9EA}"/>
          </ac:cxnSpMkLst>
        </pc:cxnChg>
        <pc:cxnChg chg="mod">
          <ac:chgData name="Ying Dong WEI" userId="886b3cec-ad91-4f22-b825-69f6a78f3bb7" providerId="ADAL" clId="{BE698293-DA34-4EE5-9FD7-E4CF28642577}" dt="2024-06-11T07:20:57.171" v="6564"/>
          <ac:cxnSpMkLst>
            <pc:docMk/>
            <pc:sldMk cId="4181911243" sldId="2147377340"/>
            <ac:cxnSpMk id="105" creationId="{0601E203-4113-8E64-6A72-8ED6B21B8F91}"/>
          </ac:cxnSpMkLst>
        </pc:cxnChg>
        <pc:cxnChg chg="mod">
          <ac:chgData name="Ying Dong WEI" userId="886b3cec-ad91-4f22-b825-69f6a78f3bb7" providerId="ADAL" clId="{BE698293-DA34-4EE5-9FD7-E4CF28642577}" dt="2024-06-11T07:20:57.171" v="6564"/>
          <ac:cxnSpMkLst>
            <pc:docMk/>
            <pc:sldMk cId="4181911243" sldId="2147377340"/>
            <ac:cxnSpMk id="106" creationId="{7E711DA5-EB2E-7801-449C-DF9947E3C68E}"/>
          </ac:cxnSpMkLst>
        </pc:cxnChg>
        <pc:cxnChg chg="mod">
          <ac:chgData name="Ying Dong WEI" userId="886b3cec-ad91-4f22-b825-69f6a78f3bb7" providerId="ADAL" clId="{BE698293-DA34-4EE5-9FD7-E4CF28642577}" dt="2024-06-11T07:20:57.171" v="6564"/>
          <ac:cxnSpMkLst>
            <pc:docMk/>
            <pc:sldMk cId="4181911243" sldId="2147377340"/>
            <ac:cxnSpMk id="107" creationId="{F09F8FDC-62AF-7963-8925-E13CF8B6B06F}"/>
          </ac:cxnSpMkLst>
        </pc:cxnChg>
        <pc:cxnChg chg="mod">
          <ac:chgData name="Ying Dong WEI" userId="886b3cec-ad91-4f22-b825-69f6a78f3bb7" providerId="ADAL" clId="{BE698293-DA34-4EE5-9FD7-E4CF28642577}" dt="2024-06-11T07:20:57.171" v="6564"/>
          <ac:cxnSpMkLst>
            <pc:docMk/>
            <pc:sldMk cId="4181911243" sldId="2147377340"/>
            <ac:cxnSpMk id="108" creationId="{17B2C220-8DFA-2F8F-3708-87F326E12EED}"/>
          </ac:cxnSpMkLst>
        </pc:cxnChg>
        <pc:cxnChg chg="mod">
          <ac:chgData name="Ying Dong WEI" userId="886b3cec-ad91-4f22-b825-69f6a78f3bb7" providerId="ADAL" clId="{BE698293-DA34-4EE5-9FD7-E4CF28642577}" dt="2024-06-11T07:20:57.171" v="6564"/>
          <ac:cxnSpMkLst>
            <pc:docMk/>
            <pc:sldMk cId="4181911243" sldId="2147377340"/>
            <ac:cxnSpMk id="109" creationId="{D21DAF14-1832-7EB3-C7F5-7ABEF0CC4ED7}"/>
          </ac:cxnSpMkLst>
        </pc:cxnChg>
        <pc:cxnChg chg="mod">
          <ac:chgData name="Ying Dong WEI" userId="886b3cec-ad91-4f22-b825-69f6a78f3bb7" providerId="ADAL" clId="{BE698293-DA34-4EE5-9FD7-E4CF28642577}" dt="2024-06-11T07:20:57.171" v="6564"/>
          <ac:cxnSpMkLst>
            <pc:docMk/>
            <pc:sldMk cId="4181911243" sldId="2147377340"/>
            <ac:cxnSpMk id="111" creationId="{1F8BD717-E56A-1896-AB7D-EF09446C44DD}"/>
          </ac:cxnSpMkLst>
        </pc:cxnChg>
        <pc:cxnChg chg="mod">
          <ac:chgData name="Ying Dong WEI" userId="886b3cec-ad91-4f22-b825-69f6a78f3bb7" providerId="ADAL" clId="{BE698293-DA34-4EE5-9FD7-E4CF28642577}" dt="2024-06-11T07:20:57.171" v="6564"/>
          <ac:cxnSpMkLst>
            <pc:docMk/>
            <pc:sldMk cId="4181911243" sldId="2147377340"/>
            <ac:cxnSpMk id="112" creationId="{DA690E39-1A7F-DE30-009E-F59F13410EF3}"/>
          </ac:cxnSpMkLst>
        </pc:cxnChg>
        <pc:cxnChg chg="mod">
          <ac:chgData name="Ying Dong WEI" userId="886b3cec-ad91-4f22-b825-69f6a78f3bb7" providerId="ADAL" clId="{BE698293-DA34-4EE5-9FD7-E4CF28642577}" dt="2024-06-11T07:20:57.568" v="6565"/>
          <ac:cxnSpMkLst>
            <pc:docMk/>
            <pc:sldMk cId="4181911243" sldId="2147377340"/>
            <ac:cxnSpMk id="115" creationId="{B25BE41F-7F99-B5C6-4EFD-16FB2FFD505E}"/>
          </ac:cxnSpMkLst>
        </pc:cxnChg>
        <pc:cxnChg chg="mod">
          <ac:chgData name="Ying Dong WEI" userId="886b3cec-ad91-4f22-b825-69f6a78f3bb7" providerId="ADAL" clId="{BE698293-DA34-4EE5-9FD7-E4CF28642577}" dt="2024-06-11T07:20:57.568" v="6565"/>
          <ac:cxnSpMkLst>
            <pc:docMk/>
            <pc:sldMk cId="4181911243" sldId="2147377340"/>
            <ac:cxnSpMk id="116" creationId="{A732A3C0-0524-588B-FD6B-5A44C82245C5}"/>
          </ac:cxnSpMkLst>
        </pc:cxnChg>
        <pc:cxnChg chg="mod">
          <ac:chgData name="Ying Dong WEI" userId="886b3cec-ad91-4f22-b825-69f6a78f3bb7" providerId="ADAL" clId="{BE698293-DA34-4EE5-9FD7-E4CF28642577}" dt="2024-06-11T07:20:57.568" v="6565"/>
          <ac:cxnSpMkLst>
            <pc:docMk/>
            <pc:sldMk cId="4181911243" sldId="2147377340"/>
            <ac:cxnSpMk id="117" creationId="{4170A67C-3D44-93CE-53C4-6D0728BF0C50}"/>
          </ac:cxnSpMkLst>
        </pc:cxnChg>
        <pc:cxnChg chg="mod">
          <ac:chgData name="Ying Dong WEI" userId="886b3cec-ad91-4f22-b825-69f6a78f3bb7" providerId="ADAL" clId="{BE698293-DA34-4EE5-9FD7-E4CF28642577}" dt="2024-06-11T07:20:57.568" v="6565"/>
          <ac:cxnSpMkLst>
            <pc:docMk/>
            <pc:sldMk cId="4181911243" sldId="2147377340"/>
            <ac:cxnSpMk id="118" creationId="{8DBBCE63-C9F3-0FC9-D3E7-E4ED6508259C}"/>
          </ac:cxnSpMkLst>
        </pc:cxnChg>
        <pc:cxnChg chg="mod">
          <ac:chgData name="Ying Dong WEI" userId="886b3cec-ad91-4f22-b825-69f6a78f3bb7" providerId="ADAL" clId="{BE698293-DA34-4EE5-9FD7-E4CF28642577}" dt="2024-06-11T07:20:57.568" v="6565"/>
          <ac:cxnSpMkLst>
            <pc:docMk/>
            <pc:sldMk cId="4181911243" sldId="2147377340"/>
            <ac:cxnSpMk id="119" creationId="{1AB756AB-2B04-C67C-970F-FF08CEDDB1E8}"/>
          </ac:cxnSpMkLst>
        </pc:cxnChg>
        <pc:cxnChg chg="mod">
          <ac:chgData name="Ying Dong WEI" userId="886b3cec-ad91-4f22-b825-69f6a78f3bb7" providerId="ADAL" clId="{BE698293-DA34-4EE5-9FD7-E4CF28642577}" dt="2024-06-11T07:20:57.568" v="6565"/>
          <ac:cxnSpMkLst>
            <pc:docMk/>
            <pc:sldMk cId="4181911243" sldId="2147377340"/>
            <ac:cxnSpMk id="120" creationId="{9A67A252-A869-BF94-43B8-49AADF7AD471}"/>
          </ac:cxnSpMkLst>
        </pc:cxnChg>
        <pc:cxnChg chg="mod">
          <ac:chgData name="Ying Dong WEI" userId="886b3cec-ad91-4f22-b825-69f6a78f3bb7" providerId="ADAL" clId="{BE698293-DA34-4EE5-9FD7-E4CF28642577}" dt="2024-06-11T07:20:57.568" v="6565"/>
          <ac:cxnSpMkLst>
            <pc:docMk/>
            <pc:sldMk cId="4181911243" sldId="2147377340"/>
            <ac:cxnSpMk id="121" creationId="{14095136-958A-2835-483F-971920AC48E5}"/>
          </ac:cxnSpMkLst>
        </pc:cxnChg>
        <pc:cxnChg chg="mod">
          <ac:chgData name="Ying Dong WEI" userId="886b3cec-ad91-4f22-b825-69f6a78f3bb7" providerId="ADAL" clId="{BE698293-DA34-4EE5-9FD7-E4CF28642577}" dt="2024-06-11T07:20:57.568" v="6565"/>
          <ac:cxnSpMkLst>
            <pc:docMk/>
            <pc:sldMk cId="4181911243" sldId="2147377340"/>
            <ac:cxnSpMk id="122" creationId="{B942926B-F09F-FAA1-6767-689996152F5B}"/>
          </ac:cxnSpMkLst>
        </pc:cxnChg>
        <pc:cxnChg chg="mod">
          <ac:chgData name="Ying Dong WEI" userId="886b3cec-ad91-4f22-b825-69f6a78f3bb7" providerId="ADAL" clId="{BE698293-DA34-4EE5-9FD7-E4CF28642577}" dt="2024-06-11T07:20:57.568" v="6565"/>
          <ac:cxnSpMkLst>
            <pc:docMk/>
            <pc:sldMk cId="4181911243" sldId="2147377340"/>
            <ac:cxnSpMk id="123" creationId="{521B72AD-18C4-F790-6DE3-8191471BD166}"/>
          </ac:cxnSpMkLst>
        </pc:cxnChg>
        <pc:cxnChg chg="mod">
          <ac:chgData name="Ying Dong WEI" userId="886b3cec-ad91-4f22-b825-69f6a78f3bb7" providerId="ADAL" clId="{BE698293-DA34-4EE5-9FD7-E4CF28642577}" dt="2024-06-11T07:20:57.568" v="6565"/>
          <ac:cxnSpMkLst>
            <pc:docMk/>
            <pc:sldMk cId="4181911243" sldId="2147377340"/>
            <ac:cxnSpMk id="124" creationId="{139D14D4-FA17-13B4-BC38-5456921F8D86}"/>
          </ac:cxnSpMkLst>
        </pc:cxnChg>
        <pc:cxnChg chg="mod">
          <ac:chgData name="Ying Dong WEI" userId="886b3cec-ad91-4f22-b825-69f6a78f3bb7" providerId="ADAL" clId="{BE698293-DA34-4EE5-9FD7-E4CF28642577}" dt="2024-06-11T07:20:57.568" v="6565"/>
          <ac:cxnSpMkLst>
            <pc:docMk/>
            <pc:sldMk cId="4181911243" sldId="2147377340"/>
            <ac:cxnSpMk id="125" creationId="{B7D65777-F3DA-296C-C424-01AF53E0557E}"/>
          </ac:cxnSpMkLst>
        </pc:cxnChg>
        <pc:cxnChg chg="mod">
          <ac:chgData name="Ying Dong WEI" userId="886b3cec-ad91-4f22-b825-69f6a78f3bb7" providerId="ADAL" clId="{BE698293-DA34-4EE5-9FD7-E4CF28642577}" dt="2024-06-11T07:20:57.568" v="6565"/>
          <ac:cxnSpMkLst>
            <pc:docMk/>
            <pc:sldMk cId="4181911243" sldId="2147377340"/>
            <ac:cxnSpMk id="126" creationId="{450965C8-DC8D-1BD9-8668-2F704DB84BC5}"/>
          </ac:cxnSpMkLst>
        </pc:cxnChg>
        <pc:cxnChg chg="mod">
          <ac:chgData name="Ying Dong WEI" userId="886b3cec-ad91-4f22-b825-69f6a78f3bb7" providerId="ADAL" clId="{BE698293-DA34-4EE5-9FD7-E4CF28642577}" dt="2024-06-11T07:20:57.568" v="6565"/>
          <ac:cxnSpMkLst>
            <pc:docMk/>
            <pc:sldMk cId="4181911243" sldId="2147377340"/>
            <ac:cxnSpMk id="127" creationId="{DB4485F2-C9A5-7498-D81A-893DE929301A}"/>
          </ac:cxnSpMkLst>
        </pc:cxnChg>
        <pc:cxnChg chg="mod">
          <ac:chgData name="Ying Dong WEI" userId="886b3cec-ad91-4f22-b825-69f6a78f3bb7" providerId="ADAL" clId="{BE698293-DA34-4EE5-9FD7-E4CF28642577}" dt="2024-06-11T07:20:57.568" v="6565"/>
          <ac:cxnSpMkLst>
            <pc:docMk/>
            <pc:sldMk cId="4181911243" sldId="2147377340"/>
            <ac:cxnSpMk id="128" creationId="{0DCFC3C0-8708-F0D2-6919-8EE396C244CD}"/>
          </ac:cxnSpMkLst>
        </pc:cxnChg>
        <pc:cxnChg chg="mod">
          <ac:chgData name="Ying Dong WEI" userId="886b3cec-ad91-4f22-b825-69f6a78f3bb7" providerId="ADAL" clId="{BE698293-DA34-4EE5-9FD7-E4CF28642577}" dt="2024-06-11T07:20:57.568" v="6565"/>
          <ac:cxnSpMkLst>
            <pc:docMk/>
            <pc:sldMk cId="4181911243" sldId="2147377340"/>
            <ac:cxnSpMk id="129" creationId="{5F06E00B-E69F-B7D1-69BF-1DABE3F7272B}"/>
          </ac:cxnSpMkLst>
        </pc:cxnChg>
        <pc:cxnChg chg="mod">
          <ac:chgData name="Ying Dong WEI" userId="886b3cec-ad91-4f22-b825-69f6a78f3bb7" providerId="ADAL" clId="{BE698293-DA34-4EE5-9FD7-E4CF28642577}" dt="2024-06-11T07:20:57.568" v="6565"/>
          <ac:cxnSpMkLst>
            <pc:docMk/>
            <pc:sldMk cId="4181911243" sldId="2147377340"/>
            <ac:cxnSpMk id="130" creationId="{79D44B38-B6DB-DF2E-2D70-A3553550864F}"/>
          </ac:cxnSpMkLst>
        </pc:cxnChg>
        <pc:cxnChg chg="mod">
          <ac:chgData name="Ying Dong WEI" userId="886b3cec-ad91-4f22-b825-69f6a78f3bb7" providerId="ADAL" clId="{BE698293-DA34-4EE5-9FD7-E4CF28642577}" dt="2024-06-11T07:20:57.568" v="6565"/>
          <ac:cxnSpMkLst>
            <pc:docMk/>
            <pc:sldMk cId="4181911243" sldId="2147377340"/>
            <ac:cxnSpMk id="131" creationId="{CC302B5B-26CC-8C7A-1361-D209A7C46DF2}"/>
          </ac:cxnSpMkLst>
        </pc:cxnChg>
        <pc:cxnChg chg="mod">
          <ac:chgData name="Ying Dong WEI" userId="886b3cec-ad91-4f22-b825-69f6a78f3bb7" providerId="ADAL" clId="{BE698293-DA34-4EE5-9FD7-E4CF28642577}" dt="2024-06-11T07:20:57.568" v="6565"/>
          <ac:cxnSpMkLst>
            <pc:docMk/>
            <pc:sldMk cId="4181911243" sldId="2147377340"/>
            <ac:cxnSpMk id="132" creationId="{B72C2E37-EC48-EB40-CC6C-804BFF160DFC}"/>
          </ac:cxnSpMkLst>
        </pc:cxnChg>
        <pc:cxnChg chg="mod">
          <ac:chgData name="Ying Dong WEI" userId="886b3cec-ad91-4f22-b825-69f6a78f3bb7" providerId="ADAL" clId="{BE698293-DA34-4EE5-9FD7-E4CF28642577}" dt="2024-06-11T07:20:57.568" v="6565"/>
          <ac:cxnSpMkLst>
            <pc:docMk/>
            <pc:sldMk cId="4181911243" sldId="2147377340"/>
            <ac:cxnSpMk id="133" creationId="{8D4AC9CA-70B5-19AA-C0B3-AAD422618F4C}"/>
          </ac:cxnSpMkLst>
        </pc:cxnChg>
        <pc:cxnChg chg="mod">
          <ac:chgData name="Ying Dong WEI" userId="886b3cec-ad91-4f22-b825-69f6a78f3bb7" providerId="ADAL" clId="{BE698293-DA34-4EE5-9FD7-E4CF28642577}" dt="2024-06-11T07:20:57.568" v="6565"/>
          <ac:cxnSpMkLst>
            <pc:docMk/>
            <pc:sldMk cId="4181911243" sldId="2147377340"/>
            <ac:cxnSpMk id="134" creationId="{E2CCC13D-F3AE-ABDC-CB1B-6C5CE601B67B}"/>
          </ac:cxnSpMkLst>
        </pc:cxnChg>
        <pc:cxnChg chg="mod">
          <ac:chgData name="Ying Dong WEI" userId="886b3cec-ad91-4f22-b825-69f6a78f3bb7" providerId="ADAL" clId="{BE698293-DA34-4EE5-9FD7-E4CF28642577}" dt="2024-06-11T07:20:57.568" v="6565"/>
          <ac:cxnSpMkLst>
            <pc:docMk/>
            <pc:sldMk cId="4181911243" sldId="2147377340"/>
            <ac:cxnSpMk id="135" creationId="{450D2607-F8E5-0929-673A-F11DA76AEFE7}"/>
          </ac:cxnSpMkLst>
        </pc:cxnChg>
        <pc:cxnChg chg="mod">
          <ac:chgData name="Ying Dong WEI" userId="886b3cec-ad91-4f22-b825-69f6a78f3bb7" providerId="ADAL" clId="{BE698293-DA34-4EE5-9FD7-E4CF28642577}" dt="2024-06-11T07:20:57.568" v="6565"/>
          <ac:cxnSpMkLst>
            <pc:docMk/>
            <pc:sldMk cId="4181911243" sldId="2147377340"/>
            <ac:cxnSpMk id="136" creationId="{F3037613-C9EA-DBEF-83DC-0D200531740D}"/>
          </ac:cxnSpMkLst>
        </pc:cxnChg>
        <pc:cxnChg chg="mod">
          <ac:chgData name="Ying Dong WEI" userId="886b3cec-ad91-4f22-b825-69f6a78f3bb7" providerId="ADAL" clId="{BE698293-DA34-4EE5-9FD7-E4CF28642577}" dt="2024-06-11T07:20:57.568" v="6565"/>
          <ac:cxnSpMkLst>
            <pc:docMk/>
            <pc:sldMk cId="4181911243" sldId="2147377340"/>
            <ac:cxnSpMk id="138" creationId="{BC955070-7B0E-CBB2-DB5E-CB7E5EEB920C}"/>
          </ac:cxnSpMkLst>
        </pc:cxnChg>
        <pc:cxnChg chg="mod">
          <ac:chgData name="Ying Dong WEI" userId="886b3cec-ad91-4f22-b825-69f6a78f3bb7" providerId="ADAL" clId="{BE698293-DA34-4EE5-9FD7-E4CF28642577}" dt="2024-06-11T07:20:57.568" v="6565"/>
          <ac:cxnSpMkLst>
            <pc:docMk/>
            <pc:sldMk cId="4181911243" sldId="2147377340"/>
            <ac:cxnSpMk id="139" creationId="{00C45AC3-162A-4534-4642-E789BAB227B0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42" creationId="{C663ACC8-7556-6658-7B22-EB6B0AA3D2C7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43" creationId="{7D1A8CE7-E2D0-E583-4147-44D6E9D20735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44" creationId="{64D65534-7191-2ABC-8F20-F012BCB1AF22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45" creationId="{B9CC4A47-C4A8-6362-7F3A-2FB3B11786EB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46" creationId="{C2B128C2-C95C-0872-0BDD-3407584A296D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47" creationId="{2C206BF1-DB17-0227-847B-9CB8D6D14007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48" creationId="{5FD5B209-40DA-548E-A532-E2B8548E796C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49" creationId="{12AAA247-F46D-1F33-F7E3-46977E9A544D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50" creationId="{D45841E9-CA3A-76D2-86C9-A8D17784ECB6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51" creationId="{F91BD9D1-E664-40D0-A520-A2A06E757E27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52" creationId="{C673F7CA-3F0B-EE5A-2694-A6961E778EE6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53" creationId="{898F7EB4-1C9A-66DB-D24A-8A4D70B5BAAA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54" creationId="{02EAADAE-3CAD-B261-48CC-742B156082F6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55" creationId="{35717745-F1E7-D832-9D9A-78ED66DC6FCF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56" creationId="{2F6A3BBA-23BD-5392-75D0-D4CA0F423185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57" creationId="{7ECCE630-C08D-B8AE-A14F-B1FB9B920EEA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58" creationId="{6FF3AE02-091D-341F-8AD7-997184FF17F4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59" creationId="{5B2B3881-27D8-11D7-5D4A-7F4BBDDFE102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60" creationId="{CEC09248-5DE9-8DF0-F1CB-153ECB87DD27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61" creationId="{A70521BC-7DA2-2A28-36FA-EF936A30D3E4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62" creationId="{CD969DD2-3684-7D2E-7FA2-74A0F403B72B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63" creationId="{AE564A69-44B3-6930-84FB-FAA9896D4903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65" creationId="{C5368AF8-D5D3-D0A0-FFFF-BF176ADD5238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66" creationId="{D9EF48FF-C229-37AC-BCD6-C92851CAB980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69" creationId="{F50E1057-D749-33A8-91B6-B851EFE1036B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70" creationId="{ADE01E3F-1446-DDBE-A822-3F171D748281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71" creationId="{C89EA192-A2C0-5B4F-A724-C9F979B3A7F4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72" creationId="{970348DF-470E-19F8-5F54-B7D0663492DA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73" creationId="{A5A9D162-343A-BDB5-5155-A2F697F9222B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74" creationId="{334E2373-CADF-6721-EA32-52F24E350310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75" creationId="{DD4DFE9C-29D5-0527-C5D7-2F468C7BE5A3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76" creationId="{0885FF0F-939B-791B-8BEB-75A37F0FE9C5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77" creationId="{383966EC-30C5-8F83-FD22-4365CC8A27C5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78" creationId="{619818D6-87C4-DFD4-7231-A624ABC9FAA1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79" creationId="{FF3105F4-7FF4-167F-CF70-40802C1B18E9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80" creationId="{B0CB5B86-7014-4146-B422-07C8044737F4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81" creationId="{4F137027-64EC-B573-847D-8927DA79989A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82" creationId="{216BB503-EE45-7445-5966-0C03CD533246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83" creationId="{249A4D15-1BB9-4D97-3E92-F00DE39A806C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84" creationId="{143685CD-E45D-E72C-E401-C40482370314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85" creationId="{6EB3B7B8-5A05-DD1D-7F0C-B3B3F089E628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86" creationId="{EFAD14F4-CD61-96E6-70F0-FBED5F88E0B8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87" creationId="{574CBBF6-0336-2B71-1F82-1D0D26B44858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88" creationId="{5E135DF0-F0C8-CBA3-79A1-6280DC8F91F5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89" creationId="{39D11403-6D1D-29CE-C31F-9E9379752350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90" creationId="{1577C1BF-2FB0-AB6F-BE73-C26BC5428577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92" creationId="{D9A36952-6478-55F1-4205-3E04EBB250E2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93" creationId="{6C2DAB53-2D6B-DE41-B9F6-ADBB2FDC5D5A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96" creationId="{AA656182-2759-0138-F6FE-AD4E68E4C433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97" creationId="{9D93B7B2-5661-2C9D-B71E-105DF47EBBDB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98" creationId="{55326238-CC1D-525E-B005-8F0E0E8109EC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199" creationId="{F5CE2AF0-E61D-0D78-CB04-72B32A5966F7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00" creationId="{0480012F-ABBA-727F-4EC4-CA6FB78BB42F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01" creationId="{76D46917-1690-C7E8-BBEF-2BD75D375414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02" creationId="{A281AE9B-7CFF-F3C8-EB92-66C34EBEB2B3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03" creationId="{16B9375D-7207-3597-5902-62B526785E00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04" creationId="{284AE1D6-4FB4-FCF1-34AC-3BED1B2FD27C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05" creationId="{1402F9B7-A8D9-131D-5C82-5B1F0DBF79F3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06" creationId="{95E7AD02-E633-D5CD-2EB2-E795C1692257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07" creationId="{1E2AC2B2-4C5C-7E33-0102-64C9F86CAA21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08" creationId="{F412BE59-39D9-732B-5FD6-19B4FD46BF44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09" creationId="{0E35BBEE-6122-5FA7-A854-A7CBA5D0C7A8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10" creationId="{94FF9BE6-5799-C0E6-6768-E0BB45D94737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11" creationId="{98B8D493-E78C-6816-B87D-EEF2B3AB7CBC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12" creationId="{5F818C8C-3DF7-C601-C68E-AE5E87014442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13" creationId="{11A26CE0-BCFA-2407-5C7F-036648D3AE8C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14" creationId="{C31F98E9-3291-AFEE-DFF6-2BFE9B4AC969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15" creationId="{09F67B0A-73B0-622B-F2D1-2EF161874BBB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16" creationId="{A3B7B328-9FEB-826D-8580-369D14B0AD20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17" creationId="{B17C0DD0-A59D-6DBA-3A8F-8584C55BB2C6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19" creationId="{0382EEFA-9EC5-3EC8-EE7F-F5CC3986BB99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20" creationId="{4FFB4ED3-7EE5-D966-CE14-094E45EA3C8A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23" creationId="{64FD071E-E730-0FDA-9225-B9D53E411A2A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24" creationId="{A382761E-5864-DF7F-3E3E-FCC0A9DAB298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25" creationId="{40306CF3-F8D6-0A5E-9882-1C1E5BBA70F1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26" creationId="{63D30806-00A5-F36C-8C78-DB7D3B7B0099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27" creationId="{484CC7A2-0271-9B22-1C3C-BF3DC68DD4A7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28" creationId="{FEBCAACB-0AE0-3F9D-9D02-F3B376C10126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29" creationId="{2891C1E3-797A-186D-AD0A-407D239B2948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30" creationId="{CFD9FBBB-6A6D-EFAB-E9CF-FAA375AF8A9F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31" creationId="{777B0971-D6CA-0C68-8FCE-48A5277F12B9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32" creationId="{4B2A23A8-B8CC-FB57-2CEE-38DB2486902A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33" creationId="{9A031245-4E2B-1644-A225-2F92EE80554E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34" creationId="{6B8BE483-1508-A58B-E391-C2904788BAA3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35" creationId="{7CAD34D8-6715-F183-D462-389A849EC5AC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36" creationId="{A24E074A-BCA0-1832-FB89-CA8A4440B588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37" creationId="{DE2FFAB4-AD9A-1FB0-37ED-8B248227741F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38" creationId="{8596FFEB-7333-026C-F83C-4A6A590ECF44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39" creationId="{38A75560-1106-D246-8F51-CA1A4C5364CB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40" creationId="{F783C502-293D-71F3-9A4A-F822ED345B15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41" creationId="{8772FFBB-DA54-37ED-CF85-F741D0828A66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42" creationId="{8283799C-3159-2DF7-E4E1-865EFF4E344A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43" creationId="{D26C2410-9C2C-4EC9-CBF1-C812C674D6B9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44" creationId="{C62892EF-BDD1-724E-7C9C-DA5D7E73F528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46" creationId="{81E2B4E3-035A-9468-8D43-DBD04392CB1E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47" creationId="{27EB36A1-C7C1-3AB8-E4EA-76A69AF8BB71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50" creationId="{C78CFC18-E6EF-D6AC-CDFF-209CB380D4C6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51" creationId="{6FCB7EDA-F0B1-6EA7-1166-A918EE99C046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52" creationId="{D2AF9B76-11AB-0AA1-EF70-A3A648EA1120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53" creationId="{E5474ABA-48DA-F1CA-AA40-C038A131D4E8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54" creationId="{983D54BC-7A77-FAD9-BC33-1689D5BCCE1A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55" creationId="{5FA8C716-9016-BF09-9C38-69BF5CE9BD54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56" creationId="{7512629C-18FE-B04E-6630-F9F2A3759E68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57" creationId="{EC55658B-0C69-2668-0C34-7CCE86B9CD52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58" creationId="{6C251E52-925C-B664-5F8E-7B4C2F6C2A2E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59" creationId="{71DB969F-3350-F950-B040-802368FF5089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60" creationId="{69E43AEE-745C-2459-F67D-9D37BFB559EF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61" creationId="{5F8CB9CF-700E-E80E-18EF-B3AB333C42A9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62" creationId="{FABA0462-13C6-7B40-5F8F-372FE86294C8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63" creationId="{E46E69AE-4D79-AEC6-C089-1FA5468599B2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64" creationId="{F917EFC3-59EA-61F1-DF61-448133E7D426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65" creationId="{15C1D4B2-EE5F-3CE0-EF43-BCFAB31F3EE9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66" creationId="{8FA452D1-399A-7392-1A2C-3F085968FD65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67" creationId="{7134AB6D-B462-56D4-5EF7-CB4A48697A3A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68" creationId="{363D98E0-7E6A-8F59-807A-10C91B095D25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69" creationId="{9077EE00-6DF1-5DF7-4305-BA1E9B048CFB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70" creationId="{2232B51E-BC38-7265-F0ED-B788CFFF730A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71" creationId="{6A5BEEED-B1AC-9E9B-4B05-4F11699730FE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73" creationId="{8551DFB8-BD2B-D546-3D05-3E5948C76960}"/>
          </ac:cxnSpMkLst>
        </pc:cxnChg>
        <pc:cxnChg chg="mod">
          <ac:chgData name="Ying Dong WEI" userId="886b3cec-ad91-4f22-b825-69f6a78f3bb7" providerId="ADAL" clId="{BE698293-DA34-4EE5-9FD7-E4CF28642577}" dt="2024-06-11T07:21:46.049" v="6628"/>
          <ac:cxnSpMkLst>
            <pc:docMk/>
            <pc:sldMk cId="4181911243" sldId="2147377340"/>
            <ac:cxnSpMk id="274" creationId="{73AE6BAB-8AA1-9D9E-AC30-58C6643E286D}"/>
          </ac:cxnSpMkLst>
        </pc:cxnChg>
      </pc:sldChg>
      <pc:sldChg chg="addSp delSp modSp add mod">
        <pc:chgData name="Ying Dong WEI" userId="886b3cec-ad91-4f22-b825-69f6a78f3bb7" providerId="ADAL" clId="{BE698293-DA34-4EE5-9FD7-E4CF28642577}" dt="2024-06-12T06:50:42.085" v="17390" actId="1076"/>
        <pc:sldMkLst>
          <pc:docMk/>
          <pc:sldMk cId="2972446404" sldId="2147377341"/>
        </pc:sldMkLst>
        <pc:spChg chg="add mod">
          <ac:chgData name="Ying Dong WEI" userId="886b3cec-ad91-4f22-b825-69f6a78f3bb7" providerId="ADAL" clId="{BE698293-DA34-4EE5-9FD7-E4CF28642577}" dt="2024-06-12T06:50:28.397" v="17384" actId="1076"/>
          <ac:spMkLst>
            <pc:docMk/>
            <pc:sldMk cId="2972446404" sldId="2147377341"/>
            <ac:spMk id="2" creationId="{E404A79E-89FF-C3AC-1E0F-A067EBDF666B}"/>
          </ac:spMkLst>
        </pc:spChg>
        <pc:spChg chg="add mod">
          <ac:chgData name="Ying Dong WEI" userId="886b3cec-ad91-4f22-b825-69f6a78f3bb7" providerId="ADAL" clId="{BE698293-DA34-4EE5-9FD7-E4CF28642577}" dt="2024-06-12T06:50:42.085" v="17390" actId="1076"/>
          <ac:spMkLst>
            <pc:docMk/>
            <pc:sldMk cId="2972446404" sldId="2147377341"/>
            <ac:spMk id="3" creationId="{340D8B83-2BE6-ABCD-00AE-BDADC552FD87}"/>
          </ac:spMkLst>
        </pc:spChg>
        <pc:spChg chg="mod">
          <ac:chgData name="Ying Dong WEI" userId="886b3cec-ad91-4f22-b825-69f6a78f3bb7" providerId="ADAL" clId="{BE698293-DA34-4EE5-9FD7-E4CF28642577}" dt="2024-06-12T06:49:44.532" v="17371" actId="20577"/>
          <ac:spMkLst>
            <pc:docMk/>
            <pc:sldMk cId="2972446404" sldId="2147377341"/>
            <ac:spMk id="5" creationId="{22149036-DDF4-10CE-8CFE-80840536F28F}"/>
          </ac:spMkLst>
        </pc:spChg>
        <pc:spChg chg="add mod">
          <ac:chgData name="Ying Dong WEI" userId="886b3cec-ad91-4f22-b825-69f6a78f3bb7" providerId="ADAL" clId="{BE698293-DA34-4EE5-9FD7-E4CF28642577}" dt="2024-06-11T07:23:21.966" v="6651" actId="164"/>
          <ac:spMkLst>
            <pc:docMk/>
            <pc:sldMk cId="2972446404" sldId="2147377341"/>
            <ac:spMk id="6" creationId="{7FBA302B-C5EE-A3B2-10AD-D37413DA8AAC}"/>
          </ac:spMkLst>
        </pc:spChg>
        <pc:spChg chg="mod">
          <ac:chgData name="Ying Dong WEI" userId="886b3cec-ad91-4f22-b825-69f6a78f3bb7" providerId="ADAL" clId="{BE698293-DA34-4EE5-9FD7-E4CF28642577}" dt="2024-06-11T07:22:38.501" v="6634"/>
          <ac:spMkLst>
            <pc:docMk/>
            <pc:sldMk cId="2972446404" sldId="2147377341"/>
            <ac:spMk id="276" creationId="{B3BCCABA-4718-75FB-E652-66EA784A2719}"/>
          </ac:spMkLst>
        </pc:spChg>
        <pc:spChg chg="mod">
          <ac:chgData name="Ying Dong WEI" userId="886b3cec-ad91-4f22-b825-69f6a78f3bb7" providerId="ADAL" clId="{BE698293-DA34-4EE5-9FD7-E4CF28642577}" dt="2024-06-11T07:22:38.501" v="6634"/>
          <ac:spMkLst>
            <pc:docMk/>
            <pc:sldMk cId="2972446404" sldId="2147377341"/>
            <ac:spMk id="277" creationId="{12C1BE9C-FC66-1E94-828F-21421318D121}"/>
          </ac:spMkLst>
        </pc:spChg>
        <pc:spChg chg="mod">
          <ac:chgData name="Ying Dong WEI" userId="886b3cec-ad91-4f22-b825-69f6a78f3bb7" providerId="ADAL" clId="{BE698293-DA34-4EE5-9FD7-E4CF28642577}" dt="2024-06-11T07:22:38.501" v="6634"/>
          <ac:spMkLst>
            <pc:docMk/>
            <pc:sldMk cId="2972446404" sldId="2147377341"/>
            <ac:spMk id="278" creationId="{07580C9A-1471-4783-AAC0-DBE183E99E18}"/>
          </ac:spMkLst>
        </pc:spChg>
        <pc:spChg chg="add del mod">
          <ac:chgData name="Ying Dong WEI" userId="886b3cec-ad91-4f22-b825-69f6a78f3bb7" providerId="ADAL" clId="{BE698293-DA34-4EE5-9FD7-E4CF28642577}" dt="2024-06-11T07:22:44.639" v="6636" actId="478"/>
          <ac:spMkLst>
            <pc:docMk/>
            <pc:sldMk cId="2972446404" sldId="2147377341"/>
            <ac:spMk id="296" creationId="{36952B33-3A33-0CC2-2383-09C198EE1C72}"/>
          </ac:spMkLst>
        </pc:spChg>
        <pc:spChg chg="add del mod">
          <ac:chgData name="Ying Dong WEI" userId="886b3cec-ad91-4f22-b825-69f6a78f3bb7" providerId="ADAL" clId="{BE698293-DA34-4EE5-9FD7-E4CF28642577}" dt="2024-06-11T07:22:48.014" v="6639" actId="478"/>
          <ac:spMkLst>
            <pc:docMk/>
            <pc:sldMk cId="2972446404" sldId="2147377341"/>
            <ac:spMk id="301" creationId="{B3A594B3-CFF9-2E6C-BB22-C4CF0677DFBA}"/>
          </ac:spMkLst>
        </pc:spChg>
        <pc:spChg chg="add mod">
          <ac:chgData name="Ying Dong WEI" userId="886b3cec-ad91-4f22-b825-69f6a78f3bb7" providerId="ADAL" clId="{BE698293-DA34-4EE5-9FD7-E4CF28642577}" dt="2024-06-11T07:23:05.067" v="6645"/>
          <ac:spMkLst>
            <pc:docMk/>
            <pc:sldMk cId="2972446404" sldId="2147377341"/>
            <ac:spMk id="313" creationId="{35843E64-A7A9-CFCF-3388-2DC0448316A7}"/>
          </ac:spMkLst>
        </pc:spChg>
        <pc:spChg chg="add mod">
          <ac:chgData name="Ying Dong WEI" userId="886b3cec-ad91-4f22-b825-69f6a78f3bb7" providerId="ADAL" clId="{BE698293-DA34-4EE5-9FD7-E4CF28642577}" dt="2024-06-11T07:23:05.699" v="6646"/>
          <ac:spMkLst>
            <pc:docMk/>
            <pc:sldMk cId="2972446404" sldId="2147377341"/>
            <ac:spMk id="335" creationId="{B4B425FD-4491-1A8A-59AD-E51BD7F93741}"/>
          </ac:spMkLst>
        </pc:spChg>
        <pc:spChg chg="add mod">
          <ac:chgData name="Ying Dong WEI" userId="886b3cec-ad91-4f22-b825-69f6a78f3bb7" providerId="ADAL" clId="{BE698293-DA34-4EE5-9FD7-E4CF28642577}" dt="2024-06-11T07:23:06.167" v="6647"/>
          <ac:spMkLst>
            <pc:docMk/>
            <pc:sldMk cId="2972446404" sldId="2147377341"/>
            <ac:spMk id="357" creationId="{3BF1FA51-FD00-6B3F-C80B-4B6EB23E8AD4}"/>
          </ac:spMkLst>
        </pc:spChg>
        <pc:spChg chg="add mod">
          <ac:chgData name="Ying Dong WEI" userId="886b3cec-ad91-4f22-b825-69f6a78f3bb7" providerId="ADAL" clId="{BE698293-DA34-4EE5-9FD7-E4CF28642577}" dt="2024-06-11T07:23:15.485" v="6650" actId="1076"/>
          <ac:spMkLst>
            <pc:docMk/>
            <pc:sldMk cId="2972446404" sldId="2147377341"/>
            <ac:spMk id="379" creationId="{00DA63B7-C0F1-C21D-85B2-48EFAADF7F03}"/>
          </ac:spMkLst>
        </pc:spChg>
        <pc:spChg chg="mod">
          <ac:chgData name="Ying Dong WEI" userId="886b3cec-ad91-4f22-b825-69f6a78f3bb7" providerId="ADAL" clId="{BE698293-DA34-4EE5-9FD7-E4CF28642577}" dt="2024-06-11T07:23:24.229" v="6652"/>
          <ac:spMkLst>
            <pc:docMk/>
            <pc:sldMk cId="2972446404" sldId="2147377341"/>
            <ac:spMk id="403" creationId="{8BEC9CD5-1462-D93A-A81F-F40C44144603}"/>
          </ac:spMkLst>
        </pc:spChg>
        <pc:spChg chg="mod">
          <ac:chgData name="Ying Dong WEI" userId="886b3cec-ad91-4f22-b825-69f6a78f3bb7" providerId="ADAL" clId="{BE698293-DA34-4EE5-9FD7-E4CF28642577}" dt="2024-06-11T07:23:24.575" v="6653"/>
          <ac:spMkLst>
            <pc:docMk/>
            <pc:sldMk cId="2972446404" sldId="2147377341"/>
            <ac:spMk id="426" creationId="{31D39CE7-C3C8-B192-9DF7-624D6E7B33F8}"/>
          </ac:spMkLst>
        </pc:spChg>
        <pc:spChg chg="mod">
          <ac:chgData name="Ying Dong WEI" userId="886b3cec-ad91-4f22-b825-69f6a78f3bb7" providerId="ADAL" clId="{BE698293-DA34-4EE5-9FD7-E4CF28642577}" dt="2024-06-11T07:23:24.822" v="6654"/>
          <ac:spMkLst>
            <pc:docMk/>
            <pc:sldMk cId="2972446404" sldId="2147377341"/>
            <ac:spMk id="449" creationId="{362A5D8F-FF4A-B5FB-B014-FEBF3624A65F}"/>
          </ac:spMkLst>
        </pc:spChg>
        <pc:spChg chg="mod">
          <ac:chgData name="Ying Dong WEI" userId="886b3cec-ad91-4f22-b825-69f6a78f3bb7" providerId="ADAL" clId="{BE698293-DA34-4EE5-9FD7-E4CF28642577}" dt="2024-06-11T07:23:25.122" v="6655"/>
          <ac:spMkLst>
            <pc:docMk/>
            <pc:sldMk cId="2972446404" sldId="2147377341"/>
            <ac:spMk id="472" creationId="{C6E29412-616B-4D97-0D70-8ADDA8097689}"/>
          </ac:spMkLst>
        </pc:spChg>
        <pc:spChg chg="mod">
          <ac:chgData name="Ying Dong WEI" userId="886b3cec-ad91-4f22-b825-69f6a78f3bb7" providerId="ADAL" clId="{BE698293-DA34-4EE5-9FD7-E4CF28642577}" dt="2024-06-11T07:23:25.719" v="6656"/>
          <ac:spMkLst>
            <pc:docMk/>
            <pc:sldMk cId="2972446404" sldId="2147377341"/>
            <ac:spMk id="495" creationId="{7FF67CE3-B413-A566-E061-C91B064A219F}"/>
          </ac:spMkLst>
        </pc:spChg>
        <pc:spChg chg="mod">
          <ac:chgData name="Ying Dong WEI" userId="886b3cec-ad91-4f22-b825-69f6a78f3bb7" providerId="ADAL" clId="{BE698293-DA34-4EE5-9FD7-E4CF28642577}" dt="2024-06-11T07:24:05.106" v="6700"/>
          <ac:spMkLst>
            <pc:docMk/>
            <pc:sldMk cId="2972446404" sldId="2147377341"/>
            <ac:spMk id="518" creationId="{1DF59A40-C942-D8DE-E90D-F55CFD4F2161}"/>
          </ac:spMkLst>
        </pc:spChg>
        <pc:spChg chg="mod">
          <ac:chgData name="Ying Dong WEI" userId="886b3cec-ad91-4f22-b825-69f6a78f3bb7" providerId="ADAL" clId="{BE698293-DA34-4EE5-9FD7-E4CF28642577}" dt="2024-06-11T07:24:05.106" v="6700"/>
          <ac:spMkLst>
            <pc:docMk/>
            <pc:sldMk cId="2972446404" sldId="2147377341"/>
            <ac:spMk id="541" creationId="{52CCEE0B-F2B0-0527-81EB-31BFA2CD3E97}"/>
          </ac:spMkLst>
        </pc:spChg>
        <pc:spChg chg="mod">
          <ac:chgData name="Ying Dong WEI" userId="886b3cec-ad91-4f22-b825-69f6a78f3bb7" providerId="ADAL" clId="{BE698293-DA34-4EE5-9FD7-E4CF28642577}" dt="2024-06-11T07:24:05.106" v="6700"/>
          <ac:spMkLst>
            <pc:docMk/>
            <pc:sldMk cId="2972446404" sldId="2147377341"/>
            <ac:spMk id="564" creationId="{B442B177-E0A2-3405-31AE-F0736F8FDE50}"/>
          </ac:spMkLst>
        </pc:spChg>
        <pc:spChg chg="mod">
          <ac:chgData name="Ying Dong WEI" userId="886b3cec-ad91-4f22-b825-69f6a78f3bb7" providerId="ADAL" clId="{BE698293-DA34-4EE5-9FD7-E4CF28642577}" dt="2024-06-11T07:24:05.106" v="6700"/>
          <ac:spMkLst>
            <pc:docMk/>
            <pc:sldMk cId="2972446404" sldId="2147377341"/>
            <ac:spMk id="587" creationId="{F8E92F0B-6B78-70DF-DA62-A5DE1D37A08C}"/>
          </ac:spMkLst>
        </pc:spChg>
        <pc:spChg chg="mod">
          <ac:chgData name="Ying Dong WEI" userId="886b3cec-ad91-4f22-b825-69f6a78f3bb7" providerId="ADAL" clId="{BE698293-DA34-4EE5-9FD7-E4CF28642577}" dt="2024-06-11T07:24:05.106" v="6700"/>
          <ac:spMkLst>
            <pc:docMk/>
            <pc:sldMk cId="2972446404" sldId="2147377341"/>
            <ac:spMk id="610" creationId="{4EE2E544-B22E-0A90-6C97-DC0197AA43E2}"/>
          </ac:spMkLst>
        </pc:spChg>
        <pc:spChg chg="mod">
          <ac:chgData name="Ying Dong WEI" userId="886b3cec-ad91-4f22-b825-69f6a78f3bb7" providerId="ADAL" clId="{BE698293-DA34-4EE5-9FD7-E4CF28642577}" dt="2024-06-11T07:24:05.106" v="6700"/>
          <ac:spMkLst>
            <pc:docMk/>
            <pc:sldMk cId="2972446404" sldId="2147377341"/>
            <ac:spMk id="633" creationId="{2CC6A3C0-A793-08B7-575E-1A92D0BD24BF}"/>
          </ac:spMkLst>
        </pc:spChg>
        <pc:spChg chg="add mod">
          <ac:chgData name="Ying Dong WEI" userId="886b3cec-ad91-4f22-b825-69f6a78f3bb7" providerId="ADAL" clId="{BE698293-DA34-4EE5-9FD7-E4CF28642577}" dt="2024-06-11T08:32:13.716" v="8471" actId="1076"/>
          <ac:spMkLst>
            <pc:docMk/>
            <pc:sldMk cId="2972446404" sldId="2147377341"/>
            <ac:spMk id="655" creationId="{1EA282AB-E479-8FF3-34A3-96FCA6DB1B9A}"/>
          </ac:spMkLst>
        </pc:spChg>
        <pc:spChg chg="add mod">
          <ac:chgData name="Ying Dong WEI" userId="886b3cec-ad91-4f22-b825-69f6a78f3bb7" providerId="ADAL" clId="{BE698293-DA34-4EE5-9FD7-E4CF28642577}" dt="2024-06-11T08:35:13.207" v="8512" actId="1076"/>
          <ac:spMkLst>
            <pc:docMk/>
            <pc:sldMk cId="2972446404" sldId="2147377341"/>
            <ac:spMk id="656" creationId="{81E356B8-0C05-4948-58BB-7870F2C4BCC2}"/>
          </ac:spMkLst>
        </pc:spChg>
        <pc:spChg chg="add mod">
          <ac:chgData name="Ying Dong WEI" userId="886b3cec-ad91-4f22-b825-69f6a78f3bb7" providerId="ADAL" clId="{BE698293-DA34-4EE5-9FD7-E4CF28642577}" dt="2024-06-11T08:32:52.579" v="8479" actId="1076"/>
          <ac:spMkLst>
            <pc:docMk/>
            <pc:sldMk cId="2972446404" sldId="2147377341"/>
            <ac:spMk id="657" creationId="{420C67B5-95EF-F00D-D1A2-FFB92B9EDCE1}"/>
          </ac:spMkLst>
        </pc:spChg>
        <pc:spChg chg="add mod">
          <ac:chgData name="Ying Dong WEI" userId="886b3cec-ad91-4f22-b825-69f6a78f3bb7" providerId="ADAL" clId="{BE698293-DA34-4EE5-9FD7-E4CF28642577}" dt="2024-06-11T08:32:37.579" v="8478" actId="1076"/>
          <ac:spMkLst>
            <pc:docMk/>
            <pc:sldMk cId="2972446404" sldId="2147377341"/>
            <ac:spMk id="658" creationId="{3A8C92FF-05E3-6991-AA16-C7AC7E120C03}"/>
          </ac:spMkLst>
        </pc:spChg>
        <pc:spChg chg="add mod">
          <ac:chgData name="Ying Dong WEI" userId="886b3cec-ad91-4f22-b825-69f6a78f3bb7" providerId="ADAL" clId="{BE698293-DA34-4EE5-9FD7-E4CF28642577}" dt="2024-06-11T08:33:02.700" v="8481" actId="1076"/>
          <ac:spMkLst>
            <pc:docMk/>
            <pc:sldMk cId="2972446404" sldId="2147377341"/>
            <ac:spMk id="659" creationId="{343C3E85-CE3D-116D-3930-D720B7DD17E3}"/>
          </ac:spMkLst>
        </pc:spChg>
        <pc:spChg chg="add del mod">
          <ac:chgData name="Ying Dong WEI" userId="886b3cec-ad91-4f22-b825-69f6a78f3bb7" providerId="ADAL" clId="{BE698293-DA34-4EE5-9FD7-E4CF28642577}" dt="2024-06-11T08:33:14.637" v="8485" actId="478"/>
          <ac:spMkLst>
            <pc:docMk/>
            <pc:sldMk cId="2972446404" sldId="2147377341"/>
            <ac:spMk id="660" creationId="{04F031E7-6C5E-E1F9-BA14-02C6178EE52F}"/>
          </ac:spMkLst>
        </pc:spChg>
        <pc:spChg chg="add mod">
          <ac:chgData name="Ying Dong WEI" userId="886b3cec-ad91-4f22-b825-69f6a78f3bb7" providerId="ADAL" clId="{BE698293-DA34-4EE5-9FD7-E4CF28642577}" dt="2024-06-11T08:33:20.967" v="8487" actId="1076"/>
          <ac:spMkLst>
            <pc:docMk/>
            <pc:sldMk cId="2972446404" sldId="2147377341"/>
            <ac:spMk id="661" creationId="{6746CA1D-A777-9EEE-56FE-F1C7FACCBA01}"/>
          </ac:spMkLst>
        </pc:spChg>
        <pc:spChg chg="add mod">
          <ac:chgData name="Ying Dong WEI" userId="886b3cec-ad91-4f22-b825-69f6a78f3bb7" providerId="ADAL" clId="{BE698293-DA34-4EE5-9FD7-E4CF28642577}" dt="2024-06-11T08:33:53.621" v="8495" actId="1076"/>
          <ac:spMkLst>
            <pc:docMk/>
            <pc:sldMk cId="2972446404" sldId="2147377341"/>
            <ac:spMk id="662" creationId="{036C3957-ED13-E44E-A475-F706186A645C}"/>
          </ac:spMkLst>
        </pc:spChg>
        <pc:spChg chg="add mod">
          <ac:chgData name="Ying Dong WEI" userId="886b3cec-ad91-4f22-b825-69f6a78f3bb7" providerId="ADAL" clId="{BE698293-DA34-4EE5-9FD7-E4CF28642577}" dt="2024-06-11T08:33:56.783" v="8496" actId="14100"/>
          <ac:spMkLst>
            <pc:docMk/>
            <pc:sldMk cId="2972446404" sldId="2147377341"/>
            <ac:spMk id="663" creationId="{D561EE5A-D2C2-02D6-6619-64D5B017160A}"/>
          </ac:spMkLst>
        </pc:spChg>
        <pc:spChg chg="add mod">
          <ac:chgData name="Ying Dong WEI" userId="886b3cec-ad91-4f22-b825-69f6a78f3bb7" providerId="ADAL" clId="{BE698293-DA34-4EE5-9FD7-E4CF28642577}" dt="2024-06-11T08:34:06.949" v="8499" actId="14100"/>
          <ac:spMkLst>
            <pc:docMk/>
            <pc:sldMk cId="2972446404" sldId="2147377341"/>
            <ac:spMk id="664" creationId="{C3B4062D-E13D-1358-B45A-0B986DCEF7D9}"/>
          </ac:spMkLst>
        </pc:spChg>
        <pc:spChg chg="add mod">
          <ac:chgData name="Ying Dong WEI" userId="886b3cec-ad91-4f22-b825-69f6a78f3bb7" providerId="ADAL" clId="{BE698293-DA34-4EE5-9FD7-E4CF28642577}" dt="2024-06-11T08:34:03.840" v="8498" actId="1076"/>
          <ac:spMkLst>
            <pc:docMk/>
            <pc:sldMk cId="2972446404" sldId="2147377341"/>
            <ac:spMk id="665" creationId="{30E90B3F-9DDF-1A55-B0EA-D2C91D887A1B}"/>
          </ac:spMkLst>
        </pc:spChg>
        <pc:spChg chg="add mod">
          <ac:chgData name="Ying Dong WEI" userId="886b3cec-ad91-4f22-b825-69f6a78f3bb7" providerId="ADAL" clId="{BE698293-DA34-4EE5-9FD7-E4CF28642577}" dt="2024-06-11T08:34:16.012" v="8503" actId="1076"/>
          <ac:spMkLst>
            <pc:docMk/>
            <pc:sldMk cId="2972446404" sldId="2147377341"/>
            <ac:spMk id="666" creationId="{C29959E2-AD9D-9851-E708-A0FD57E0633D}"/>
          </ac:spMkLst>
        </pc:spChg>
        <pc:spChg chg="add del mod">
          <ac:chgData name="Ying Dong WEI" userId="886b3cec-ad91-4f22-b825-69f6a78f3bb7" providerId="ADAL" clId="{BE698293-DA34-4EE5-9FD7-E4CF28642577}" dt="2024-06-12T06:50:21.206" v="17382" actId="478"/>
          <ac:spMkLst>
            <pc:docMk/>
            <pc:sldMk cId="2972446404" sldId="2147377341"/>
            <ac:spMk id="667" creationId="{7E291B8A-AD55-6CDC-2DE1-9AD6EDD4D940}"/>
          </ac:spMkLst>
        </pc:spChg>
        <pc:spChg chg="add del mod">
          <ac:chgData name="Ying Dong WEI" userId="886b3cec-ad91-4f22-b825-69f6a78f3bb7" providerId="ADAL" clId="{BE698293-DA34-4EE5-9FD7-E4CF28642577}" dt="2024-06-11T08:34:35.010" v="8508" actId="478"/>
          <ac:spMkLst>
            <pc:docMk/>
            <pc:sldMk cId="2972446404" sldId="2147377341"/>
            <ac:spMk id="668" creationId="{E2F229EE-0317-9888-4810-F12FDC39FE2F}"/>
          </ac:spMkLst>
        </pc:spChg>
        <pc:spChg chg="add del mod">
          <ac:chgData name="Ying Dong WEI" userId="886b3cec-ad91-4f22-b825-69f6a78f3bb7" providerId="ADAL" clId="{BE698293-DA34-4EE5-9FD7-E4CF28642577}" dt="2024-06-11T08:34:35.722" v="8509" actId="478"/>
          <ac:spMkLst>
            <pc:docMk/>
            <pc:sldMk cId="2972446404" sldId="2147377341"/>
            <ac:spMk id="669" creationId="{FD98941C-44AE-C399-B17A-21B01A7E7EEB}"/>
          </ac:spMkLst>
        </pc:spChg>
        <pc:spChg chg="add mod">
          <ac:chgData name="Ying Dong WEI" userId="886b3cec-ad91-4f22-b825-69f6a78f3bb7" providerId="ADAL" clId="{BE698293-DA34-4EE5-9FD7-E4CF28642577}" dt="2024-06-11T08:36:34.483" v="8551"/>
          <ac:spMkLst>
            <pc:docMk/>
            <pc:sldMk cId="2972446404" sldId="2147377341"/>
            <ac:spMk id="670" creationId="{94316D8D-1A8B-CD1C-9D81-A53F77D62B4B}"/>
          </ac:spMkLst>
        </pc:spChg>
        <pc:spChg chg="add mod">
          <ac:chgData name="Ying Dong WEI" userId="886b3cec-ad91-4f22-b825-69f6a78f3bb7" providerId="ADAL" clId="{BE698293-DA34-4EE5-9FD7-E4CF28642577}" dt="2024-06-11T08:36:34.483" v="8551"/>
          <ac:spMkLst>
            <pc:docMk/>
            <pc:sldMk cId="2972446404" sldId="2147377341"/>
            <ac:spMk id="671" creationId="{3D17087A-FA82-1AC3-1FE8-3F796A72C2BB}"/>
          </ac:spMkLst>
        </pc:spChg>
        <pc:spChg chg="add mod">
          <ac:chgData name="Ying Dong WEI" userId="886b3cec-ad91-4f22-b825-69f6a78f3bb7" providerId="ADAL" clId="{BE698293-DA34-4EE5-9FD7-E4CF28642577}" dt="2024-06-11T08:36:34.483" v="8551"/>
          <ac:spMkLst>
            <pc:docMk/>
            <pc:sldMk cId="2972446404" sldId="2147377341"/>
            <ac:spMk id="672" creationId="{749A1F07-6B18-8F11-4096-21942F23984C}"/>
          </ac:spMkLst>
        </pc:spChg>
        <pc:spChg chg="add mod">
          <ac:chgData name="Ying Dong WEI" userId="886b3cec-ad91-4f22-b825-69f6a78f3bb7" providerId="ADAL" clId="{BE698293-DA34-4EE5-9FD7-E4CF28642577}" dt="2024-06-11T08:36:34.483" v="8551"/>
          <ac:spMkLst>
            <pc:docMk/>
            <pc:sldMk cId="2972446404" sldId="2147377341"/>
            <ac:spMk id="673" creationId="{DB0A605F-133A-4199-AE43-92746F68B89A}"/>
          </ac:spMkLst>
        </pc:spChg>
        <pc:spChg chg="add mod">
          <ac:chgData name="Ying Dong WEI" userId="886b3cec-ad91-4f22-b825-69f6a78f3bb7" providerId="ADAL" clId="{BE698293-DA34-4EE5-9FD7-E4CF28642577}" dt="2024-06-11T08:36:34.483" v="8551"/>
          <ac:spMkLst>
            <pc:docMk/>
            <pc:sldMk cId="2972446404" sldId="2147377341"/>
            <ac:spMk id="674" creationId="{A210E42A-A353-3465-D814-F3F9F50F67B0}"/>
          </ac:spMkLst>
        </pc:spChg>
        <pc:spChg chg="add mod">
          <ac:chgData name="Ying Dong WEI" userId="886b3cec-ad91-4f22-b825-69f6a78f3bb7" providerId="ADAL" clId="{BE698293-DA34-4EE5-9FD7-E4CF28642577}" dt="2024-06-11T08:36:34.483" v="8551"/>
          <ac:spMkLst>
            <pc:docMk/>
            <pc:sldMk cId="2972446404" sldId="2147377341"/>
            <ac:spMk id="675" creationId="{890571E1-AD3F-3B93-4534-9D5244D35BD1}"/>
          </ac:spMkLst>
        </pc:spChg>
        <pc:spChg chg="add mod">
          <ac:chgData name="Ying Dong WEI" userId="886b3cec-ad91-4f22-b825-69f6a78f3bb7" providerId="ADAL" clId="{BE698293-DA34-4EE5-9FD7-E4CF28642577}" dt="2024-06-11T08:36:34.483" v="8551"/>
          <ac:spMkLst>
            <pc:docMk/>
            <pc:sldMk cId="2972446404" sldId="2147377341"/>
            <ac:spMk id="676" creationId="{F957D396-61FC-9F92-B4BD-480A19DF1E38}"/>
          </ac:spMkLst>
        </pc:spChg>
        <pc:spChg chg="add mod">
          <ac:chgData name="Ying Dong WEI" userId="886b3cec-ad91-4f22-b825-69f6a78f3bb7" providerId="ADAL" clId="{BE698293-DA34-4EE5-9FD7-E4CF28642577}" dt="2024-06-11T08:36:34.483" v="8551"/>
          <ac:spMkLst>
            <pc:docMk/>
            <pc:sldMk cId="2972446404" sldId="2147377341"/>
            <ac:spMk id="677" creationId="{C626100C-D7E0-C74A-C814-BC35F22955C4}"/>
          </ac:spMkLst>
        </pc:spChg>
        <pc:spChg chg="add mod">
          <ac:chgData name="Ying Dong WEI" userId="886b3cec-ad91-4f22-b825-69f6a78f3bb7" providerId="ADAL" clId="{BE698293-DA34-4EE5-9FD7-E4CF28642577}" dt="2024-06-11T08:40:35.697" v="8690" actId="555"/>
          <ac:spMkLst>
            <pc:docMk/>
            <pc:sldMk cId="2972446404" sldId="2147377341"/>
            <ac:spMk id="678" creationId="{627F637B-C575-9CDD-A9FD-1B34CBC06A39}"/>
          </ac:spMkLst>
        </pc:spChg>
        <pc:spChg chg="add mod">
          <ac:chgData name="Ying Dong WEI" userId="886b3cec-ad91-4f22-b825-69f6a78f3bb7" providerId="ADAL" clId="{BE698293-DA34-4EE5-9FD7-E4CF28642577}" dt="2024-06-11T08:40:40.606" v="8692" actId="20577"/>
          <ac:spMkLst>
            <pc:docMk/>
            <pc:sldMk cId="2972446404" sldId="2147377341"/>
            <ac:spMk id="679" creationId="{A0A90849-6229-4F9D-B73A-DD1CB4FA07C9}"/>
          </ac:spMkLst>
        </pc:spChg>
        <pc:spChg chg="add mod">
          <ac:chgData name="Ying Dong WEI" userId="886b3cec-ad91-4f22-b825-69f6a78f3bb7" providerId="ADAL" clId="{BE698293-DA34-4EE5-9FD7-E4CF28642577}" dt="2024-06-11T08:40:42.929" v="8694" actId="20577"/>
          <ac:spMkLst>
            <pc:docMk/>
            <pc:sldMk cId="2972446404" sldId="2147377341"/>
            <ac:spMk id="680" creationId="{D7B729A7-D6F1-F58A-76E2-7142834CAB71}"/>
          </ac:spMkLst>
        </pc:spChg>
        <pc:spChg chg="add mod">
          <ac:chgData name="Ying Dong WEI" userId="886b3cec-ad91-4f22-b825-69f6a78f3bb7" providerId="ADAL" clId="{BE698293-DA34-4EE5-9FD7-E4CF28642577}" dt="2024-06-11T08:40:45.824" v="8696" actId="20577"/>
          <ac:spMkLst>
            <pc:docMk/>
            <pc:sldMk cId="2972446404" sldId="2147377341"/>
            <ac:spMk id="681" creationId="{39F55734-61B4-FB53-4D35-4D31D9F09973}"/>
          </ac:spMkLst>
        </pc:spChg>
        <pc:spChg chg="add mod">
          <ac:chgData name="Ying Dong WEI" userId="886b3cec-ad91-4f22-b825-69f6a78f3bb7" providerId="ADAL" clId="{BE698293-DA34-4EE5-9FD7-E4CF28642577}" dt="2024-06-11T08:40:48.376" v="8698" actId="20577"/>
          <ac:spMkLst>
            <pc:docMk/>
            <pc:sldMk cId="2972446404" sldId="2147377341"/>
            <ac:spMk id="682" creationId="{2B5E6C65-6969-BE96-A0DA-64BCD4C854B3}"/>
          </ac:spMkLst>
        </pc:spChg>
        <pc:spChg chg="add mod">
          <ac:chgData name="Ying Dong WEI" userId="886b3cec-ad91-4f22-b825-69f6a78f3bb7" providerId="ADAL" clId="{BE698293-DA34-4EE5-9FD7-E4CF28642577}" dt="2024-06-11T08:40:51.857" v="8700" actId="20577"/>
          <ac:spMkLst>
            <pc:docMk/>
            <pc:sldMk cId="2972446404" sldId="2147377341"/>
            <ac:spMk id="683" creationId="{F5F31450-0058-C39B-B364-2517C70D4B83}"/>
          </ac:spMkLst>
        </pc:spChg>
        <pc:spChg chg="mod">
          <ac:chgData name="Ying Dong WEI" userId="886b3cec-ad91-4f22-b825-69f6a78f3bb7" providerId="ADAL" clId="{BE698293-DA34-4EE5-9FD7-E4CF28642577}" dt="2024-06-11T08:41:37.615" v="8701"/>
          <ac:spMkLst>
            <pc:docMk/>
            <pc:sldMk cId="2972446404" sldId="2147377341"/>
            <ac:spMk id="685" creationId="{76466FA7-44B4-8CFB-4A8F-0C49014932E8}"/>
          </ac:spMkLst>
        </pc:spChg>
        <pc:spChg chg="mod">
          <ac:chgData name="Ying Dong WEI" userId="886b3cec-ad91-4f22-b825-69f6a78f3bb7" providerId="ADAL" clId="{BE698293-DA34-4EE5-9FD7-E4CF28642577}" dt="2024-06-11T08:41:37.615" v="8701"/>
          <ac:spMkLst>
            <pc:docMk/>
            <pc:sldMk cId="2972446404" sldId="2147377341"/>
            <ac:spMk id="708" creationId="{971A2602-4049-5493-4512-366EDE6128AE}"/>
          </ac:spMkLst>
        </pc:spChg>
        <pc:spChg chg="mod">
          <ac:chgData name="Ying Dong WEI" userId="886b3cec-ad91-4f22-b825-69f6a78f3bb7" providerId="ADAL" clId="{BE698293-DA34-4EE5-9FD7-E4CF28642577}" dt="2024-06-11T08:41:37.615" v="8701"/>
          <ac:spMkLst>
            <pc:docMk/>
            <pc:sldMk cId="2972446404" sldId="2147377341"/>
            <ac:spMk id="731" creationId="{88DFEE5F-B2BF-5B9B-A0E2-F0FA39F60143}"/>
          </ac:spMkLst>
        </pc:spChg>
        <pc:spChg chg="mod">
          <ac:chgData name="Ying Dong WEI" userId="886b3cec-ad91-4f22-b825-69f6a78f3bb7" providerId="ADAL" clId="{BE698293-DA34-4EE5-9FD7-E4CF28642577}" dt="2024-06-11T08:41:37.615" v="8701"/>
          <ac:spMkLst>
            <pc:docMk/>
            <pc:sldMk cId="2972446404" sldId="2147377341"/>
            <ac:spMk id="754" creationId="{3BD060D1-D104-FD11-06CD-513742269D2B}"/>
          </ac:spMkLst>
        </pc:spChg>
        <pc:spChg chg="mod">
          <ac:chgData name="Ying Dong WEI" userId="886b3cec-ad91-4f22-b825-69f6a78f3bb7" providerId="ADAL" clId="{BE698293-DA34-4EE5-9FD7-E4CF28642577}" dt="2024-06-11T08:41:37.615" v="8701"/>
          <ac:spMkLst>
            <pc:docMk/>
            <pc:sldMk cId="2972446404" sldId="2147377341"/>
            <ac:spMk id="777" creationId="{7358F97D-D016-4817-D465-4B5855538FAB}"/>
          </ac:spMkLst>
        </pc:spChg>
        <pc:spChg chg="mod">
          <ac:chgData name="Ying Dong WEI" userId="886b3cec-ad91-4f22-b825-69f6a78f3bb7" providerId="ADAL" clId="{BE698293-DA34-4EE5-9FD7-E4CF28642577}" dt="2024-06-11T08:41:37.615" v="8701"/>
          <ac:spMkLst>
            <pc:docMk/>
            <pc:sldMk cId="2972446404" sldId="2147377341"/>
            <ac:spMk id="800" creationId="{8163BC38-83E0-048C-FE35-0FB86BC668CE}"/>
          </ac:spMkLst>
        </pc:spChg>
        <pc:spChg chg="add del mod">
          <ac:chgData name="Ying Dong WEI" userId="886b3cec-ad91-4f22-b825-69f6a78f3bb7" providerId="ADAL" clId="{BE698293-DA34-4EE5-9FD7-E4CF28642577}" dt="2024-06-11T08:46:05.898" v="8742" actId="478"/>
          <ac:spMkLst>
            <pc:docMk/>
            <pc:sldMk cId="2972446404" sldId="2147377341"/>
            <ac:spMk id="822" creationId="{C3350773-65DA-D781-6CF8-AC0963AFA251}"/>
          </ac:spMkLst>
        </pc:spChg>
        <pc:spChg chg="add del mod topLvl">
          <ac:chgData name="Ying Dong WEI" userId="886b3cec-ad91-4f22-b825-69f6a78f3bb7" providerId="ADAL" clId="{BE698293-DA34-4EE5-9FD7-E4CF28642577}" dt="2024-06-11T08:46:05.898" v="8742" actId="478"/>
          <ac:spMkLst>
            <pc:docMk/>
            <pc:sldMk cId="2972446404" sldId="2147377341"/>
            <ac:spMk id="823" creationId="{18D8407F-85FF-A0C0-8EB3-13DA7D4FAD94}"/>
          </ac:spMkLst>
        </pc:spChg>
        <pc:spChg chg="add del mod">
          <ac:chgData name="Ying Dong WEI" userId="886b3cec-ad91-4f22-b825-69f6a78f3bb7" providerId="ADAL" clId="{BE698293-DA34-4EE5-9FD7-E4CF28642577}" dt="2024-06-11T08:46:05.898" v="8742" actId="478"/>
          <ac:spMkLst>
            <pc:docMk/>
            <pc:sldMk cId="2972446404" sldId="2147377341"/>
            <ac:spMk id="824" creationId="{BB863979-0D65-2E73-2545-D3C824397A72}"/>
          </ac:spMkLst>
        </pc:spChg>
        <pc:spChg chg="add del mod">
          <ac:chgData name="Ying Dong WEI" userId="886b3cec-ad91-4f22-b825-69f6a78f3bb7" providerId="ADAL" clId="{BE698293-DA34-4EE5-9FD7-E4CF28642577}" dt="2024-06-11T08:46:05.898" v="8742" actId="478"/>
          <ac:spMkLst>
            <pc:docMk/>
            <pc:sldMk cId="2972446404" sldId="2147377341"/>
            <ac:spMk id="825" creationId="{E6F6C97B-D365-97E6-E077-6FE685C44E96}"/>
          </ac:spMkLst>
        </pc:spChg>
        <pc:spChg chg="add del mod">
          <ac:chgData name="Ying Dong WEI" userId="886b3cec-ad91-4f22-b825-69f6a78f3bb7" providerId="ADAL" clId="{BE698293-DA34-4EE5-9FD7-E4CF28642577}" dt="2024-06-11T08:46:05.898" v="8742" actId="478"/>
          <ac:spMkLst>
            <pc:docMk/>
            <pc:sldMk cId="2972446404" sldId="2147377341"/>
            <ac:spMk id="826" creationId="{73EB8779-E8EC-E266-B20F-20F3F3AD76CA}"/>
          </ac:spMkLst>
        </pc:spChg>
        <pc:spChg chg="add del mod">
          <ac:chgData name="Ying Dong WEI" userId="886b3cec-ad91-4f22-b825-69f6a78f3bb7" providerId="ADAL" clId="{BE698293-DA34-4EE5-9FD7-E4CF28642577}" dt="2024-06-11T08:46:05.898" v="8742" actId="478"/>
          <ac:spMkLst>
            <pc:docMk/>
            <pc:sldMk cId="2972446404" sldId="2147377341"/>
            <ac:spMk id="827" creationId="{B6A53AA6-F24A-F42C-9D65-DA4A3F0F889B}"/>
          </ac:spMkLst>
        </pc:spChg>
        <pc:spChg chg="add del mod">
          <ac:chgData name="Ying Dong WEI" userId="886b3cec-ad91-4f22-b825-69f6a78f3bb7" providerId="ADAL" clId="{BE698293-DA34-4EE5-9FD7-E4CF28642577}" dt="2024-06-11T08:46:05.898" v="8742" actId="478"/>
          <ac:spMkLst>
            <pc:docMk/>
            <pc:sldMk cId="2972446404" sldId="2147377341"/>
            <ac:spMk id="828" creationId="{B1B7BDBC-7884-6DC2-7CE2-1B97D5D33547}"/>
          </ac:spMkLst>
        </pc:spChg>
        <pc:spChg chg="add del mod">
          <ac:chgData name="Ying Dong WEI" userId="886b3cec-ad91-4f22-b825-69f6a78f3bb7" providerId="ADAL" clId="{BE698293-DA34-4EE5-9FD7-E4CF28642577}" dt="2024-06-11T08:46:05.898" v="8742" actId="478"/>
          <ac:spMkLst>
            <pc:docMk/>
            <pc:sldMk cId="2972446404" sldId="2147377341"/>
            <ac:spMk id="829" creationId="{0DED0E20-42FA-0719-8BB1-08E6631E6001}"/>
          </ac:spMkLst>
        </pc:spChg>
        <pc:spChg chg="add del mod topLvl">
          <ac:chgData name="Ying Dong WEI" userId="886b3cec-ad91-4f22-b825-69f6a78f3bb7" providerId="ADAL" clId="{BE698293-DA34-4EE5-9FD7-E4CF28642577}" dt="2024-06-11T08:46:05.898" v="8742" actId="478"/>
          <ac:spMkLst>
            <pc:docMk/>
            <pc:sldMk cId="2972446404" sldId="2147377341"/>
            <ac:spMk id="830" creationId="{96321079-0E85-66F2-888E-A924B24EF44C}"/>
          </ac:spMkLst>
        </pc:spChg>
        <pc:spChg chg="add del mod topLvl">
          <ac:chgData name="Ying Dong WEI" userId="886b3cec-ad91-4f22-b825-69f6a78f3bb7" providerId="ADAL" clId="{BE698293-DA34-4EE5-9FD7-E4CF28642577}" dt="2024-06-11T08:46:05.898" v="8742" actId="478"/>
          <ac:spMkLst>
            <pc:docMk/>
            <pc:sldMk cId="2972446404" sldId="2147377341"/>
            <ac:spMk id="831" creationId="{A712C143-5766-C2CB-DABD-481D326DF23E}"/>
          </ac:spMkLst>
        </pc:spChg>
        <pc:spChg chg="add del mod topLvl">
          <ac:chgData name="Ying Dong WEI" userId="886b3cec-ad91-4f22-b825-69f6a78f3bb7" providerId="ADAL" clId="{BE698293-DA34-4EE5-9FD7-E4CF28642577}" dt="2024-06-11T08:46:05.898" v="8742" actId="478"/>
          <ac:spMkLst>
            <pc:docMk/>
            <pc:sldMk cId="2972446404" sldId="2147377341"/>
            <ac:spMk id="832" creationId="{CD148562-A5CA-5437-F60B-08C8382AF9A9}"/>
          </ac:spMkLst>
        </pc:spChg>
        <pc:spChg chg="add del mod topLvl">
          <ac:chgData name="Ying Dong WEI" userId="886b3cec-ad91-4f22-b825-69f6a78f3bb7" providerId="ADAL" clId="{BE698293-DA34-4EE5-9FD7-E4CF28642577}" dt="2024-06-11T08:46:05.898" v="8742" actId="478"/>
          <ac:spMkLst>
            <pc:docMk/>
            <pc:sldMk cId="2972446404" sldId="2147377341"/>
            <ac:spMk id="833" creationId="{CC53618A-1FA3-F678-87C1-29BD620E7118}"/>
          </ac:spMkLst>
        </pc:spChg>
        <pc:spChg chg="add del mod">
          <ac:chgData name="Ying Dong WEI" userId="886b3cec-ad91-4f22-b825-69f6a78f3bb7" providerId="ADAL" clId="{BE698293-DA34-4EE5-9FD7-E4CF28642577}" dt="2024-06-11T08:46:05.898" v="8742" actId="478"/>
          <ac:spMkLst>
            <pc:docMk/>
            <pc:sldMk cId="2972446404" sldId="2147377341"/>
            <ac:spMk id="834" creationId="{39ECE4F5-39AD-E1C2-88B0-37CB596CCF1B}"/>
          </ac:spMkLst>
        </pc:spChg>
        <pc:spChg chg="add del mod">
          <ac:chgData name="Ying Dong WEI" userId="886b3cec-ad91-4f22-b825-69f6a78f3bb7" providerId="ADAL" clId="{BE698293-DA34-4EE5-9FD7-E4CF28642577}" dt="2024-06-11T08:46:05.898" v="8742" actId="478"/>
          <ac:spMkLst>
            <pc:docMk/>
            <pc:sldMk cId="2972446404" sldId="2147377341"/>
            <ac:spMk id="835" creationId="{5050ACF2-9AFD-2616-2947-951B3CDA99CB}"/>
          </ac:spMkLst>
        </pc:spChg>
        <pc:spChg chg="add del mod">
          <ac:chgData name="Ying Dong WEI" userId="886b3cec-ad91-4f22-b825-69f6a78f3bb7" providerId="ADAL" clId="{BE698293-DA34-4EE5-9FD7-E4CF28642577}" dt="2024-06-11T08:46:05.898" v="8742" actId="478"/>
          <ac:spMkLst>
            <pc:docMk/>
            <pc:sldMk cId="2972446404" sldId="2147377341"/>
            <ac:spMk id="836" creationId="{926DC808-883E-0EB1-6FAF-B27255BE52B5}"/>
          </ac:spMkLst>
        </pc:spChg>
        <pc:spChg chg="add del mod">
          <ac:chgData name="Ying Dong WEI" userId="886b3cec-ad91-4f22-b825-69f6a78f3bb7" providerId="ADAL" clId="{BE698293-DA34-4EE5-9FD7-E4CF28642577}" dt="2024-06-11T08:46:05.898" v="8742" actId="478"/>
          <ac:spMkLst>
            <pc:docMk/>
            <pc:sldMk cId="2972446404" sldId="2147377341"/>
            <ac:spMk id="837" creationId="{B3F7FA63-A803-19FC-4BCC-E5EBAC606C7C}"/>
          </ac:spMkLst>
        </pc:spChg>
        <pc:spChg chg="add del mod">
          <ac:chgData name="Ying Dong WEI" userId="886b3cec-ad91-4f22-b825-69f6a78f3bb7" providerId="ADAL" clId="{BE698293-DA34-4EE5-9FD7-E4CF28642577}" dt="2024-06-11T08:46:05.898" v="8742" actId="478"/>
          <ac:spMkLst>
            <pc:docMk/>
            <pc:sldMk cId="2972446404" sldId="2147377341"/>
            <ac:spMk id="838" creationId="{16D65395-EFF7-5D63-78FF-3E253F645B58}"/>
          </ac:spMkLst>
        </pc:spChg>
        <pc:spChg chg="add del mod">
          <ac:chgData name="Ying Dong WEI" userId="886b3cec-ad91-4f22-b825-69f6a78f3bb7" providerId="ADAL" clId="{BE698293-DA34-4EE5-9FD7-E4CF28642577}" dt="2024-06-11T08:46:05.898" v="8742" actId="478"/>
          <ac:spMkLst>
            <pc:docMk/>
            <pc:sldMk cId="2972446404" sldId="2147377341"/>
            <ac:spMk id="839" creationId="{3805BC30-865B-C370-87FD-EA84EC5B2083}"/>
          </ac:spMkLst>
        </pc:spChg>
        <pc:spChg chg="add mod">
          <ac:chgData name="Ying Dong WEI" userId="886b3cec-ad91-4f22-b825-69f6a78f3bb7" providerId="ADAL" clId="{BE698293-DA34-4EE5-9FD7-E4CF28642577}" dt="2024-06-11T08:52:44.887" v="8911" actId="14100"/>
          <ac:spMkLst>
            <pc:docMk/>
            <pc:sldMk cId="2972446404" sldId="2147377341"/>
            <ac:spMk id="842" creationId="{ED15C667-ACCA-7095-1DE4-65EC5368B7C7}"/>
          </ac:spMkLst>
        </pc:spChg>
        <pc:grpChg chg="del">
          <ac:chgData name="Ying Dong WEI" userId="886b3cec-ad91-4f22-b825-69f6a78f3bb7" providerId="ADAL" clId="{BE698293-DA34-4EE5-9FD7-E4CF28642577}" dt="2024-06-11T07:22:30.365" v="6633" actId="478"/>
          <ac:grpSpMkLst>
            <pc:docMk/>
            <pc:sldMk cId="2972446404" sldId="2147377341"/>
            <ac:grpSpMk id="2" creationId="{5519FE93-DBAF-624D-19E7-E51D64AAEB2C}"/>
          </ac:grpSpMkLst>
        </pc:grpChg>
        <pc:grpChg chg="del">
          <ac:chgData name="Ying Dong WEI" userId="886b3cec-ad91-4f22-b825-69f6a78f3bb7" providerId="ADAL" clId="{BE698293-DA34-4EE5-9FD7-E4CF28642577}" dt="2024-06-11T07:22:30.365" v="6633" actId="478"/>
          <ac:grpSpMkLst>
            <pc:docMk/>
            <pc:sldMk cId="2972446404" sldId="2147377341"/>
            <ac:grpSpMk id="3" creationId="{2A9B3B39-D584-721E-1E27-6D79D16850E3}"/>
          </ac:grpSpMkLst>
        </pc:grpChg>
        <pc:grpChg chg="del">
          <ac:chgData name="Ying Dong WEI" userId="886b3cec-ad91-4f22-b825-69f6a78f3bb7" providerId="ADAL" clId="{BE698293-DA34-4EE5-9FD7-E4CF28642577}" dt="2024-06-11T07:22:30.365" v="6633" actId="478"/>
          <ac:grpSpMkLst>
            <pc:docMk/>
            <pc:sldMk cId="2972446404" sldId="2147377341"/>
            <ac:grpSpMk id="59" creationId="{4F56F6E1-59D9-FF91-BA39-7F2C969B80BC}"/>
          </ac:grpSpMkLst>
        </pc:grpChg>
        <pc:grpChg chg="del">
          <ac:chgData name="Ying Dong WEI" userId="886b3cec-ad91-4f22-b825-69f6a78f3bb7" providerId="ADAL" clId="{BE698293-DA34-4EE5-9FD7-E4CF28642577}" dt="2024-06-11T07:22:30.365" v="6633" actId="478"/>
          <ac:grpSpMkLst>
            <pc:docMk/>
            <pc:sldMk cId="2972446404" sldId="2147377341"/>
            <ac:grpSpMk id="86" creationId="{C47AE00D-249A-FFEF-72C2-DF59D431C588}"/>
          </ac:grpSpMkLst>
        </pc:grpChg>
        <pc:grpChg chg="del">
          <ac:chgData name="Ying Dong WEI" userId="886b3cec-ad91-4f22-b825-69f6a78f3bb7" providerId="ADAL" clId="{BE698293-DA34-4EE5-9FD7-E4CF28642577}" dt="2024-06-11T07:22:30.365" v="6633" actId="478"/>
          <ac:grpSpMkLst>
            <pc:docMk/>
            <pc:sldMk cId="2972446404" sldId="2147377341"/>
            <ac:grpSpMk id="113" creationId="{72F0C14C-BFAA-7A8C-8480-BBE9C2343CAC}"/>
          </ac:grpSpMkLst>
        </pc:grpChg>
        <pc:grpChg chg="del">
          <ac:chgData name="Ying Dong WEI" userId="886b3cec-ad91-4f22-b825-69f6a78f3bb7" providerId="ADAL" clId="{BE698293-DA34-4EE5-9FD7-E4CF28642577}" dt="2024-06-11T07:22:30.365" v="6633" actId="478"/>
          <ac:grpSpMkLst>
            <pc:docMk/>
            <pc:sldMk cId="2972446404" sldId="2147377341"/>
            <ac:grpSpMk id="140" creationId="{DFAA4758-3ACC-6CAF-36E3-CBF02CE080E5}"/>
          </ac:grpSpMkLst>
        </pc:grpChg>
        <pc:grpChg chg="del">
          <ac:chgData name="Ying Dong WEI" userId="886b3cec-ad91-4f22-b825-69f6a78f3bb7" providerId="ADAL" clId="{BE698293-DA34-4EE5-9FD7-E4CF28642577}" dt="2024-06-11T07:22:30.365" v="6633" actId="478"/>
          <ac:grpSpMkLst>
            <pc:docMk/>
            <pc:sldMk cId="2972446404" sldId="2147377341"/>
            <ac:grpSpMk id="167" creationId="{2DFAB675-EC16-5E59-E637-1A20DEE54D69}"/>
          </ac:grpSpMkLst>
        </pc:grpChg>
        <pc:grpChg chg="del">
          <ac:chgData name="Ying Dong WEI" userId="886b3cec-ad91-4f22-b825-69f6a78f3bb7" providerId="ADAL" clId="{BE698293-DA34-4EE5-9FD7-E4CF28642577}" dt="2024-06-11T07:22:30.365" v="6633" actId="478"/>
          <ac:grpSpMkLst>
            <pc:docMk/>
            <pc:sldMk cId="2972446404" sldId="2147377341"/>
            <ac:grpSpMk id="194" creationId="{A1D78539-DED8-6D75-060A-96CC6BD82448}"/>
          </ac:grpSpMkLst>
        </pc:grpChg>
        <pc:grpChg chg="del">
          <ac:chgData name="Ying Dong WEI" userId="886b3cec-ad91-4f22-b825-69f6a78f3bb7" providerId="ADAL" clId="{BE698293-DA34-4EE5-9FD7-E4CF28642577}" dt="2024-06-11T07:22:30.365" v="6633" actId="478"/>
          <ac:grpSpMkLst>
            <pc:docMk/>
            <pc:sldMk cId="2972446404" sldId="2147377341"/>
            <ac:grpSpMk id="221" creationId="{C0D877C8-8A0F-2B45-B35C-7AEC793812AC}"/>
          </ac:grpSpMkLst>
        </pc:grpChg>
        <pc:grpChg chg="del">
          <ac:chgData name="Ying Dong WEI" userId="886b3cec-ad91-4f22-b825-69f6a78f3bb7" providerId="ADAL" clId="{BE698293-DA34-4EE5-9FD7-E4CF28642577}" dt="2024-06-11T07:22:30.365" v="6633" actId="478"/>
          <ac:grpSpMkLst>
            <pc:docMk/>
            <pc:sldMk cId="2972446404" sldId="2147377341"/>
            <ac:grpSpMk id="248" creationId="{DE973117-5131-E072-F250-6B9FDAECBFBD}"/>
          </ac:grpSpMkLst>
        </pc:grpChg>
        <pc:grpChg chg="add del mod">
          <ac:chgData name="Ying Dong WEI" userId="886b3cec-ad91-4f22-b825-69f6a78f3bb7" providerId="ADAL" clId="{BE698293-DA34-4EE5-9FD7-E4CF28642577}" dt="2024-06-11T07:23:01.285" v="6643" actId="478"/>
          <ac:grpSpMkLst>
            <pc:docMk/>
            <pc:sldMk cId="2972446404" sldId="2147377341"/>
            <ac:grpSpMk id="275" creationId="{55F77779-5807-2FDF-4F33-9077F6B4FA3C}"/>
          </ac:grpSpMkLst>
        </pc:grpChg>
        <pc:grpChg chg="add del mod">
          <ac:chgData name="Ying Dong WEI" userId="886b3cec-ad91-4f22-b825-69f6a78f3bb7" providerId="ADAL" clId="{BE698293-DA34-4EE5-9FD7-E4CF28642577}" dt="2024-06-11T07:22:58.892" v="6642" actId="21"/>
          <ac:grpSpMkLst>
            <pc:docMk/>
            <pc:sldMk cId="2972446404" sldId="2147377341"/>
            <ac:grpSpMk id="289" creationId="{8DA1B469-E97B-5646-E937-D923B57025F8}"/>
          </ac:grpSpMkLst>
        </pc:grpChg>
        <pc:grpChg chg="add del mod">
          <ac:chgData name="Ying Dong WEI" userId="886b3cec-ad91-4f22-b825-69f6a78f3bb7" providerId="ADAL" clId="{BE698293-DA34-4EE5-9FD7-E4CF28642577}" dt="2024-06-11T07:22:45.830" v="6637" actId="478"/>
          <ac:grpSpMkLst>
            <pc:docMk/>
            <pc:sldMk cId="2972446404" sldId="2147377341"/>
            <ac:grpSpMk id="292" creationId="{BF708130-2730-A3E6-0EE4-23B3EA498FB0}"/>
          </ac:grpSpMkLst>
        </pc:grpChg>
        <pc:grpChg chg="add del mod">
          <ac:chgData name="Ying Dong WEI" userId="886b3cec-ad91-4f22-b825-69f6a78f3bb7" providerId="ADAL" clId="{BE698293-DA34-4EE5-9FD7-E4CF28642577}" dt="2024-06-11T07:22:46.742" v="6638" actId="478"/>
          <ac:grpSpMkLst>
            <pc:docMk/>
            <pc:sldMk cId="2972446404" sldId="2147377341"/>
            <ac:grpSpMk id="297" creationId="{86F800CC-08DB-02BF-19C5-8044833D74CF}"/>
          </ac:grpSpMkLst>
        </pc:grpChg>
        <pc:grpChg chg="add mod">
          <ac:chgData name="Ying Dong WEI" userId="886b3cec-ad91-4f22-b825-69f6a78f3bb7" providerId="ADAL" clId="{BE698293-DA34-4EE5-9FD7-E4CF28642577}" dt="2024-06-11T07:23:21.966" v="6651" actId="164"/>
          <ac:grpSpMkLst>
            <pc:docMk/>
            <pc:sldMk cId="2972446404" sldId="2147377341"/>
            <ac:grpSpMk id="310" creationId="{8DA1B469-E97B-5646-E937-D923B57025F8}"/>
          </ac:grpSpMkLst>
        </pc:grpChg>
        <pc:grpChg chg="add mod">
          <ac:chgData name="Ying Dong WEI" userId="886b3cec-ad91-4f22-b825-69f6a78f3bb7" providerId="ADAL" clId="{BE698293-DA34-4EE5-9FD7-E4CF28642577}" dt="2024-06-11T07:23:05.067" v="6645"/>
          <ac:grpSpMkLst>
            <pc:docMk/>
            <pc:sldMk cId="2972446404" sldId="2147377341"/>
            <ac:grpSpMk id="332" creationId="{212407AC-BDA7-B841-2DAD-C323895B3DE7}"/>
          </ac:grpSpMkLst>
        </pc:grpChg>
        <pc:grpChg chg="add mod">
          <ac:chgData name="Ying Dong WEI" userId="886b3cec-ad91-4f22-b825-69f6a78f3bb7" providerId="ADAL" clId="{BE698293-DA34-4EE5-9FD7-E4CF28642577}" dt="2024-06-11T07:23:05.699" v="6646"/>
          <ac:grpSpMkLst>
            <pc:docMk/>
            <pc:sldMk cId="2972446404" sldId="2147377341"/>
            <ac:grpSpMk id="354" creationId="{698036C3-6666-1664-52B9-B092B0712B22}"/>
          </ac:grpSpMkLst>
        </pc:grpChg>
        <pc:grpChg chg="add mod">
          <ac:chgData name="Ying Dong WEI" userId="886b3cec-ad91-4f22-b825-69f6a78f3bb7" providerId="ADAL" clId="{BE698293-DA34-4EE5-9FD7-E4CF28642577}" dt="2024-06-11T07:23:06.167" v="6647"/>
          <ac:grpSpMkLst>
            <pc:docMk/>
            <pc:sldMk cId="2972446404" sldId="2147377341"/>
            <ac:grpSpMk id="376" creationId="{116BA36A-FB19-BE79-C24C-A1B35F4FCB8D}"/>
          </ac:grpSpMkLst>
        </pc:grpChg>
        <pc:grpChg chg="add mod">
          <ac:chgData name="Ying Dong WEI" userId="886b3cec-ad91-4f22-b825-69f6a78f3bb7" providerId="ADAL" clId="{BE698293-DA34-4EE5-9FD7-E4CF28642577}" dt="2024-06-11T07:23:06.864" v="6648"/>
          <ac:grpSpMkLst>
            <pc:docMk/>
            <pc:sldMk cId="2972446404" sldId="2147377341"/>
            <ac:grpSpMk id="398" creationId="{F5870D0C-5D47-30F2-3CDD-83A40AE2AE04}"/>
          </ac:grpSpMkLst>
        </pc:grpChg>
        <pc:grpChg chg="add mod">
          <ac:chgData name="Ying Dong WEI" userId="886b3cec-ad91-4f22-b825-69f6a78f3bb7" providerId="ADAL" clId="{BE698293-DA34-4EE5-9FD7-E4CF28642577}" dt="2024-06-11T07:23:54.594" v="6690" actId="1037"/>
          <ac:grpSpMkLst>
            <pc:docMk/>
            <pc:sldMk cId="2972446404" sldId="2147377341"/>
            <ac:grpSpMk id="401" creationId="{83CA8D01-63A3-2674-FB94-4648E6DD5EC5}"/>
          </ac:grpSpMkLst>
        </pc:grpChg>
        <pc:grpChg chg="add mod">
          <ac:chgData name="Ying Dong WEI" userId="886b3cec-ad91-4f22-b825-69f6a78f3bb7" providerId="ADAL" clId="{BE698293-DA34-4EE5-9FD7-E4CF28642577}" dt="2024-06-11T07:24:03.754" v="6699" actId="408"/>
          <ac:grpSpMkLst>
            <pc:docMk/>
            <pc:sldMk cId="2972446404" sldId="2147377341"/>
            <ac:grpSpMk id="402" creationId="{DF39F060-BF41-26F8-401B-E9FF216AED5C}"/>
          </ac:grpSpMkLst>
        </pc:grpChg>
        <pc:grpChg chg="mod">
          <ac:chgData name="Ying Dong WEI" userId="886b3cec-ad91-4f22-b825-69f6a78f3bb7" providerId="ADAL" clId="{BE698293-DA34-4EE5-9FD7-E4CF28642577}" dt="2024-06-11T07:23:24.229" v="6652"/>
          <ac:grpSpMkLst>
            <pc:docMk/>
            <pc:sldMk cId="2972446404" sldId="2147377341"/>
            <ac:grpSpMk id="422" creationId="{4BCC5A6E-3D84-42DE-C3F2-27289AF9E088}"/>
          </ac:grpSpMkLst>
        </pc:grpChg>
        <pc:grpChg chg="add mod">
          <ac:chgData name="Ying Dong WEI" userId="886b3cec-ad91-4f22-b825-69f6a78f3bb7" providerId="ADAL" clId="{BE698293-DA34-4EE5-9FD7-E4CF28642577}" dt="2024-06-11T07:24:03.754" v="6699" actId="408"/>
          <ac:grpSpMkLst>
            <pc:docMk/>
            <pc:sldMk cId="2972446404" sldId="2147377341"/>
            <ac:grpSpMk id="425" creationId="{8EE18104-0581-5657-8744-3B3A247F87E6}"/>
          </ac:grpSpMkLst>
        </pc:grpChg>
        <pc:grpChg chg="mod">
          <ac:chgData name="Ying Dong WEI" userId="886b3cec-ad91-4f22-b825-69f6a78f3bb7" providerId="ADAL" clId="{BE698293-DA34-4EE5-9FD7-E4CF28642577}" dt="2024-06-11T07:23:24.575" v="6653"/>
          <ac:grpSpMkLst>
            <pc:docMk/>
            <pc:sldMk cId="2972446404" sldId="2147377341"/>
            <ac:grpSpMk id="445" creationId="{B0A6B7A8-9573-5657-7457-F3636C9FBC77}"/>
          </ac:grpSpMkLst>
        </pc:grpChg>
        <pc:grpChg chg="add mod">
          <ac:chgData name="Ying Dong WEI" userId="886b3cec-ad91-4f22-b825-69f6a78f3bb7" providerId="ADAL" clId="{BE698293-DA34-4EE5-9FD7-E4CF28642577}" dt="2024-06-11T07:24:03.754" v="6699" actId="408"/>
          <ac:grpSpMkLst>
            <pc:docMk/>
            <pc:sldMk cId="2972446404" sldId="2147377341"/>
            <ac:grpSpMk id="448" creationId="{A5BA9BCE-5D3A-19D5-07FE-F43B94DF0685}"/>
          </ac:grpSpMkLst>
        </pc:grpChg>
        <pc:grpChg chg="mod">
          <ac:chgData name="Ying Dong WEI" userId="886b3cec-ad91-4f22-b825-69f6a78f3bb7" providerId="ADAL" clId="{BE698293-DA34-4EE5-9FD7-E4CF28642577}" dt="2024-06-11T07:23:24.822" v="6654"/>
          <ac:grpSpMkLst>
            <pc:docMk/>
            <pc:sldMk cId="2972446404" sldId="2147377341"/>
            <ac:grpSpMk id="468" creationId="{ABBB4D9F-AABE-2094-8CC0-DEC3130EAFAD}"/>
          </ac:grpSpMkLst>
        </pc:grpChg>
        <pc:grpChg chg="add mod">
          <ac:chgData name="Ying Dong WEI" userId="886b3cec-ad91-4f22-b825-69f6a78f3bb7" providerId="ADAL" clId="{BE698293-DA34-4EE5-9FD7-E4CF28642577}" dt="2024-06-11T07:24:03.754" v="6699" actId="408"/>
          <ac:grpSpMkLst>
            <pc:docMk/>
            <pc:sldMk cId="2972446404" sldId="2147377341"/>
            <ac:grpSpMk id="471" creationId="{3FF81A8D-6DD3-313C-57AC-97399E90D1A6}"/>
          </ac:grpSpMkLst>
        </pc:grpChg>
        <pc:grpChg chg="mod">
          <ac:chgData name="Ying Dong WEI" userId="886b3cec-ad91-4f22-b825-69f6a78f3bb7" providerId="ADAL" clId="{BE698293-DA34-4EE5-9FD7-E4CF28642577}" dt="2024-06-11T07:23:25.122" v="6655"/>
          <ac:grpSpMkLst>
            <pc:docMk/>
            <pc:sldMk cId="2972446404" sldId="2147377341"/>
            <ac:grpSpMk id="491" creationId="{58FBD21A-1BD6-11E5-4433-E4B010D4BF20}"/>
          </ac:grpSpMkLst>
        </pc:grpChg>
        <pc:grpChg chg="add mod">
          <ac:chgData name="Ying Dong WEI" userId="886b3cec-ad91-4f22-b825-69f6a78f3bb7" providerId="ADAL" clId="{BE698293-DA34-4EE5-9FD7-E4CF28642577}" dt="2024-06-12T06:50:35.604" v="17388" actId="1076"/>
          <ac:grpSpMkLst>
            <pc:docMk/>
            <pc:sldMk cId="2972446404" sldId="2147377341"/>
            <ac:grpSpMk id="494" creationId="{F3F8D149-BF5C-74C0-08EB-DF09CC70A492}"/>
          </ac:grpSpMkLst>
        </pc:grpChg>
        <pc:grpChg chg="mod">
          <ac:chgData name="Ying Dong WEI" userId="886b3cec-ad91-4f22-b825-69f6a78f3bb7" providerId="ADAL" clId="{BE698293-DA34-4EE5-9FD7-E4CF28642577}" dt="2024-06-11T07:23:25.719" v="6656"/>
          <ac:grpSpMkLst>
            <pc:docMk/>
            <pc:sldMk cId="2972446404" sldId="2147377341"/>
            <ac:grpSpMk id="514" creationId="{C2A1256E-6088-43BF-157B-DB6494A64722}"/>
          </ac:grpSpMkLst>
        </pc:grpChg>
        <pc:grpChg chg="add del mod">
          <ac:chgData name="Ying Dong WEI" userId="886b3cec-ad91-4f22-b825-69f6a78f3bb7" providerId="ADAL" clId="{BE698293-DA34-4EE5-9FD7-E4CF28642577}" dt="2024-06-11T08:35:26.293" v="8513" actId="478"/>
          <ac:grpSpMkLst>
            <pc:docMk/>
            <pc:sldMk cId="2972446404" sldId="2147377341"/>
            <ac:grpSpMk id="517" creationId="{450F62C7-A2CD-F54A-1349-10CCCC5E9223}"/>
          </ac:grpSpMkLst>
        </pc:grpChg>
        <pc:grpChg chg="mod">
          <ac:chgData name="Ying Dong WEI" userId="886b3cec-ad91-4f22-b825-69f6a78f3bb7" providerId="ADAL" clId="{BE698293-DA34-4EE5-9FD7-E4CF28642577}" dt="2024-06-11T07:24:05.106" v="6700"/>
          <ac:grpSpMkLst>
            <pc:docMk/>
            <pc:sldMk cId="2972446404" sldId="2147377341"/>
            <ac:grpSpMk id="537" creationId="{D7414E08-B5DD-1646-A68A-5885B3330F42}"/>
          </ac:grpSpMkLst>
        </pc:grpChg>
        <pc:grpChg chg="add del mod">
          <ac:chgData name="Ying Dong WEI" userId="886b3cec-ad91-4f22-b825-69f6a78f3bb7" providerId="ADAL" clId="{BE698293-DA34-4EE5-9FD7-E4CF28642577}" dt="2024-06-11T08:35:26.293" v="8513" actId="478"/>
          <ac:grpSpMkLst>
            <pc:docMk/>
            <pc:sldMk cId="2972446404" sldId="2147377341"/>
            <ac:grpSpMk id="540" creationId="{D3418240-C724-85FC-7C44-F47BA264616C}"/>
          </ac:grpSpMkLst>
        </pc:grpChg>
        <pc:grpChg chg="mod">
          <ac:chgData name="Ying Dong WEI" userId="886b3cec-ad91-4f22-b825-69f6a78f3bb7" providerId="ADAL" clId="{BE698293-DA34-4EE5-9FD7-E4CF28642577}" dt="2024-06-11T07:24:05.106" v="6700"/>
          <ac:grpSpMkLst>
            <pc:docMk/>
            <pc:sldMk cId="2972446404" sldId="2147377341"/>
            <ac:grpSpMk id="560" creationId="{AD44AE97-7288-C900-92B8-3ECDCABBEEA6}"/>
          </ac:grpSpMkLst>
        </pc:grpChg>
        <pc:grpChg chg="add del mod">
          <ac:chgData name="Ying Dong WEI" userId="886b3cec-ad91-4f22-b825-69f6a78f3bb7" providerId="ADAL" clId="{BE698293-DA34-4EE5-9FD7-E4CF28642577}" dt="2024-06-11T08:35:26.293" v="8513" actId="478"/>
          <ac:grpSpMkLst>
            <pc:docMk/>
            <pc:sldMk cId="2972446404" sldId="2147377341"/>
            <ac:grpSpMk id="563" creationId="{00F3878A-D8AC-E49D-16DD-61CBC5FFBD52}"/>
          </ac:grpSpMkLst>
        </pc:grpChg>
        <pc:grpChg chg="mod">
          <ac:chgData name="Ying Dong WEI" userId="886b3cec-ad91-4f22-b825-69f6a78f3bb7" providerId="ADAL" clId="{BE698293-DA34-4EE5-9FD7-E4CF28642577}" dt="2024-06-11T07:24:05.106" v="6700"/>
          <ac:grpSpMkLst>
            <pc:docMk/>
            <pc:sldMk cId="2972446404" sldId="2147377341"/>
            <ac:grpSpMk id="583" creationId="{5A41A3FA-D5DE-5485-F074-690C7062A3CC}"/>
          </ac:grpSpMkLst>
        </pc:grpChg>
        <pc:grpChg chg="add del mod">
          <ac:chgData name="Ying Dong WEI" userId="886b3cec-ad91-4f22-b825-69f6a78f3bb7" providerId="ADAL" clId="{BE698293-DA34-4EE5-9FD7-E4CF28642577}" dt="2024-06-11T08:35:26.293" v="8513" actId="478"/>
          <ac:grpSpMkLst>
            <pc:docMk/>
            <pc:sldMk cId="2972446404" sldId="2147377341"/>
            <ac:grpSpMk id="586" creationId="{EADBB0E7-E9E0-FE9B-DFE1-31FDBDCD0669}"/>
          </ac:grpSpMkLst>
        </pc:grpChg>
        <pc:grpChg chg="mod">
          <ac:chgData name="Ying Dong WEI" userId="886b3cec-ad91-4f22-b825-69f6a78f3bb7" providerId="ADAL" clId="{BE698293-DA34-4EE5-9FD7-E4CF28642577}" dt="2024-06-11T07:24:05.106" v="6700"/>
          <ac:grpSpMkLst>
            <pc:docMk/>
            <pc:sldMk cId="2972446404" sldId="2147377341"/>
            <ac:grpSpMk id="606" creationId="{FF9B0C50-5E60-D697-5903-71C37199976D}"/>
          </ac:grpSpMkLst>
        </pc:grpChg>
        <pc:grpChg chg="add del mod">
          <ac:chgData name="Ying Dong WEI" userId="886b3cec-ad91-4f22-b825-69f6a78f3bb7" providerId="ADAL" clId="{BE698293-DA34-4EE5-9FD7-E4CF28642577}" dt="2024-06-11T08:35:26.293" v="8513" actId="478"/>
          <ac:grpSpMkLst>
            <pc:docMk/>
            <pc:sldMk cId="2972446404" sldId="2147377341"/>
            <ac:grpSpMk id="609" creationId="{B44B8028-2BB9-983A-52A2-DE8D3CD4D951}"/>
          </ac:grpSpMkLst>
        </pc:grpChg>
        <pc:grpChg chg="mod">
          <ac:chgData name="Ying Dong WEI" userId="886b3cec-ad91-4f22-b825-69f6a78f3bb7" providerId="ADAL" clId="{BE698293-DA34-4EE5-9FD7-E4CF28642577}" dt="2024-06-11T07:24:05.106" v="6700"/>
          <ac:grpSpMkLst>
            <pc:docMk/>
            <pc:sldMk cId="2972446404" sldId="2147377341"/>
            <ac:grpSpMk id="629" creationId="{665053B3-A52C-601A-9DF0-741DD956D028}"/>
          </ac:grpSpMkLst>
        </pc:grpChg>
        <pc:grpChg chg="add del mod">
          <ac:chgData name="Ying Dong WEI" userId="886b3cec-ad91-4f22-b825-69f6a78f3bb7" providerId="ADAL" clId="{BE698293-DA34-4EE5-9FD7-E4CF28642577}" dt="2024-06-11T08:35:26.293" v="8513" actId="478"/>
          <ac:grpSpMkLst>
            <pc:docMk/>
            <pc:sldMk cId="2972446404" sldId="2147377341"/>
            <ac:grpSpMk id="632" creationId="{957FCBF5-AC33-9466-6EE6-5236016EB55D}"/>
          </ac:grpSpMkLst>
        </pc:grpChg>
        <pc:grpChg chg="mod">
          <ac:chgData name="Ying Dong WEI" userId="886b3cec-ad91-4f22-b825-69f6a78f3bb7" providerId="ADAL" clId="{BE698293-DA34-4EE5-9FD7-E4CF28642577}" dt="2024-06-11T07:24:05.106" v="6700"/>
          <ac:grpSpMkLst>
            <pc:docMk/>
            <pc:sldMk cId="2972446404" sldId="2147377341"/>
            <ac:grpSpMk id="652" creationId="{3021A931-587E-99EA-9B50-110AA72FAAE5}"/>
          </ac:grpSpMkLst>
        </pc:grpChg>
        <pc:grpChg chg="add del mod">
          <ac:chgData name="Ying Dong WEI" userId="886b3cec-ad91-4f22-b825-69f6a78f3bb7" providerId="ADAL" clId="{BE698293-DA34-4EE5-9FD7-E4CF28642577}" dt="2024-06-11T08:46:05.898" v="8742" actId="478"/>
          <ac:grpSpMkLst>
            <pc:docMk/>
            <pc:sldMk cId="2972446404" sldId="2147377341"/>
            <ac:grpSpMk id="684" creationId="{2718B64E-E8C3-BCC2-5E48-D76150EB20FD}"/>
          </ac:grpSpMkLst>
        </pc:grpChg>
        <pc:grpChg chg="mod">
          <ac:chgData name="Ying Dong WEI" userId="886b3cec-ad91-4f22-b825-69f6a78f3bb7" providerId="ADAL" clId="{BE698293-DA34-4EE5-9FD7-E4CF28642577}" dt="2024-06-11T08:41:37.615" v="8701"/>
          <ac:grpSpMkLst>
            <pc:docMk/>
            <pc:sldMk cId="2972446404" sldId="2147377341"/>
            <ac:grpSpMk id="704" creationId="{F038A1F5-864A-3496-CBBF-8A33469524D2}"/>
          </ac:grpSpMkLst>
        </pc:grpChg>
        <pc:grpChg chg="add del mod">
          <ac:chgData name="Ying Dong WEI" userId="886b3cec-ad91-4f22-b825-69f6a78f3bb7" providerId="ADAL" clId="{BE698293-DA34-4EE5-9FD7-E4CF28642577}" dt="2024-06-11T08:46:05.898" v="8742" actId="478"/>
          <ac:grpSpMkLst>
            <pc:docMk/>
            <pc:sldMk cId="2972446404" sldId="2147377341"/>
            <ac:grpSpMk id="707" creationId="{C0BD8BC6-C16D-E0B9-19DC-59902D331EB3}"/>
          </ac:grpSpMkLst>
        </pc:grpChg>
        <pc:grpChg chg="mod">
          <ac:chgData name="Ying Dong WEI" userId="886b3cec-ad91-4f22-b825-69f6a78f3bb7" providerId="ADAL" clId="{BE698293-DA34-4EE5-9FD7-E4CF28642577}" dt="2024-06-11T08:41:37.615" v="8701"/>
          <ac:grpSpMkLst>
            <pc:docMk/>
            <pc:sldMk cId="2972446404" sldId="2147377341"/>
            <ac:grpSpMk id="727" creationId="{80F193D8-3846-2B9E-EB1D-A211F9431094}"/>
          </ac:grpSpMkLst>
        </pc:grpChg>
        <pc:grpChg chg="add del mod">
          <ac:chgData name="Ying Dong WEI" userId="886b3cec-ad91-4f22-b825-69f6a78f3bb7" providerId="ADAL" clId="{BE698293-DA34-4EE5-9FD7-E4CF28642577}" dt="2024-06-11T08:46:05.898" v="8742" actId="478"/>
          <ac:grpSpMkLst>
            <pc:docMk/>
            <pc:sldMk cId="2972446404" sldId="2147377341"/>
            <ac:grpSpMk id="730" creationId="{779DDD30-75E3-FA52-5D22-AE1A67154709}"/>
          </ac:grpSpMkLst>
        </pc:grpChg>
        <pc:grpChg chg="mod">
          <ac:chgData name="Ying Dong WEI" userId="886b3cec-ad91-4f22-b825-69f6a78f3bb7" providerId="ADAL" clId="{BE698293-DA34-4EE5-9FD7-E4CF28642577}" dt="2024-06-11T08:41:37.615" v="8701"/>
          <ac:grpSpMkLst>
            <pc:docMk/>
            <pc:sldMk cId="2972446404" sldId="2147377341"/>
            <ac:grpSpMk id="750" creationId="{9481537C-1BF3-DDF1-6251-E29B62945590}"/>
          </ac:grpSpMkLst>
        </pc:grpChg>
        <pc:grpChg chg="add del mod">
          <ac:chgData name="Ying Dong WEI" userId="886b3cec-ad91-4f22-b825-69f6a78f3bb7" providerId="ADAL" clId="{BE698293-DA34-4EE5-9FD7-E4CF28642577}" dt="2024-06-11T08:46:05.898" v="8742" actId="478"/>
          <ac:grpSpMkLst>
            <pc:docMk/>
            <pc:sldMk cId="2972446404" sldId="2147377341"/>
            <ac:grpSpMk id="753" creationId="{887F6476-5C1E-81A0-38D4-C346659B7FCB}"/>
          </ac:grpSpMkLst>
        </pc:grpChg>
        <pc:grpChg chg="mod">
          <ac:chgData name="Ying Dong WEI" userId="886b3cec-ad91-4f22-b825-69f6a78f3bb7" providerId="ADAL" clId="{BE698293-DA34-4EE5-9FD7-E4CF28642577}" dt="2024-06-11T08:41:37.615" v="8701"/>
          <ac:grpSpMkLst>
            <pc:docMk/>
            <pc:sldMk cId="2972446404" sldId="2147377341"/>
            <ac:grpSpMk id="773" creationId="{C9A3F059-D1B7-08AB-6096-05DCF47B5EE1}"/>
          </ac:grpSpMkLst>
        </pc:grpChg>
        <pc:grpChg chg="add del mod">
          <ac:chgData name="Ying Dong WEI" userId="886b3cec-ad91-4f22-b825-69f6a78f3bb7" providerId="ADAL" clId="{BE698293-DA34-4EE5-9FD7-E4CF28642577}" dt="2024-06-11T08:46:05.898" v="8742" actId="478"/>
          <ac:grpSpMkLst>
            <pc:docMk/>
            <pc:sldMk cId="2972446404" sldId="2147377341"/>
            <ac:grpSpMk id="776" creationId="{CA241C71-757A-695F-9FD6-47579474B8E1}"/>
          </ac:grpSpMkLst>
        </pc:grpChg>
        <pc:grpChg chg="mod">
          <ac:chgData name="Ying Dong WEI" userId="886b3cec-ad91-4f22-b825-69f6a78f3bb7" providerId="ADAL" clId="{BE698293-DA34-4EE5-9FD7-E4CF28642577}" dt="2024-06-11T08:41:37.615" v="8701"/>
          <ac:grpSpMkLst>
            <pc:docMk/>
            <pc:sldMk cId="2972446404" sldId="2147377341"/>
            <ac:grpSpMk id="796" creationId="{37CAE1A2-CDE0-EA84-F128-A63DCA0C57BC}"/>
          </ac:grpSpMkLst>
        </pc:grpChg>
        <pc:grpChg chg="add del mod">
          <ac:chgData name="Ying Dong WEI" userId="886b3cec-ad91-4f22-b825-69f6a78f3bb7" providerId="ADAL" clId="{BE698293-DA34-4EE5-9FD7-E4CF28642577}" dt="2024-06-11T08:46:05.898" v="8742" actId="478"/>
          <ac:grpSpMkLst>
            <pc:docMk/>
            <pc:sldMk cId="2972446404" sldId="2147377341"/>
            <ac:grpSpMk id="799" creationId="{E630654F-2130-6EE5-9399-62F36DB7C2D2}"/>
          </ac:grpSpMkLst>
        </pc:grpChg>
        <pc:grpChg chg="mod">
          <ac:chgData name="Ying Dong WEI" userId="886b3cec-ad91-4f22-b825-69f6a78f3bb7" providerId="ADAL" clId="{BE698293-DA34-4EE5-9FD7-E4CF28642577}" dt="2024-06-11T08:41:37.615" v="8701"/>
          <ac:grpSpMkLst>
            <pc:docMk/>
            <pc:sldMk cId="2972446404" sldId="2147377341"/>
            <ac:grpSpMk id="819" creationId="{873BC3CF-FC93-5DB2-257E-8B3D93FFB68F}"/>
          </ac:grpSpMkLst>
        </pc:grpChg>
        <pc:grpChg chg="add del mod">
          <ac:chgData name="Ying Dong WEI" userId="886b3cec-ad91-4f22-b825-69f6a78f3bb7" providerId="ADAL" clId="{BE698293-DA34-4EE5-9FD7-E4CF28642577}" dt="2024-06-11T08:45:40.537" v="8740" actId="165"/>
          <ac:grpSpMkLst>
            <pc:docMk/>
            <pc:sldMk cId="2972446404" sldId="2147377341"/>
            <ac:grpSpMk id="840" creationId="{9E7F3C6E-970C-D1AC-5009-A5F68403D124}"/>
          </ac:grpSpMkLst>
        </pc:grpChg>
        <pc:grpChg chg="add del mod">
          <ac:chgData name="Ying Dong WEI" userId="886b3cec-ad91-4f22-b825-69f6a78f3bb7" providerId="ADAL" clId="{BE698293-DA34-4EE5-9FD7-E4CF28642577}" dt="2024-06-11T08:42:56.825" v="8718" actId="165"/>
          <ac:grpSpMkLst>
            <pc:docMk/>
            <pc:sldMk cId="2972446404" sldId="2147377341"/>
            <ac:grpSpMk id="841" creationId="{CE56384D-821A-A51D-97C7-0B3E732A3164}"/>
          </ac:grpSpMkLst>
        </pc:grpChg>
        <pc:cxnChg chg="add mod">
          <ac:chgData name="Ying Dong WEI" userId="886b3cec-ad91-4f22-b825-69f6a78f3bb7" providerId="ADAL" clId="{BE698293-DA34-4EE5-9FD7-E4CF28642577}" dt="2024-06-11T07:23:21.966" v="6651" actId="164"/>
          <ac:cxnSpMkLst>
            <pc:docMk/>
            <pc:sldMk cId="2972446404" sldId="2147377341"/>
            <ac:cxnSpMk id="279" creationId="{74B0C4CF-6892-399E-B5FA-E9E84E754E93}"/>
          </ac:cxnSpMkLst>
        </pc:cxnChg>
        <pc:cxnChg chg="add mod">
          <ac:chgData name="Ying Dong WEI" userId="886b3cec-ad91-4f22-b825-69f6a78f3bb7" providerId="ADAL" clId="{BE698293-DA34-4EE5-9FD7-E4CF28642577}" dt="2024-06-11T07:23:21.966" v="6651" actId="164"/>
          <ac:cxnSpMkLst>
            <pc:docMk/>
            <pc:sldMk cId="2972446404" sldId="2147377341"/>
            <ac:cxnSpMk id="280" creationId="{D04DC8A4-59EC-B817-72B1-9F8DFF8B6530}"/>
          </ac:cxnSpMkLst>
        </pc:cxnChg>
        <pc:cxnChg chg="add mod">
          <ac:chgData name="Ying Dong WEI" userId="886b3cec-ad91-4f22-b825-69f6a78f3bb7" providerId="ADAL" clId="{BE698293-DA34-4EE5-9FD7-E4CF28642577}" dt="2024-06-11T07:23:21.966" v="6651" actId="164"/>
          <ac:cxnSpMkLst>
            <pc:docMk/>
            <pc:sldMk cId="2972446404" sldId="2147377341"/>
            <ac:cxnSpMk id="281" creationId="{FEB20412-07B2-ED5E-C14F-62DF2D30008F}"/>
          </ac:cxnSpMkLst>
        </pc:cxnChg>
        <pc:cxnChg chg="add mod">
          <ac:chgData name="Ying Dong WEI" userId="886b3cec-ad91-4f22-b825-69f6a78f3bb7" providerId="ADAL" clId="{BE698293-DA34-4EE5-9FD7-E4CF28642577}" dt="2024-06-11T07:23:21.966" v="6651" actId="164"/>
          <ac:cxnSpMkLst>
            <pc:docMk/>
            <pc:sldMk cId="2972446404" sldId="2147377341"/>
            <ac:cxnSpMk id="282" creationId="{64879364-9B99-6826-81AD-3F4F96CBCDE4}"/>
          </ac:cxnSpMkLst>
        </pc:cxnChg>
        <pc:cxnChg chg="add mod">
          <ac:chgData name="Ying Dong WEI" userId="886b3cec-ad91-4f22-b825-69f6a78f3bb7" providerId="ADAL" clId="{BE698293-DA34-4EE5-9FD7-E4CF28642577}" dt="2024-06-11T07:23:21.966" v="6651" actId="164"/>
          <ac:cxnSpMkLst>
            <pc:docMk/>
            <pc:sldMk cId="2972446404" sldId="2147377341"/>
            <ac:cxnSpMk id="283" creationId="{3A2BD912-64B6-F59E-D114-86CDBBBE98FB}"/>
          </ac:cxnSpMkLst>
        </pc:cxnChg>
        <pc:cxnChg chg="add mod">
          <ac:chgData name="Ying Dong WEI" userId="886b3cec-ad91-4f22-b825-69f6a78f3bb7" providerId="ADAL" clId="{BE698293-DA34-4EE5-9FD7-E4CF28642577}" dt="2024-06-11T07:23:21.966" v="6651" actId="164"/>
          <ac:cxnSpMkLst>
            <pc:docMk/>
            <pc:sldMk cId="2972446404" sldId="2147377341"/>
            <ac:cxnSpMk id="284" creationId="{8731DAE2-FF68-DB1F-4419-01E98DD07F7E}"/>
          </ac:cxnSpMkLst>
        </pc:cxnChg>
        <pc:cxnChg chg="add mod">
          <ac:chgData name="Ying Dong WEI" userId="886b3cec-ad91-4f22-b825-69f6a78f3bb7" providerId="ADAL" clId="{BE698293-DA34-4EE5-9FD7-E4CF28642577}" dt="2024-06-11T07:23:21.966" v="6651" actId="164"/>
          <ac:cxnSpMkLst>
            <pc:docMk/>
            <pc:sldMk cId="2972446404" sldId="2147377341"/>
            <ac:cxnSpMk id="285" creationId="{54D07E54-E6C5-8DFE-29F9-EB5A8DF826BB}"/>
          </ac:cxnSpMkLst>
        </pc:cxnChg>
        <pc:cxnChg chg="add mod">
          <ac:chgData name="Ying Dong WEI" userId="886b3cec-ad91-4f22-b825-69f6a78f3bb7" providerId="ADAL" clId="{BE698293-DA34-4EE5-9FD7-E4CF28642577}" dt="2024-06-11T07:23:21.966" v="6651" actId="164"/>
          <ac:cxnSpMkLst>
            <pc:docMk/>
            <pc:sldMk cId="2972446404" sldId="2147377341"/>
            <ac:cxnSpMk id="286" creationId="{AC481BD0-F06E-34D3-D183-BFFC4E9AC815}"/>
          </ac:cxnSpMkLst>
        </pc:cxnChg>
        <pc:cxnChg chg="add mod">
          <ac:chgData name="Ying Dong WEI" userId="886b3cec-ad91-4f22-b825-69f6a78f3bb7" providerId="ADAL" clId="{BE698293-DA34-4EE5-9FD7-E4CF28642577}" dt="2024-06-11T07:23:21.966" v="6651" actId="164"/>
          <ac:cxnSpMkLst>
            <pc:docMk/>
            <pc:sldMk cId="2972446404" sldId="2147377341"/>
            <ac:cxnSpMk id="287" creationId="{ABE47F86-4A4A-65A5-2549-02B4AC2CE96A}"/>
          </ac:cxnSpMkLst>
        </pc:cxnChg>
        <pc:cxnChg chg="add mod">
          <ac:chgData name="Ying Dong WEI" userId="886b3cec-ad91-4f22-b825-69f6a78f3bb7" providerId="ADAL" clId="{BE698293-DA34-4EE5-9FD7-E4CF28642577}" dt="2024-06-11T07:23:21.966" v="6651" actId="164"/>
          <ac:cxnSpMkLst>
            <pc:docMk/>
            <pc:sldMk cId="2972446404" sldId="2147377341"/>
            <ac:cxnSpMk id="288" creationId="{A412AD65-9240-EA7F-401E-90873327FD53}"/>
          </ac:cxnSpMkLst>
        </pc:cxnChg>
        <pc:cxnChg chg="mod">
          <ac:chgData name="Ying Dong WEI" userId="886b3cec-ad91-4f22-b825-69f6a78f3bb7" providerId="ADAL" clId="{BE698293-DA34-4EE5-9FD7-E4CF28642577}" dt="2024-06-11T07:22:38.501" v="6634"/>
          <ac:cxnSpMkLst>
            <pc:docMk/>
            <pc:sldMk cId="2972446404" sldId="2147377341"/>
            <ac:cxnSpMk id="290" creationId="{93B1A328-2B93-2D65-9448-AE04C25FF97C}"/>
          </ac:cxnSpMkLst>
        </pc:cxnChg>
        <pc:cxnChg chg="mod">
          <ac:chgData name="Ying Dong WEI" userId="886b3cec-ad91-4f22-b825-69f6a78f3bb7" providerId="ADAL" clId="{BE698293-DA34-4EE5-9FD7-E4CF28642577}" dt="2024-06-11T07:22:38.501" v="6634"/>
          <ac:cxnSpMkLst>
            <pc:docMk/>
            <pc:sldMk cId="2972446404" sldId="2147377341"/>
            <ac:cxnSpMk id="291" creationId="{AB4D8D25-C1D6-2D3B-F1D9-322A1CD41C13}"/>
          </ac:cxnSpMkLst>
        </pc:cxnChg>
        <pc:cxnChg chg="mod">
          <ac:chgData name="Ying Dong WEI" userId="886b3cec-ad91-4f22-b825-69f6a78f3bb7" providerId="ADAL" clId="{BE698293-DA34-4EE5-9FD7-E4CF28642577}" dt="2024-06-11T07:22:38.501" v="6634"/>
          <ac:cxnSpMkLst>
            <pc:docMk/>
            <pc:sldMk cId="2972446404" sldId="2147377341"/>
            <ac:cxnSpMk id="293" creationId="{0771ECDD-D4B0-7D20-AAE3-8DFDBF1D1641}"/>
          </ac:cxnSpMkLst>
        </pc:cxnChg>
        <pc:cxnChg chg="mod">
          <ac:chgData name="Ying Dong WEI" userId="886b3cec-ad91-4f22-b825-69f6a78f3bb7" providerId="ADAL" clId="{BE698293-DA34-4EE5-9FD7-E4CF28642577}" dt="2024-06-11T07:22:38.501" v="6634"/>
          <ac:cxnSpMkLst>
            <pc:docMk/>
            <pc:sldMk cId="2972446404" sldId="2147377341"/>
            <ac:cxnSpMk id="294" creationId="{704F63AB-7502-A5DE-A4B5-A1BC1C250262}"/>
          </ac:cxnSpMkLst>
        </pc:cxnChg>
        <pc:cxnChg chg="mod">
          <ac:chgData name="Ying Dong WEI" userId="886b3cec-ad91-4f22-b825-69f6a78f3bb7" providerId="ADAL" clId="{BE698293-DA34-4EE5-9FD7-E4CF28642577}" dt="2024-06-11T07:22:38.501" v="6634"/>
          <ac:cxnSpMkLst>
            <pc:docMk/>
            <pc:sldMk cId="2972446404" sldId="2147377341"/>
            <ac:cxnSpMk id="295" creationId="{BA3DAC94-4148-A88B-08B7-AE8A2691388D}"/>
          </ac:cxnSpMkLst>
        </pc:cxnChg>
        <pc:cxnChg chg="mod">
          <ac:chgData name="Ying Dong WEI" userId="886b3cec-ad91-4f22-b825-69f6a78f3bb7" providerId="ADAL" clId="{BE698293-DA34-4EE5-9FD7-E4CF28642577}" dt="2024-06-11T07:22:38.501" v="6634"/>
          <ac:cxnSpMkLst>
            <pc:docMk/>
            <pc:sldMk cId="2972446404" sldId="2147377341"/>
            <ac:cxnSpMk id="298" creationId="{8E18AEE6-2D6B-6859-D89D-0A1A55BF01DF}"/>
          </ac:cxnSpMkLst>
        </pc:cxnChg>
        <pc:cxnChg chg="mod">
          <ac:chgData name="Ying Dong WEI" userId="886b3cec-ad91-4f22-b825-69f6a78f3bb7" providerId="ADAL" clId="{BE698293-DA34-4EE5-9FD7-E4CF28642577}" dt="2024-06-11T07:22:38.501" v="6634"/>
          <ac:cxnSpMkLst>
            <pc:docMk/>
            <pc:sldMk cId="2972446404" sldId="2147377341"/>
            <ac:cxnSpMk id="299" creationId="{43DFE36D-4024-FB1B-0EAA-C64C8623F789}"/>
          </ac:cxnSpMkLst>
        </pc:cxnChg>
        <pc:cxnChg chg="mod">
          <ac:chgData name="Ying Dong WEI" userId="886b3cec-ad91-4f22-b825-69f6a78f3bb7" providerId="ADAL" clId="{BE698293-DA34-4EE5-9FD7-E4CF28642577}" dt="2024-06-11T07:22:38.501" v="6634"/>
          <ac:cxnSpMkLst>
            <pc:docMk/>
            <pc:sldMk cId="2972446404" sldId="2147377341"/>
            <ac:cxnSpMk id="300" creationId="{2B24359B-663C-AEFE-4C0A-87C549497F5A}"/>
          </ac:cxnSpMkLst>
        </pc:cxnChg>
        <pc:cxnChg chg="add mod">
          <ac:chgData name="Ying Dong WEI" userId="886b3cec-ad91-4f22-b825-69f6a78f3bb7" providerId="ADAL" clId="{BE698293-DA34-4EE5-9FD7-E4CF28642577}" dt="2024-06-11T07:23:21.966" v="6651" actId="164"/>
          <ac:cxnSpMkLst>
            <pc:docMk/>
            <pc:sldMk cId="2972446404" sldId="2147377341"/>
            <ac:cxnSpMk id="302" creationId="{8D0994EE-691C-E694-99CF-856181651F4B}"/>
          </ac:cxnSpMkLst>
        </pc:cxnChg>
        <pc:cxnChg chg="add mod">
          <ac:chgData name="Ying Dong WEI" userId="886b3cec-ad91-4f22-b825-69f6a78f3bb7" providerId="ADAL" clId="{BE698293-DA34-4EE5-9FD7-E4CF28642577}" dt="2024-06-11T07:23:21.966" v="6651" actId="164"/>
          <ac:cxnSpMkLst>
            <pc:docMk/>
            <pc:sldMk cId="2972446404" sldId="2147377341"/>
            <ac:cxnSpMk id="303" creationId="{1F926F81-9405-429C-C804-7118702FEED7}"/>
          </ac:cxnSpMkLst>
        </pc:cxnChg>
        <pc:cxnChg chg="add mod">
          <ac:chgData name="Ying Dong WEI" userId="886b3cec-ad91-4f22-b825-69f6a78f3bb7" providerId="ADAL" clId="{BE698293-DA34-4EE5-9FD7-E4CF28642577}" dt="2024-06-11T07:23:21.966" v="6651" actId="164"/>
          <ac:cxnSpMkLst>
            <pc:docMk/>
            <pc:sldMk cId="2972446404" sldId="2147377341"/>
            <ac:cxnSpMk id="304" creationId="{88B78064-DD12-81AE-27F0-4C00E249EF84}"/>
          </ac:cxnSpMkLst>
        </pc:cxnChg>
        <pc:cxnChg chg="add mod">
          <ac:chgData name="Ying Dong WEI" userId="886b3cec-ad91-4f22-b825-69f6a78f3bb7" providerId="ADAL" clId="{BE698293-DA34-4EE5-9FD7-E4CF28642577}" dt="2024-06-11T07:23:21.966" v="6651" actId="164"/>
          <ac:cxnSpMkLst>
            <pc:docMk/>
            <pc:sldMk cId="2972446404" sldId="2147377341"/>
            <ac:cxnSpMk id="305" creationId="{9391FAAC-9EF5-C27A-ABCC-85FB763B50E9}"/>
          </ac:cxnSpMkLst>
        </pc:cxnChg>
        <pc:cxnChg chg="add mod">
          <ac:chgData name="Ying Dong WEI" userId="886b3cec-ad91-4f22-b825-69f6a78f3bb7" providerId="ADAL" clId="{BE698293-DA34-4EE5-9FD7-E4CF28642577}" dt="2024-06-11T07:23:21.966" v="6651" actId="164"/>
          <ac:cxnSpMkLst>
            <pc:docMk/>
            <pc:sldMk cId="2972446404" sldId="2147377341"/>
            <ac:cxnSpMk id="306" creationId="{58428F6D-FEAA-947D-11FB-F95840503737}"/>
          </ac:cxnSpMkLst>
        </pc:cxnChg>
        <pc:cxnChg chg="add mod">
          <ac:chgData name="Ying Dong WEI" userId="886b3cec-ad91-4f22-b825-69f6a78f3bb7" providerId="ADAL" clId="{BE698293-DA34-4EE5-9FD7-E4CF28642577}" dt="2024-06-11T07:23:21.966" v="6651" actId="164"/>
          <ac:cxnSpMkLst>
            <pc:docMk/>
            <pc:sldMk cId="2972446404" sldId="2147377341"/>
            <ac:cxnSpMk id="307" creationId="{073FC0F8-8824-0394-3AE7-E74E076D3D9F}"/>
          </ac:cxnSpMkLst>
        </pc:cxnChg>
        <pc:cxnChg chg="add mod">
          <ac:chgData name="Ying Dong WEI" userId="886b3cec-ad91-4f22-b825-69f6a78f3bb7" providerId="ADAL" clId="{BE698293-DA34-4EE5-9FD7-E4CF28642577}" dt="2024-06-11T07:23:21.966" v="6651" actId="164"/>
          <ac:cxnSpMkLst>
            <pc:docMk/>
            <pc:sldMk cId="2972446404" sldId="2147377341"/>
            <ac:cxnSpMk id="308" creationId="{6FF53741-7883-69D4-4EE4-FDCA8ED7438C}"/>
          </ac:cxnSpMkLst>
        </pc:cxnChg>
        <pc:cxnChg chg="add mod">
          <ac:chgData name="Ying Dong WEI" userId="886b3cec-ad91-4f22-b825-69f6a78f3bb7" providerId="ADAL" clId="{BE698293-DA34-4EE5-9FD7-E4CF28642577}" dt="2024-06-11T07:23:21.966" v="6651" actId="164"/>
          <ac:cxnSpMkLst>
            <pc:docMk/>
            <pc:sldMk cId="2972446404" sldId="2147377341"/>
            <ac:cxnSpMk id="309" creationId="{FAD41897-1C9D-B05F-2D80-C54416014C6D}"/>
          </ac:cxnSpMkLst>
        </pc:cxnChg>
        <pc:cxnChg chg="mod">
          <ac:chgData name="Ying Dong WEI" userId="886b3cec-ad91-4f22-b825-69f6a78f3bb7" providerId="ADAL" clId="{BE698293-DA34-4EE5-9FD7-E4CF28642577}" dt="2024-06-11T07:23:02.276" v="6644"/>
          <ac:cxnSpMkLst>
            <pc:docMk/>
            <pc:sldMk cId="2972446404" sldId="2147377341"/>
            <ac:cxnSpMk id="311" creationId="{93B1A328-2B93-2D65-9448-AE04C25FF97C}"/>
          </ac:cxnSpMkLst>
        </pc:cxnChg>
        <pc:cxnChg chg="mod">
          <ac:chgData name="Ying Dong WEI" userId="886b3cec-ad91-4f22-b825-69f6a78f3bb7" providerId="ADAL" clId="{BE698293-DA34-4EE5-9FD7-E4CF28642577}" dt="2024-06-11T07:23:02.276" v="6644"/>
          <ac:cxnSpMkLst>
            <pc:docMk/>
            <pc:sldMk cId="2972446404" sldId="2147377341"/>
            <ac:cxnSpMk id="312" creationId="{AB4D8D25-C1D6-2D3B-F1D9-322A1CD41C13}"/>
          </ac:cxnSpMkLst>
        </pc:cxnChg>
        <pc:cxnChg chg="add mod">
          <ac:chgData name="Ying Dong WEI" userId="886b3cec-ad91-4f22-b825-69f6a78f3bb7" providerId="ADAL" clId="{BE698293-DA34-4EE5-9FD7-E4CF28642577}" dt="2024-06-11T07:23:05.067" v="6645"/>
          <ac:cxnSpMkLst>
            <pc:docMk/>
            <pc:sldMk cId="2972446404" sldId="2147377341"/>
            <ac:cxnSpMk id="314" creationId="{7216CDFC-58DB-10C1-3C55-4768CBE9D39D}"/>
          </ac:cxnSpMkLst>
        </pc:cxnChg>
        <pc:cxnChg chg="add mod">
          <ac:chgData name="Ying Dong WEI" userId="886b3cec-ad91-4f22-b825-69f6a78f3bb7" providerId="ADAL" clId="{BE698293-DA34-4EE5-9FD7-E4CF28642577}" dt="2024-06-11T07:23:05.067" v="6645"/>
          <ac:cxnSpMkLst>
            <pc:docMk/>
            <pc:sldMk cId="2972446404" sldId="2147377341"/>
            <ac:cxnSpMk id="315" creationId="{60D8F9D9-FB95-3869-8434-83F50ED1E278}"/>
          </ac:cxnSpMkLst>
        </pc:cxnChg>
        <pc:cxnChg chg="add mod">
          <ac:chgData name="Ying Dong WEI" userId="886b3cec-ad91-4f22-b825-69f6a78f3bb7" providerId="ADAL" clId="{BE698293-DA34-4EE5-9FD7-E4CF28642577}" dt="2024-06-11T07:23:05.067" v="6645"/>
          <ac:cxnSpMkLst>
            <pc:docMk/>
            <pc:sldMk cId="2972446404" sldId="2147377341"/>
            <ac:cxnSpMk id="316" creationId="{FDD3650E-A0AF-728B-6073-4991CDB1D974}"/>
          </ac:cxnSpMkLst>
        </pc:cxnChg>
        <pc:cxnChg chg="add mod">
          <ac:chgData name="Ying Dong WEI" userId="886b3cec-ad91-4f22-b825-69f6a78f3bb7" providerId="ADAL" clId="{BE698293-DA34-4EE5-9FD7-E4CF28642577}" dt="2024-06-11T07:23:05.067" v="6645"/>
          <ac:cxnSpMkLst>
            <pc:docMk/>
            <pc:sldMk cId="2972446404" sldId="2147377341"/>
            <ac:cxnSpMk id="317" creationId="{41394689-077C-9113-6C0A-EA500E1F8B05}"/>
          </ac:cxnSpMkLst>
        </pc:cxnChg>
        <pc:cxnChg chg="add mod">
          <ac:chgData name="Ying Dong WEI" userId="886b3cec-ad91-4f22-b825-69f6a78f3bb7" providerId="ADAL" clId="{BE698293-DA34-4EE5-9FD7-E4CF28642577}" dt="2024-06-11T07:23:05.067" v="6645"/>
          <ac:cxnSpMkLst>
            <pc:docMk/>
            <pc:sldMk cId="2972446404" sldId="2147377341"/>
            <ac:cxnSpMk id="318" creationId="{68C769C8-6814-10AA-22DF-0A771E077273}"/>
          </ac:cxnSpMkLst>
        </pc:cxnChg>
        <pc:cxnChg chg="add mod">
          <ac:chgData name="Ying Dong WEI" userId="886b3cec-ad91-4f22-b825-69f6a78f3bb7" providerId="ADAL" clId="{BE698293-DA34-4EE5-9FD7-E4CF28642577}" dt="2024-06-11T07:23:05.067" v="6645"/>
          <ac:cxnSpMkLst>
            <pc:docMk/>
            <pc:sldMk cId="2972446404" sldId="2147377341"/>
            <ac:cxnSpMk id="319" creationId="{62F0F217-D479-C09E-CE5D-02AFC66E1818}"/>
          </ac:cxnSpMkLst>
        </pc:cxnChg>
        <pc:cxnChg chg="add mod">
          <ac:chgData name="Ying Dong WEI" userId="886b3cec-ad91-4f22-b825-69f6a78f3bb7" providerId="ADAL" clId="{BE698293-DA34-4EE5-9FD7-E4CF28642577}" dt="2024-06-11T07:23:05.067" v="6645"/>
          <ac:cxnSpMkLst>
            <pc:docMk/>
            <pc:sldMk cId="2972446404" sldId="2147377341"/>
            <ac:cxnSpMk id="320" creationId="{3D95B6DE-61DF-E0C2-E897-DADE3F4F12D1}"/>
          </ac:cxnSpMkLst>
        </pc:cxnChg>
        <pc:cxnChg chg="add mod">
          <ac:chgData name="Ying Dong WEI" userId="886b3cec-ad91-4f22-b825-69f6a78f3bb7" providerId="ADAL" clId="{BE698293-DA34-4EE5-9FD7-E4CF28642577}" dt="2024-06-11T07:23:05.067" v="6645"/>
          <ac:cxnSpMkLst>
            <pc:docMk/>
            <pc:sldMk cId="2972446404" sldId="2147377341"/>
            <ac:cxnSpMk id="321" creationId="{27B363A7-397D-B920-F019-F9D65C15E4BE}"/>
          </ac:cxnSpMkLst>
        </pc:cxnChg>
        <pc:cxnChg chg="add mod">
          <ac:chgData name="Ying Dong WEI" userId="886b3cec-ad91-4f22-b825-69f6a78f3bb7" providerId="ADAL" clId="{BE698293-DA34-4EE5-9FD7-E4CF28642577}" dt="2024-06-11T07:23:05.067" v="6645"/>
          <ac:cxnSpMkLst>
            <pc:docMk/>
            <pc:sldMk cId="2972446404" sldId="2147377341"/>
            <ac:cxnSpMk id="322" creationId="{88A113EF-25D8-B209-A357-DD1F20CEA92C}"/>
          </ac:cxnSpMkLst>
        </pc:cxnChg>
        <pc:cxnChg chg="add mod">
          <ac:chgData name="Ying Dong WEI" userId="886b3cec-ad91-4f22-b825-69f6a78f3bb7" providerId="ADAL" clId="{BE698293-DA34-4EE5-9FD7-E4CF28642577}" dt="2024-06-11T07:23:05.067" v="6645"/>
          <ac:cxnSpMkLst>
            <pc:docMk/>
            <pc:sldMk cId="2972446404" sldId="2147377341"/>
            <ac:cxnSpMk id="323" creationId="{7B337C88-E54D-5165-E9BA-FA5899CB9D92}"/>
          </ac:cxnSpMkLst>
        </pc:cxnChg>
        <pc:cxnChg chg="add mod">
          <ac:chgData name="Ying Dong WEI" userId="886b3cec-ad91-4f22-b825-69f6a78f3bb7" providerId="ADAL" clId="{BE698293-DA34-4EE5-9FD7-E4CF28642577}" dt="2024-06-11T07:23:05.067" v="6645"/>
          <ac:cxnSpMkLst>
            <pc:docMk/>
            <pc:sldMk cId="2972446404" sldId="2147377341"/>
            <ac:cxnSpMk id="324" creationId="{C5114393-70CC-55C4-BFB6-930673A9916E}"/>
          </ac:cxnSpMkLst>
        </pc:cxnChg>
        <pc:cxnChg chg="add mod">
          <ac:chgData name="Ying Dong WEI" userId="886b3cec-ad91-4f22-b825-69f6a78f3bb7" providerId="ADAL" clId="{BE698293-DA34-4EE5-9FD7-E4CF28642577}" dt="2024-06-11T07:23:05.067" v="6645"/>
          <ac:cxnSpMkLst>
            <pc:docMk/>
            <pc:sldMk cId="2972446404" sldId="2147377341"/>
            <ac:cxnSpMk id="325" creationId="{3990A9CC-FBC1-49B5-9255-B21A1BB04E11}"/>
          </ac:cxnSpMkLst>
        </pc:cxnChg>
        <pc:cxnChg chg="add mod">
          <ac:chgData name="Ying Dong WEI" userId="886b3cec-ad91-4f22-b825-69f6a78f3bb7" providerId="ADAL" clId="{BE698293-DA34-4EE5-9FD7-E4CF28642577}" dt="2024-06-11T07:23:05.067" v="6645"/>
          <ac:cxnSpMkLst>
            <pc:docMk/>
            <pc:sldMk cId="2972446404" sldId="2147377341"/>
            <ac:cxnSpMk id="326" creationId="{7D98ECD6-74BF-E5A7-6899-CDD81D10A071}"/>
          </ac:cxnSpMkLst>
        </pc:cxnChg>
        <pc:cxnChg chg="add mod">
          <ac:chgData name="Ying Dong WEI" userId="886b3cec-ad91-4f22-b825-69f6a78f3bb7" providerId="ADAL" clId="{BE698293-DA34-4EE5-9FD7-E4CF28642577}" dt="2024-06-11T07:23:05.067" v="6645"/>
          <ac:cxnSpMkLst>
            <pc:docMk/>
            <pc:sldMk cId="2972446404" sldId="2147377341"/>
            <ac:cxnSpMk id="327" creationId="{01854DF1-DAF0-75ED-397C-E92FCA4E6990}"/>
          </ac:cxnSpMkLst>
        </pc:cxnChg>
        <pc:cxnChg chg="add mod">
          <ac:chgData name="Ying Dong WEI" userId="886b3cec-ad91-4f22-b825-69f6a78f3bb7" providerId="ADAL" clId="{BE698293-DA34-4EE5-9FD7-E4CF28642577}" dt="2024-06-11T07:23:05.067" v="6645"/>
          <ac:cxnSpMkLst>
            <pc:docMk/>
            <pc:sldMk cId="2972446404" sldId="2147377341"/>
            <ac:cxnSpMk id="328" creationId="{3780527E-1920-91F8-F0AA-C9940AD69DC1}"/>
          </ac:cxnSpMkLst>
        </pc:cxnChg>
        <pc:cxnChg chg="add mod">
          <ac:chgData name="Ying Dong WEI" userId="886b3cec-ad91-4f22-b825-69f6a78f3bb7" providerId="ADAL" clId="{BE698293-DA34-4EE5-9FD7-E4CF28642577}" dt="2024-06-11T07:23:05.067" v="6645"/>
          <ac:cxnSpMkLst>
            <pc:docMk/>
            <pc:sldMk cId="2972446404" sldId="2147377341"/>
            <ac:cxnSpMk id="329" creationId="{7C6E3668-2AF6-EE87-58BD-150186CD17E5}"/>
          </ac:cxnSpMkLst>
        </pc:cxnChg>
        <pc:cxnChg chg="add mod">
          <ac:chgData name="Ying Dong WEI" userId="886b3cec-ad91-4f22-b825-69f6a78f3bb7" providerId="ADAL" clId="{BE698293-DA34-4EE5-9FD7-E4CF28642577}" dt="2024-06-11T07:23:05.067" v="6645"/>
          <ac:cxnSpMkLst>
            <pc:docMk/>
            <pc:sldMk cId="2972446404" sldId="2147377341"/>
            <ac:cxnSpMk id="330" creationId="{BD0BD70E-F883-FFA7-2948-BA0843EDF999}"/>
          </ac:cxnSpMkLst>
        </pc:cxnChg>
        <pc:cxnChg chg="add mod">
          <ac:chgData name="Ying Dong WEI" userId="886b3cec-ad91-4f22-b825-69f6a78f3bb7" providerId="ADAL" clId="{BE698293-DA34-4EE5-9FD7-E4CF28642577}" dt="2024-06-11T07:23:05.067" v="6645"/>
          <ac:cxnSpMkLst>
            <pc:docMk/>
            <pc:sldMk cId="2972446404" sldId="2147377341"/>
            <ac:cxnSpMk id="331" creationId="{A80486AE-7B1F-1187-BD46-EF02BAD313D6}"/>
          </ac:cxnSpMkLst>
        </pc:cxnChg>
        <pc:cxnChg chg="mod">
          <ac:chgData name="Ying Dong WEI" userId="886b3cec-ad91-4f22-b825-69f6a78f3bb7" providerId="ADAL" clId="{BE698293-DA34-4EE5-9FD7-E4CF28642577}" dt="2024-06-11T07:23:05.067" v="6645"/>
          <ac:cxnSpMkLst>
            <pc:docMk/>
            <pc:sldMk cId="2972446404" sldId="2147377341"/>
            <ac:cxnSpMk id="333" creationId="{196C96E2-5963-2E38-A06A-889B96F3D72F}"/>
          </ac:cxnSpMkLst>
        </pc:cxnChg>
        <pc:cxnChg chg="mod">
          <ac:chgData name="Ying Dong WEI" userId="886b3cec-ad91-4f22-b825-69f6a78f3bb7" providerId="ADAL" clId="{BE698293-DA34-4EE5-9FD7-E4CF28642577}" dt="2024-06-11T07:23:05.067" v="6645"/>
          <ac:cxnSpMkLst>
            <pc:docMk/>
            <pc:sldMk cId="2972446404" sldId="2147377341"/>
            <ac:cxnSpMk id="334" creationId="{2068ABFE-6C01-5528-52F9-80EB10D726FE}"/>
          </ac:cxnSpMkLst>
        </pc:cxnChg>
        <pc:cxnChg chg="add mod">
          <ac:chgData name="Ying Dong WEI" userId="886b3cec-ad91-4f22-b825-69f6a78f3bb7" providerId="ADAL" clId="{BE698293-DA34-4EE5-9FD7-E4CF28642577}" dt="2024-06-11T07:23:05.699" v="6646"/>
          <ac:cxnSpMkLst>
            <pc:docMk/>
            <pc:sldMk cId="2972446404" sldId="2147377341"/>
            <ac:cxnSpMk id="336" creationId="{A5D267E3-A6C3-D128-7188-9247042F91F5}"/>
          </ac:cxnSpMkLst>
        </pc:cxnChg>
        <pc:cxnChg chg="add mod">
          <ac:chgData name="Ying Dong WEI" userId="886b3cec-ad91-4f22-b825-69f6a78f3bb7" providerId="ADAL" clId="{BE698293-DA34-4EE5-9FD7-E4CF28642577}" dt="2024-06-11T07:23:05.699" v="6646"/>
          <ac:cxnSpMkLst>
            <pc:docMk/>
            <pc:sldMk cId="2972446404" sldId="2147377341"/>
            <ac:cxnSpMk id="337" creationId="{EC4349E7-15E3-8BDC-B063-81DF09DB3682}"/>
          </ac:cxnSpMkLst>
        </pc:cxnChg>
        <pc:cxnChg chg="add mod">
          <ac:chgData name="Ying Dong WEI" userId="886b3cec-ad91-4f22-b825-69f6a78f3bb7" providerId="ADAL" clId="{BE698293-DA34-4EE5-9FD7-E4CF28642577}" dt="2024-06-11T07:23:05.699" v="6646"/>
          <ac:cxnSpMkLst>
            <pc:docMk/>
            <pc:sldMk cId="2972446404" sldId="2147377341"/>
            <ac:cxnSpMk id="338" creationId="{7A02442D-8B3A-DADC-22EB-E2C1830CBA35}"/>
          </ac:cxnSpMkLst>
        </pc:cxnChg>
        <pc:cxnChg chg="add mod">
          <ac:chgData name="Ying Dong WEI" userId="886b3cec-ad91-4f22-b825-69f6a78f3bb7" providerId="ADAL" clId="{BE698293-DA34-4EE5-9FD7-E4CF28642577}" dt="2024-06-11T07:23:05.699" v="6646"/>
          <ac:cxnSpMkLst>
            <pc:docMk/>
            <pc:sldMk cId="2972446404" sldId="2147377341"/>
            <ac:cxnSpMk id="339" creationId="{024CFD74-09CA-A84D-66CE-2E4711769EE8}"/>
          </ac:cxnSpMkLst>
        </pc:cxnChg>
        <pc:cxnChg chg="add mod">
          <ac:chgData name="Ying Dong WEI" userId="886b3cec-ad91-4f22-b825-69f6a78f3bb7" providerId="ADAL" clId="{BE698293-DA34-4EE5-9FD7-E4CF28642577}" dt="2024-06-11T07:23:05.699" v="6646"/>
          <ac:cxnSpMkLst>
            <pc:docMk/>
            <pc:sldMk cId="2972446404" sldId="2147377341"/>
            <ac:cxnSpMk id="340" creationId="{A807E9D0-8515-DEA0-D835-851371BA3E2E}"/>
          </ac:cxnSpMkLst>
        </pc:cxnChg>
        <pc:cxnChg chg="add mod">
          <ac:chgData name="Ying Dong WEI" userId="886b3cec-ad91-4f22-b825-69f6a78f3bb7" providerId="ADAL" clId="{BE698293-DA34-4EE5-9FD7-E4CF28642577}" dt="2024-06-11T07:23:05.699" v="6646"/>
          <ac:cxnSpMkLst>
            <pc:docMk/>
            <pc:sldMk cId="2972446404" sldId="2147377341"/>
            <ac:cxnSpMk id="341" creationId="{8A87ED91-DB6F-EE60-FF4C-5902CC71261F}"/>
          </ac:cxnSpMkLst>
        </pc:cxnChg>
        <pc:cxnChg chg="add mod">
          <ac:chgData name="Ying Dong WEI" userId="886b3cec-ad91-4f22-b825-69f6a78f3bb7" providerId="ADAL" clId="{BE698293-DA34-4EE5-9FD7-E4CF28642577}" dt="2024-06-11T07:23:05.699" v="6646"/>
          <ac:cxnSpMkLst>
            <pc:docMk/>
            <pc:sldMk cId="2972446404" sldId="2147377341"/>
            <ac:cxnSpMk id="342" creationId="{244D821D-608F-C183-3A65-8D97817CA8C1}"/>
          </ac:cxnSpMkLst>
        </pc:cxnChg>
        <pc:cxnChg chg="add mod">
          <ac:chgData name="Ying Dong WEI" userId="886b3cec-ad91-4f22-b825-69f6a78f3bb7" providerId="ADAL" clId="{BE698293-DA34-4EE5-9FD7-E4CF28642577}" dt="2024-06-11T07:23:05.699" v="6646"/>
          <ac:cxnSpMkLst>
            <pc:docMk/>
            <pc:sldMk cId="2972446404" sldId="2147377341"/>
            <ac:cxnSpMk id="343" creationId="{89367709-D1EC-8807-47DE-9440FF723DD2}"/>
          </ac:cxnSpMkLst>
        </pc:cxnChg>
        <pc:cxnChg chg="add mod">
          <ac:chgData name="Ying Dong WEI" userId="886b3cec-ad91-4f22-b825-69f6a78f3bb7" providerId="ADAL" clId="{BE698293-DA34-4EE5-9FD7-E4CF28642577}" dt="2024-06-11T07:23:05.699" v="6646"/>
          <ac:cxnSpMkLst>
            <pc:docMk/>
            <pc:sldMk cId="2972446404" sldId="2147377341"/>
            <ac:cxnSpMk id="344" creationId="{FAA8DD87-EA20-1AC1-FF1B-15BFE130C77D}"/>
          </ac:cxnSpMkLst>
        </pc:cxnChg>
        <pc:cxnChg chg="add mod">
          <ac:chgData name="Ying Dong WEI" userId="886b3cec-ad91-4f22-b825-69f6a78f3bb7" providerId="ADAL" clId="{BE698293-DA34-4EE5-9FD7-E4CF28642577}" dt="2024-06-11T07:23:05.699" v="6646"/>
          <ac:cxnSpMkLst>
            <pc:docMk/>
            <pc:sldMk cId="2972446404" sldId="2147377341"/>
            <ac:cxnSpMk id="345" creationId="{3E446361-326C-5A72-F08A-E1088008C8D0}"/>
          </ac:cxnSpMkLst>
        </pc:cxnChg>
        <pc:cxnChg chg="add mod">
          <ac:chgData name="Ying Dong WEI" userId="886b3cec-ad91-4f22-b825-69f6a78f3bb7" providerId="ADAL" clId="{BE698293-DA34-4EE5-9FD7-E4CF28642577}" dt="2024-06-11T07:23:05.699" v="6646"/>
          <ac:cxnSpMkLst>
            <pc:docMk/>
            <pc:sldMk cId="2972446404" sldId="2147377341"/>
            <ac:cxnSpMk id="346" creationId="{1B953D68-E765-DFFE-A280-6D50722B00DF}"/>
          </ac:cxnSpMkLst>
        </pc:cxnChg>
        <pc:cxnChg chg="add mod">
          <ac:chgData name="Ying Dong WEI" userId="886b3cec-ad91-4f22-b825-69f6a78f3bb7" providerId="ADAL" clId="{BE698293-DA34-4EE5-9FD7-E4CF28642577}" dt="2024-06-11T07:23:05.699" v="6646"/>
          <ac:cxnSpMkLst>
            <pc:docMk/>
            <pc:sldMk cId="2972446404" sldId="2147377341"/>
            <ac:cxnSpMk id="347" creationId="{2F297E9D-D2C2-98A8-53B5-F16268839FE8}"/>
          </ac:cxnSpMkLst>
        </pc:cxnChg>
        <pc:cxnChg chg="add mod">
          <ac:chgData name="Ying Dong WEI" userId="886b3cec-ad91-4f22-b825-69f6a78f3bb7" providerId="ADAL" clId="{BE698293-DA34-4EE5-9FD7-E4CF28642577}" dt="2024-06-11T07:23:05.699" v="6646"/>
          <ac:cxnSpMkLst>
            <pc:docMk/>
            <pc:sldMk cId="2972446404" sldId="2147377341"/>
            <ac:cxnSpMk id="348" creationId="{B6748A3E-5B60-B320-0963-C807D3CA80ED}"/>
          </ac:cxnSpMkLst>
        </pc:cxnChg>
        <pc:cxnChg chg="add mod">
          <ac:chgData name="Ying Dong WEI" userId="886b3cec-ad91-4f22-b825-69f6a78f3bb7" providerId="ADAL" clId="{BE698293-DA34-4EE5-9FD7-E4CF28642577}" dt="2024-06-11T07:23:05.699" v="6646"/>
          <ac:cxnSpMkLst>
            <pc:docMk/>
            <pc:sldMk cId="2972446404" sldId="2147377341"/>
            <ac:cxnSpMk id="349" creationId="{5085E18C-C022-2FDA-D262-CF95B11203A4}"/>
          </ac:cxnSpMkLst>
        </pc:cxnChg>
        <pc:cxnChg chg="add mod">
          <ac:chgData name="Ying Dong WEI" userId="886b3cec-ad91-4f22-b825-69f6a78f3bb7" providerId="ADAL" clId="{BE698293-DA34-4EE5-9FD7-E4CF28642577}" dt="2024-06-11T07:23:05.699" v="6646"/>
          <ac:cxnSpMkLst>
            <pc:docMk/>
            <pc:sldMk cId="2972446404" sldId="2147377341"/>
            <ac:cxnSpMk id="350" creationId="{1ACF8D4C-1914-B7B4-FEF9-2AA188B2C44A}"/>
          </ac:cxnSpMkLst>
        </pc:cxnChg>
        <pc:cxnChg chg="add mod">
          <ac:chgData name="Ying Dong WEI" userId="886b3cec-ad91-4f22-b825-69f6a78f3bb7" providerId="ADAL" clId="{BE698293-DA34-4EE5-9FD7-E4CF28642577}" dt="2024-06-11T07:23:05.699" v="6646"/>
          <ac:cxnSpMkLst>
            <pc:docMk/>
            <pc:sldMk cId="2972446404" sldId="2147377341"/>
            <ac:cxnSpMk id="351" creationId="{68E0910F-4AAF-B9CF-261D-2BAE53E3E177}"/>
          </ac:cxnSpMkLst>
        </pc:cxnChg>
        <pc:cxnChg chg="add mod">
          <ac:chgData name="Ying Dong WEI" userId="886b3cec-ad91-4f22-b825-69f6a78f3bb7" providerId="ADAL" clId="{BE698293-DA34-4EE5-9FD7-E4CF28642577}" dt="2024-06-11T07:23:05.699" v="6646"/>
          <ac:cxnSpMkLst>
            <pc:docMk/>
            <pc:sldMk cId="2972446404" sldId="2147377341"/>
            <ac:cxnSpMk id="352" creationId="{B9D89086-CD37-1467-4EAD-D5466991E872}"/>
          </ac:cxnSpMkLst>
        </pc:cxnChg>
        <pc:cxnChg chg="add mod">
          <ac:chgData name="Ying Dong WEI" userId="886b3cec-ad91-4f22-b825-69f6a78f3bb7" providerId="ADAL" clId="{BE698293-DA34-4EE5-9FD7-E4CF28642577}" dt="2024-06-11T07:23:05.699" v="6646"/>
          <ac:cxnSpMkLst>
            <pc:docMk/>
            <pc:sldMk cId="2972446404" sldId="2147377341"/>
            <ac:cxnSpMk id="353" creationId="{74BE10F2-E8CE-BFD6-B74A-F98FBBBFCD83}"/>
          </ac:cxnSpMkLst>
        </pc:cxnChg>
        <pc:cxnChg chg="mod">
          <ac:chgData name="Ying Dong WEI" userId="886b3cec-ad91-4f22-b825-69f6a78f3bb7" providerId="ADAL" clId="{BE698293-DA34-4EE5-9FD7-E4CF28642577}" dt="2024-06-11T07:23:05.699" v="6646"/>
          <ac:cxnSpMkLst>
            <pc:docMk/>
            <pc:sldMk cId="2972446404" sldId="2147377341"/>
            <ac:cxnSpMk id="355" creationId="{9C567BCE-CDBA-5967-75BF-35EA34DE95E0}"/>
          </ac:cxnSpMkLst>
        </pc:cxnChg>
        <pc:cxnChg chg="mod">
          <ac:chgData name="Ying Dong WEI" userId="886b3cec-ad91-4f22-b825-69f6a78f3bb7" providerId="ADAL" clId="{BE698293-DA34-4EE5-9FD7-E4CF28642577}" dt="2024-06-11T07:23:05.699" v="6646"/>
          <ac:cxnSpMkLst>
            <pc:docMk/>
            <pc:sldMk cId="2972446404" sldId="2147377341"/>
            <ac:cxnSpMk id="356" creationId="{028916E6-BD2D-7C25-4C3B-342A0D4A0C48}"/>
          </ac:cxnSpMkLst>
        </pc:cxnChg>
        <pc:cxnChg chg="add mod">
          <ac:chgData name="Ying Dong WEI" userId="886b3cec-ad91-4f22-b825-69f6a78f3bb7" providerId="ADAL" clId="{BE698293-DA34-4EE5-9FD7-E4CF28642577}" dt="2024-06-11T07:23:06.167" v="6647"/>
          <ac:cxnSpMkLst>
            <pc:docMk/>
            <pc:sldMk cId="2972446404" sldId="2147377341"/>
            <ac:cxnSpMk id="358" creationId="{0B67DAAD-1CFB-CEAD-2CA1-590B548180C2}"/>
          </ac:cxnSpMkLst>
        </pc:cxnChg>
        <pc:cxnChg chg="add mod">
          <ac:chgData name="Ying Dong WEI" userId="886b3cec-ad91-4f22-b825-69f6a78f3bb7" providerId="ADAL" clId="{BE698293-DA34-4EE5-9FD7-E4CF28642577}" dt="2024-06-11T07:23:06.167" v="6647"/>
          <ac:cxnSpMkLst>
            <pc:docMk/>
            <pc:sldMk cId="2972446404" sldId="2147377341"/>
            <ac:cxnSpMk id="359" creationId="{641612EF-1093-9DF6-FBFE-8F1A7822A495}"/>
          </ac:cxnSpMkLst>
        </pc:cxnChg>
        <pc:cxnChg chg="add mod">
          <ac:chgData name="Ying Dong WEI" userId="886b3cec-ad91-4f22-b825-69f6a78f3bb7" providerId="ADAL" clId="{BE698293-DA34-4EE5-9FD7-E4CF28642577}" dt="2024-06-11T07:23:06.167" v="6647"/>
          <ac:cxnSpMkLst>
            <pc:docMk/>
            <pc:sldMk cId="2972446404" sldId="2147377341"/>
            <ac:cxnSpMk id="360" creationId="{48CD3BC8-57DF-22B9-49DF-35B201458DEC}"/>
          </ac:cxnSpMkLst>
        </pc:cxnChg>
        <pc:cxnChg chg="add mod">
          <ac:chgData name="Ying Dong WEI" userId="886b3cec-ad91-4f22-b825-69f6a78f3bb7" providerId="ADAL" clId="{BE698293-DA34-4EE5-9FD7-E4CF28642577}" dt="2024-06-11T07:23:06.167" v="6647"/>
          <ac:cxnSpMkLst>
            <pc:docMk/>
            <pc:sldMk cId="2972446404" sldId="2147377341"/>
            <ac:cxnSpMk id="361" creationId="{6B4337AC-4C48-2B95-BA52-75C1BAA8F5C1}"/>
          </ac:cxnSpMkLst>
        </pc:cxnChg>
        <pc:cxnChg chg="add mod">
          <ac:chgData name="Ying Dong WEI" userId="886b3cec-ad91-4f22-b825-69f6a78f3bb7" providerId="ADAL" clId="{BE698293-DA34-4EE5-9FD7-E4CF28642577}" dt="2024-06-11T07:23:06.167" v="6647"/>
          <ac:cxnSpMkLst>
            <pc:docMk/>
            <pc:sldMk cId="2972446404" sldId="2147377341"/>
            <ac:cxnSpMk id="362" creationId="{8019F743-4D45-DBD8-A63D-BD7B3DB42FCA}"/>
          </ac:cxnSpMkLst>
        </pc:cxnChg>
        <pc:cxnChg chg="add mod">
          <ac:chgData name="Ying Dong WEI" userId="886b3cec-ad91-4f22-b825-69f6a78f3bb7" providerId="ADAL" clId="{BE698293-DA34-4EE5-9FD7-E4CF28642577}" dt="2024-06-11T07:23:06.167" v="6647"/>
          <ac:cxnSpMkLst>
            <pc:docMk/>
            <pc:sldMk cId="2972446404" sldId="2147377341"/>
            <ac:cxnSpMk id="363" creationId="{4D6FA60D-F503-4395-9F04-DBF8995BE6CB}"/>
          </ac:cxnSpMkLst>
        </pc:cxnChg>
        <pc:cxnChg chg="add mod">
          <ac:chgData name="Ying Dong WEI" userId="886b3cec-ad91-4f22-b825-69f6a78f3bb7" providerId="ADAL" clId="{BE698293-DA34-4EE5-9FD7-E4CF28642577}" dt="2024-06-11T07:23:06.167" v="6647"/>
          <ac:cxnSpMkLst>
            <pc:docMk/>
            <pc:sldMk cId="2972446404" sldId="2147377341"/>
            <ac:cxnSpMk id="364" creationId="{901EF386-7CA7-286D-D8FD-56DBD5ABB802}"/>
          </ac:cxnSpMkLst>
        </pc:cxnChg>
        <pc:cxnChg chg="add mod">
          <ac:chgData name="Ying Dong WEI" userId="886b3cec-ad91-4f22-b825-69f6a78f3bb7" providerId="ADAL" clId="{BE698293-DA34-4EE5-9FD7-E4CF28642577}" dt="2024-06-11T07:23:06.167" v="6647"/>
          <ac:cxnSpMkLst>
            <pc:docMk/>
            <pc:sldMk cId="2972446404" sldId="2147377341"/>
            <ac:cxnSpMk id="365" creationId="{4B3C12A3-1B1F-E4DF-D1CC-E31EF18F79E8}"/>
          </ac:cxnSpMkLst>
        </pc:cxnChg>
        <pc:cxnChg chg="add mod">
          <ac:chgData name="Ying Dong WEI" userId="886b3cec-ad91-4f22-b825-69f6a78f3bb7" providerId="ADAL" clId="{BE698293-DA34-4EE5-9FD7-E4CF28642577}" dt="2024-06-11T07:23:06.167" v="6647"/>
          <ac:cxnSpMkLst>
            <pc:docMk/>
            <pc:sldMk cId="2972446404" sldId="2147377341"/>
            <ac:cxnSpMk id="366" creationId="{C696C811-788E-F07C-8FB5-BCD1457CDF64}"/>
          </ac:cxnSpMkLst>
        </pc:cxnChg>
        <pc:cxnChg chg="add mod">
          <ac:chgData name="Ying Dong WEI" userId="886b3cec-ad91-4f22-b825-69f6a78f3bb7" providerId="ADAL" clId="{BE698293-DA34-4EE5-9FD7-E4CF28642577}" dt="2024-06-11T07:23:06.167" v="6647"/>
          <ac:cxnSpMkLst>
            <pc:docMk/>
            <pc:sldMk cId="2972446404" sldId="2147377341"/>
            <ac:cxnSpMk id="367" creationId="{7EEFDEDB-024C-E834-8CDD-1966DE39A408}"/>
          </ac:cxnSpMkLst>
        </pc:cxnChg>
        <pc:cxnChg chg="add mod">
          <ac:chgData name="Ying Dong WEI" userId="886b3cec-ad91-4f22-b825-69f6a78f3bb7" providerId="ADAL" clId="{BE698293-DA34-4EE5-9FD7-E4CF28642577}" dt="2024-06-11T07:23:06.167" v="6647"/>
          <ac:cxnSpMkLst>
            <pc:docMk/>
            <pc:sldMk cId="2972446404" sldId="2147377341"/>
            <ac:cxnSpMk id="368" creationId="{A19EF64B-A48E-F497-8704-3F1474E195FC}"/>
          </ac:cxnSpMkLst>
        </pc:cxnChg>
        <pc:cxnChg chg="add mod">
          <ac:chgData name="Ying Dong WEI" userId="886b3cec-ad91-4f22-b825-69f6a78f3bb7" providerId="ADAL" clId="{BE698293-DA34-4EE5-9FD7-E4CF28642577}" dt="2024-06-11T07:23:06.167" v="6647"/>
          <ac:cxnSpMkLst>
            <pc:docMk/>
            <pc:sldMk cId="2972446404" sldId="2147377341"/>
            <ac:cxnSpMk id="369" creationId="{49B440B3-21D1-F37E-4F23-C326172BBDD2}"/>
          </ac:cxnSpMkLst>
        </pc:cxnChg>
        <pc:cxnChg chg="add mod">
          <ac:chgData name="Ying Dong WEI" userId="886b3cec-ad91-4f22-b825-69f6a78f3bb7" providerId="ADAL" clId="{BE698293-DA34-4EE5-9FD7-E4CF28642577}" dt="2024-06-11T07:23:06.167" v="6647"/>
          <ac:cxnSpMkLst>
            <pc:docMk/>
            <pc:sldMk cId="2972446404" sldId="2147377341"/>
            <ac:cxnSpMk id="370" creationId="{CE7945A6-5DFD-291E-2548-900F91F8AE9A}"/>
          </ac:cxnSpMkLst>
        </pc:cxnChg>
        <pc:cxnChg chg="add mod">
          <ac:chgData name="Ying Dong WEI" userId="886b3cec-ad91-4f22-b825-69f6a78f3bb7" providerId="ADAL" clId="{BE698293-DA34-4EE5-9FD7-E4CF28642577}" dt="2024-06-11T07:23:06.167" v="6647"/>
          <ac:cxnSpMkLst>
            <pc:docMk/>
            <pc:sldMk cId="2972446404" sldId="2147377341"/>
            <ac:cxnSpMk id="371" creationId="{BA4BF11F-6251-87F4-F7D4-E325333499B1}"/>
          </ac:cxnSpMkLst>
        </pc:cxnChg>
        <pc:cxnChg chg="add mod">
          <ac:chgData name="Ying Dong WEI" userId="886b3cec-ad91-4f22-b825-69f6a78f3bb7" providerId="ADAL" clId="{BE698293-DA34-4EE5-9FD7-E4CF28642577}" dt="2024-06-11T07:23:06.167" v="6647"/>
          <ac:cxnSpMkLst>
            <pc:docMk/>
            <pc:sldMk cId="2972446404" sldId="2147377341"/>
            <ac:cxnSpMk id="372" creationId="{96792599-87D5-C83E-47AA-925A838BCBFC}"/>
          </ac:cxnSpMkLst>
        </pc:cxnChg>
        <pc:cxnChg chg="add mod">
          <ac:chgData name="Ying Dong WEI" userId="886b3cec-ad91-4f22-b825-69f6a78f3bb7" providerId="ADAL" clId="{BE698293-DA34-4EE5-9FD7-E4CF28642577}" dt="2024-06-11T07:23:06.167" v="6647"/>
          <ac:cxnSpMkLst>
            <pc:docMk/>
            <pc:sldMk cId="2972446404" sldId="2147377341"/>
            <ac:cxnSpMk id="373" creationId="{6B338D40-54B6-6A39-25E0-F7BBC4DE47ED}"/>
          </ac:cxnSpMkLst>
        </pc:cxnChg>
        <pc:cxnChg chg="add mod">
          <ac:chgData name="Ying Dong WEI" userId="886b3cec-ad91-4f22-b825-69f6a78f3bb7" providerId="ADAL" clId="{BE698293-DA34-4EE5-9FD7-E4CF28642577}" dt="2024-06-11T07:23:06.167" v="6647"/>
          <ac:cxnSpMkLst>
            <pc:docMk/>
            <pc:sldMk cId="2972446404" sldId="2147377341"/>
            <ac:cxnSpMk id="374" creationId="{521F2154-7AE6-5421-5816-188457CA1D3E}"/>
          </ac:cxnSpMkLst>
        </pc:cxnChg>
        <pc:cxnChg chg="add mod">
          <ac:chgData name="Ying Dong WEI" userId="886b3cec-ad91-4f22-b825-69f6a78f3bb7" providerId="ADAL" clId="{BE698293-DA34-4EE5-9FD7-E4CF28642577}" dt="2024-06-11T07:23:06.167" v="6647"/>
          <ac:cxnSpMkLst>
            <pc:docMk/>
            <pc:sldMk cId="2972446404" sldId="2147377341"/>
            <ac:cxnSpMk id="375" creationId="{6E83F3A1-A2BD-EDFF-59D6-AADCBD3BB27D}"/>
          </ac:cxnSpMkLst>
        </pc:cxnChg>
        <pc:cxnChg chg="mod">
          <ac:chgData name="Ying Dong WEI" userId="886b3cec-ad91-4f22-b825-69f6a78f3bb7" providerId="ADAL" clId="{BE698293-DA34-4EE5-9FD7-E4CF28642577}" dt="2024-06-11T07:23:06.167" v="6647"/>
          <ac:cxnSpMkLst>
            <pc:docMk/>
            <pc:sldMk cId="2972446404" sldId="2147377341"/>
            <ac:cxnSpMk id="377" creationId="{B4913BAF-6D8D-B06D-86AA-191636249CF9}"/>
          </ac:cxnSpMkLst>
        </pc:cxnChg>
        <pc:cxnChg chg="mod">
          <ac:chgData name="Ying Dong WEI" userId="886b3cec-ad91-4f22-b825-69f6a78f3bb7" providerId="ADAL" clId="{BE698293-DA34-4EE5-9FD7-E4CF28642577}" dt="2024-06-11T07:23:06.167" v="6647"/>
          <ac:cxnSpMkLst>
            <pc:docMk/>
            <pc:sldMk cId="2972446404" sldId="2147377341"/>
            <ac:cxnSpMk id="378" creationId="{C8CCC211-0EA6-AFB0-D048-7A643C453B49}"/>
          </ac:cxnSpMkLst>
        </pc:cxnChg>
        <pc:cxnChg chg="add mod">
          <ac:chgData name="Ying Dong WEI" userId="886b3cec-ad91-4f22-b825-69f6a78f3bb7" providerId="ADAL" clId="{BE698293-DA34-4EE5-9FD7-E4CF28642577}" dt="2024-06-11T07:23:06.864" v="6648"/>
          <ac:cxnSpMkLst>
            <pc:docMk/>
            <pc:sldMk cId="2972446404" sldId="2147377341"/>
            <ac:cxnSpMk id="380" creationId="{EE3EF9C7-334D-6D85-80C9-658BC5A7F23E}"/>
          </ac:cxnSpMkLst>
        </pc:cxnChg>
        <pc:cxnChg chg="add mod">
          <ac:chgData name="Ying Dong WEI" userId="886b3cec-ad91-4f22-b825-69f6a78f3bb7" providerId="ADAL" clId="{BE698293-DA34-4EE5-9FD7-E4CF28642577}" dt="2024-06-11T07:23:06.864" v="6648"/>
          <ac:cxnSpMkLst>
            <pc:docMk/>
            <pc:sldMk cId="2972446404" sldId="2147377341"/>
            <ac:cxnSpMk id="381" creationId="{62EEE543-6C2D-517C-B3AE-03A3AB3324AD}"/>
          </ac:cxnSpMkLst>
        </pc:cxnChg>
        <pc:cxnChg chg="add mod">
          <ac:chgData name="Ying Dong WEI" userId="886b3cec-ad91-4f22-b825-69f6a78f3bb7" providerId="ADAL" clId="{BE698293-DA34-4EE5-9FD7-E4CF28642577}" dt="2024-06-11T07:23:06.864" v="6648"/>
          <ac:cxnSpMkLst>
            <pc:docMk/>
            <pc:sldMk cId="2972446404" sldId="2147377341"/>
            <ac:cxnSpMk id="382" creationId="{ADFD157D-2DEA-5031-7749-63FD5D54D80A}"/>
          </ac:cxnSpMkLst>
        </pc:cxnChg>
        <pc:cxnChg chg="add mod">
          <ac:chgData name="Ying Dong WEI" userId="886b3cec-ad91-4f22-b825-69f6a78f3bb7" providerId="ADAL" clId="{BE698293-DA34-4EE5-9FD7-E4CF28642577}" dt="2024-06-11T07:23:06.864" v="6648"/>
          <ac:cxnSpMkLst>
            <pc:docMk/>
            <pc:sldMk cId="2972446404" sldId="2147377341"/>
            <ac:cxnSpMk id="383" creationId="{B850D261-F556-B473-99FE-681EA8EA4F6D}"/>
          </ac:cxnSpMkLst>
        </pc:cxnChg>
        <pc:cxnChg chg="add mod">
          <ac:chgData name="Ying Dong WEI" userId="886b3cec-ad91-4f22-b825-69f6a78f3bb7" providerId="ADAL" clId="{BE698293-DA34-4EE5-9FD7-E4CF28642577}" dt="2024-06-11T07:23:06.864" v="6648"/>
          <ac:cxnSpMkLst>
            <pc:docMk/>
            <pc:sldMk cId="2972446404" sldId="2147377341"/>
            <ac:cxnSpMk id="384" creationId="{DBC6AFC1-16A3-B0CA-EE26-C5678AAB6EFB}"/>
          </ac:cxnSpMkLst>
        </pc:cxnChg>
        <pc:cxnChg chg="add mod">
          <ac:chgData name="Ying Dong WEI" userId="886b3cec-ad91-4f22-b825-69f6a78f3bb7" providerId="ADAL" clId="{BE698293-DA34-4EE5-9FD7-E4CF28642577}" dt="2024-06-11T07:23:06.864" v="6648"/>
          <ac:cxnSpMkLst>
            <pc:docMk/>
            <pc:sldMk cId="2972446404" sldId="2147377341"/>
            <ac:cxnSpMk id="385" creationId="{8D8E39B6-C882-5F02-61BD-5C7ED0A0ACF9}"/>
          </ac:cxnSpMkLst>
        </pc:cxnChg>
        <pc:cxnChg chg="add mod">
          <ac:chgData name="Ying Dong WEI" userId="886b3cec-ad91-4f22-b825-69f6a78f3bb7" providerId="ADAL" clId="{BE698293-DA34-4EE5-9FD7-E4CF28642577}" dt="2024-06-11T07:23:06.864" v="6648"/>
          <ac:cxnSpMkLst>
            <pc:docMk/>
            <pc:sldMk cId="2972446404" sldId="2147377341"/>
            <ac:cxnSpMk id="386" creationId="{70DEF461-0A10-B69E-9136-E005E56A8B87}"/>
          </ac:cxnSpMkLst>
        </pc:cxnChg>
        <pc:cxnChg chg="add mod">
          <ac:chgData name="Ying Dong WEI" userId="886b3cec-ad91-4f22-b825-69f6a78f3bb7" providerId="ADAL" clId="{BE698293-DA34-4EE5-9FD7-E4CF28642577}" dt="2024-06-11T07:23:06.864" v="6648"/>
          <ac:cxnSpMkLst>
            <pc:docMk/>
            <pc:sldMk cId="2972446404" sldId="2147377341"/>
            <ac:cxnSpMk id="387" creationId="{19375069-F0A9-2B5A-24E7-8C32246046E8}"/>
          </ac:cxnSpMkLst>
        </pc:cxnChg>
        <pc:cxnChg chg="add mod">
          <ac:chgData name="Ying Dong WEI" userId="886b3cec-ad91-4f22-b825-69f6a78f3bb7" providerId="ADAL" clId="{BE698293-DA34-4EE5-9FD7-E4CF28642577}" dt="2024-06-11T07:23:06.864" v="6648"/>
          <ac:cxnSpMkLst>
            <pc:docMk/>
            <pc:sldMk cId="2972446404" sldId="2147377341"/>
            <ac:cxnSpMk id="388" creationId="{F912B6D5-8D77-FCD9-0578-FC1255804EF3}"/>
          </ac:cxnSpMkLst>
        </pc:cxnChg>
        <pc:cxnChg chg="add mod">
          <ac:chgData name="Ying Dong WEI" userId="886b3cec-ad91-4f22-b825-69f6a78f3bb7" providerId="ADAL" clId="{BE698293-DA34-4EE5-9FD7-E4CF28642577}" dt="2024-06-11T07:23:06.864" v="6648"/>
          <ac:cxnSpMkLst>
            <pc:docMk/>
            <pc:sldMk cId="2972446404" sldId="2147377341"/>
            <ac:cxnSpMk id="389" creationId="{6B36CF06-1E61-45FB-1F40-9F882F53B0E7}"/>
          </ac:cxnSpMkLst>
        </pc:cxnChg>
        <pc:cxnChg chg="add mod">
          <ac:chgData name="Ying Dong WEI" userId="886b3cec-ad91-4f22-b825-69f6a78f3bb7" providerId="ADAL" clId="{BE698293-DA34-4EE5-9FD7-E4CF28642577}" dt="2024-06-11T07:23:06.864" v="6648"/>
          <ac:cxnSpMkLst>
            <pc:docMk/>
            <pc:sldMk cId="2972446404" sldId="2147377341"/>
            <ac:cxnSpMk id="390" creationId="{47EA6C98-4E29-BC41-55BB-7FF6FAFC5406}"/>
          </ac:cxnSpMkLst>
        </pc:cxnChg>
        <pc:cxnChg chg="add mod">
          <ac:chgData name="Ying Dong WEI" userId="886b3cec-ad91-4f22-b825-69f6a78f3bb7" providerId="ADAL" clId="{BE698293-DA34-4EE5-9FD7-E4CF28642577}" dt="2024-06-11T07:23:06.864" v="6648"/>
          <ac:cxnSpMkLst>
            <pc:docMk/>
            <pc:sldMk cId="2972446404" sldId="2147377341"/>
            <ac:cxnSpMk id="391" creationId="{4B3396BD-E355-706E-41B3-885B9FBE35CE}"/>
          </ac:cxnSpMkLst>
        </pc:cxnChg>
        <pc:cxnChg chg="add mod">
          <ac:chgData name="Ying Dong WEI" userId="886b3cec-ad91-4f22-b825-69f6a78f3bb7" providerId="ADAL" clId="{BE698293-DA34-4EE5-9FD7-E4CF28642577}" dt="2024-06-11T07:23:06.864" v="6648"/>
          <ac:cxnSpMkLst>
            <pc:docMk/>
            <pc:sldMk cId="2972446404" sldId="2147377341"/>
            <ac:cxnSpMk id="392" creationId="{CEE6AFAF-F0D9-9306-0436-B01D0B5B2DDE}"/>
          </ac:cxnSpMkLst>
        </pc:cxnChg>
        <pc:cxnChg chg="add mod">
          <ac:chgData name="Ying Dong WEI" userId="886b3cec-ad91-4f22-b825-69f6a78f3bb7" providerId="ADAL" clId="{BE698293-DA34-4EE5-9FD7-E4CF28642577}" dt="2024-06-11T07:23:06.864" v="6648"/>
          <ac:cxnSpMkLst>
            <pc:docMk/>
            <pc:sldMk cId="2972446404" sldId="2147377341"/>
            <ac:cxnSpMk id="393" creationId="{FBD85018-8792-B792-BC45-8C4C0CF83A2E}"/>
          </ac:cxnSpMkLst>
        </pc:cxnChg>
        <pc:cxnChg chg="add mod">
          <ac:chgData name="Ying Dong WEI" userId="886b3cec-ad91-4f22-b825-69f6a78f3bb7" providerId="ADAL" clId="{BE698293-DA34-4EE5-9FD7-E4CF28642577}" dt="2024-06-11T07:23:06.864" v="6648"/>
          <ac:cxnSpMkLst>
            <pc:docMk/>
            <pc:sldMk cId="2972446404" sldId="2147377341"/>
            <ac:cxnSpMk id="394" creationId="{7C59C68B-D410-3DD5-8DFA-6021B1B96282}"/>
          </ac:cxnSpMkLst>
        </pc:cxnChg>
        <pc:cxnChg chg="add mod">
          <ac:chgData name="Ying Dong WEI" userId="886b3cec-ad91-4f22-b825-69f6a78f3bb7" providerId="ADAL" clId="{BE698293-DA34-4EE5-9FD7-E4CF28642577}" dt="2024-06-11T07:23:06.864" v="6648"/>
          <ac:cxnSpMkLst>
            <pc:docMk/>
            <pc:sldMk cId="2972446404" sldId="2147377341"/>
            <ac:cxnSpMk id="395" creationId="{7F6D9924-C351-981F-598B-F7D2C3966676}"/>
          </ac:cxnSpMkLst>
        </pc:cxnChg>
        <pc:cxnChg chg="add mod">
          <ac:chgData name="Ying Dong WEI" userId="886b3cec-ad91-4f22-b825-69f6a78f3bb7" providerId="ADAL" clId="{BE698293-DA34-4EE5-9FD7-E4CF28642577}" dt="2024-06-11T07:23:06.864" v="6648"/>
          <ac:cxnSpMkLst>
            <pc:docMk/>
            <pc:sldMk cId="2972446404" sldId="2147377341"/>
            <ac:cxnSpMk id="396" creationId="{4C08D000-D0E9-84BC-2A7E-1478C7A17D9C}"/>
          </ac:cxnSpMkLst>
        </pc:cxnChg>
        <pc:cxnChg chg="add mod">
          <ac:chgData name="Ying Dong WEI" userId="886b3cec-ad91-4f22-b825-69f6a78f3bb7" providerId="ADAL" clId="{BE698293-DA34-4EE5-9FD7-E4CF28642577}" dt="2024-06-11T07:23:06.864" v="6648"/>
          <ac:cxnSpMkLst>
            <pc:docMk/>
            <pc:sldMk cId="2972446404" sldId="2147377341"/>
            <ac:cxnSpMk id="397" creationId="{C791773B-3CD7-18C6-EAA1-1672C981159D}"/>
          </ac:cxnSpMkLst>
        </pc:cxnChg>
        <pc:cxnChg chg="mod">
          <ac:chgData name="Ying Dong WEI" userId="886b3cec-ad91-4f22-b825-69f6a78f3bb7" providerId="ADAL" clId="{BE698293-DA34-4EE5-9FD7-E4CF28642577}" dt="2024-06-11T07:23:06.864" v="6648"/>
          <ac:cxnSpMkLst>
            <pc:docMk/>
            <pc:sldMk cId="2972446404" sldId="2147377341"/>
            <ac:cxnSpMk id="399" creationId="{D2327E5C-95ED-A8B2-6C04-EA060258257A}"/>
          </ac:cxnSpMkLst>
        </pc:cxnChg>
        <pc:cxnChg chg="mod">
          <ac:chgData name="Ying Dong WEI" userId="886b3cec-ad91-4f22-b825-69f6a78f3bb7" providerId="ADAL" clId="{BE698293-DA34-4EE5-9FD7-E4CF28642577}" dt="2024-06-11T07:23:06.864" v="6648"/>
          <ac:cxnSpMkLst>
            <pc:docMk/>
            <pc:sldMk cId="2972446404" sldId="2147377341"/>
            <ac:cxnSpMk id="400" creationId="{3FEFF081-84E1-3076-6DAF-559A573D7182}"/>
          </ac:cxnSpMkLst>
        </pc:cxnChg>
        <pc:cxnChg chg="mod">
          <ac:chgData name="Ying Dong WEI" userId="886b3cec-ad91-4f22-b825-69f6a78f3bb7" providerId="ADAL" clId="{BE698293-DA34-4EE5-9FD7-E4CF28642577}" dt="2024-06-11T07:23:24.229" v="6652"/>
          <ac:cxnSpMkLst>
            <pc:docMk/>
            <pc:sldMk cId="2972446404" sldId="2147377341"/>
            <ac:cxnSpMk id="404" creationId="{8221D2CC-C92A-1A17-ECA1-D2EF15FAF7DB}"/>
          </ac:cxnSpMkLst>
        </pc:cxnChg>
        <pc:cxnChg chg="mod">
          <ac:chgData name="Ying Dong WEI" userId="886b3cec-ad91-4f22-b825-69f6a78f3bb7" providerId="ADAL" clId="{BE698293-DA34-4EE5-9FD7-E4CF28642577}" dt="2024-06-11T07:23:24.229" v="6652"/>
          <ac:cxnSpMkLst>
            <pc:docMk/>
            <pc:sldMk cId="2972446404" sldId="2147377341"/>
            <ac:cxnSpMk id="405" creationId="{009655A2-4226-8755-CDDF-9E74D218C679}"/>
          </ac:cxnSpMkLst>
        </pc:cxnChg>
        <pc:cxnChg chg="mod">
          <ac:chgData name="Ying Dong WEI" userId="886b3cec-ad91-4f22-b825-69f6a78f3bb7" providerId="ADAL" clId="{BE698293-DA34-4EE5-9FD7-E4CF28642577}" dt="2024-06-11T07:23:24.229" v="6652"/>
          <ac:cxnSpMkLst>
            <pc:docMk/>
            <pc:sldMk cId="2972446404" sldId="2147377341"/>
            <ac:cxnSpMk id="406" creationId="{AA4CC4C7-0EFC-FBA1-3EBD-A8F816A3092C}"/>
          </ac:cxnSpMkLst>
        </pc:cxnChg>
        <pc:cxnChg chg="mod">
          <ac:chgData name="Ying Dong WEI" userId="886b3cec-ad91-4f22-b825-69f6a78f3bb7" providerId="ADAL" clId="{BE698293-DA34-4EE5-9FD7-E4CF28642577}" dt="2024-06-11T07:23:24.229" v="6652"/>
          <ac:cxnSpMkLst>
            <pc:docMk/>
            <pc:sldMk cId="2972446404" sldId="2147377341"/>
            <ac:cxnSpMk id="407" creationId="{DC1D1804-A8DE-EB08-13FB-46570A29081F}"/>
          </ac:cxnSpMkLst>
        </pc:cxnChg>
        <pc:cxnChg chg="mod">
          <ac:chgData name="Ying Dong WEI" userId="886b3cec-ad91-4f22-b825-69f6a78f3bb7" providerId="ADAL" clId="{BE698293-DA34-4EE5-9FD7-E4CF28642577}" dt="2024-06-11T07:23:24.229" v="6652"/>
          <ac:cxnSpMkLst>
            <pc:docMk/>
            <pc:sldMk cId="2972446404" sldId="2147377341"/>
            <ac:cxnSpMk id="408" creationId="{707D797D-DBD6-379B-2419-585ED363D37D}"/>
          </ac:cxnSpMkLst>
        </pc:cxnChg>
        <pc:cxnChg chg="mod">
          <ac:chgData name="Ying Dong WEI" userId="886b3cec-ad91-4f22-b825-69f6a78f3bb7" providerId="ADAL" clId="{BE698293-DA34-4EE5-9FD7-E4CF28642577}" dt="2024-06-11T07:23:24.229" v="6652"/>
          <ac:cxnSpMkLst>
            <pc:docMk/>
            <pc:sldMk cId="2972446404" sldId="2147377341"/>
            <ac:cxnSpMk id="409" creationId="{687E3361-A860-EFBD-90E5-216DE9B8BACF}"/>
          </ac:cxnSpMkLst>
        </pc:cxnChg>
        <pc:cxnChg chg="mod">
          <ac:chgData name="Ying Dong WEI" userId="886b3cec-ad91-4f22-b825-69f6a78f3bb7" providerId="ADAL" clId="{BE698293-DA34-4EE5-9FD7-E4CF28642577}" dt="2024-06-11T07:23:24.229" v="6652"/>
          <ac:cxnSpMkLst>
            <pc:docMk/>
            <pc:sldMk cId="2972446404" sldId="2147377341"/>
            <ac:cxnSpMk id="410" creationId="{7E9B7510-0676-D86A-DCCC-B1488CBB6B2F}"/>
          </ac:cxnSpMkLst>
        </pc:cxnChg>
        <pc:cxnChg chg="mod">
          <ac:chgData name="Ying Dong WEI" userId="886b3cec-ad91-4f22-b825-69f6a78f3bb7" providerId="ADAL" clId="{BE698293-DA34-4EE5-9FD7-E4CF28642577}" dt="2024-06-11T07:23:24.229" v="6652"/>
          <ac:cxnSpMkLst>
            <pc:docMk/>
            <pc:sldMk cId="2972446404" sldId="2147377341"/>
            <ac:cxnSpMk id="411" creationId="{ECB90F95-AF26-1954-8339-9CB642509E45}"/>
          </ac:cxnSpMkLst>
        </pc:cxnChg>
        <pc:cxnChg chg="mod">
          <ac:chgData name="Ying Dong WEI" userId="886b3cec-ad91-4f22-b825-69f6a78f3bb7" providerId="ADAL" clId="{BE698293-DA34-4EE5-9FD7-E4CF28642577}" dt="2024-06-11T07:23:24.229" v="6652"/>
          <ac:cxnSpMkLst>
            <pc:docMk/>
            <pc:sldMk cId="2972446404" sldId="2147377341"/>
            <ac:cxnSpMk id="412" creationId="{AFD2EE67-74CA-A5A0-65A6-249C4CF67B15}"/>
          </ac:cxnSpMkLst>
        </pc:cxnChg>
        <pc:cxnChg chg="mod">
          <ac:chgData name="Ying Dong WEI" userId="886b3cec-ad91-4f22-b825-69f6a78f3bb7" providerId="ADAL" clId="{BE698293-DA34-4EE5-9FD7-E4CF28642577}" dt="2024-06-11T07:23:24.229" v="6652"/>
          <ac:cxnSpMkLst>
            <pc:docMk/>
            <pc:sldMk cId="2972446404" sldId="2147377341"/>
            <ac:cxnSpMk id="413" creationId="{D7451B18-6253-48D4-0627-B576F685F095}"/>
          </ac:cxnSpMkLst>
        </pc:cxnChg>
        <pc:cxnChg chg="mod">
          <ac:chgData name="Ying Dong WEI" userId="886b3cec-ad91-4f22-b825-69f6a78f3bb7" providerId="ADAL" clId="{BE698293-DA34-4EE5-9FD7-E4CF28642577}" dt="2024-06-11T07:23:24.229" v="6652"/>
          <ac:cxnSpMkLst>
            <pc:docMk/>
            <pc:sldMk cId="2972446404" sldId="2147377341"/>
            <ac:cxnSpMk id="414" creationId="{1F16955F-3CC4-73B1-C1E8-144495615019}"/>
          </ac:cxnSpMkLst>
        </pc:cxnChg>
        <pc:cxnChg chg="mod">
          <ac:chgData name="Ying Dong WEI" userId="886b3cec-ad91-4f22-b825-69f6a78f3bb7" providerId="ADAL" clId="{BE698293-DA34-4EE5-9FD7-E4CF28642577}" dt="2024-06-11T07:23:24.229" v="6652"/>
          <ac:cxnSpMkLst>
            <pc:docMk/>
            <pc:sldMk cId="2972446404" sldId="2147377341"/>
            <ac:cxnSpMk id="415" creationId="{583A3D44-4ED4-7177-D6E8-EE8F0CEB4F7E}"/>
          </ac:cxnSpMkLst>
        </pc:cxnChg>
        <pc:cxnChg chg="mod">
          <ac:chgData name="Ying Dong WEI" userId="886b3cec-ad91-4f22-b825-69f6a78f3bb7" providerId="ADAL" clId="{BE698293-DA34-4EE5-9FD7-E4CF28642577}" dt="2024-06-11T07:23:24.229" v="6652"/>
          <ac:cxnSpMkLst>
            <pc:docMk/>
            <pc:sldMk cId="2972446404" sldId="2147377341"/>
            <ac:cxnSpMk id="416" creationId="{781B2CC7-DFC8-9FD2-3330-59DB88087052}"/>
          </ac:cxnSpMkLst>
        </pc:cxnChg>
        <pc:cxnChg chg="mod">
          <ac:chgData name="Ying Dong WEI" userId="886b3cec-ad91-4f22-b825-69f6a78f3bb7" providerId="ADAL" clId="{BE698293-DA34-4EE5-9FD7-E4CF28642577}" dt="2024-06-11T07:23:24.229" v="6652"/>
          <ac:cxnSpMkLst>
            <pc:docMk/>
            <pc:sldMk cId="2972446404" sldId="2147377341"/>
            <ac:cxnSpMk id="417" creationId="{21BB18D6-3F02-B38D-108E-1F6EF7CCD81D}"/>
          </ac:cxnSpMkLst>
        </pc:cxnChg>
        <pc:cxnChg chg="mod">
          <ac:chgData name="Ying Dong WEI" userId="886b3cec-ad91-4f22-b825-69f6a78f3bb7" providerId="ADAL" clId="{BE698293-DA34-4EE5-9FD7-E4CF28642577}" dt="2024-06-11T07:23:24.229" v="6652"/>
          <ac:cxnSpMkLst>
            <pc:docMk/>
            <pc:sldMk cId="2972446404" sldId="2147377341"/>
            <ac:cxnSpMk id="418" creationId="{62346C0C-F512-5701-C33B-57CA78866709}"/>
          </ac:cxnSpMkLst>
        </pc:cxnChg>
        <pc:cxnChg chg="mod">
          <ac:chgData name="Ying Dong WEI" userId="886b3cec-ad91-4f22-b825-69f6a78f3bb7" providerId="ADAL" clId="{BE698293-DA34-4EE5-9FD7-E4CF28642577}" dt="2024-06-11T07:23:24.229" v="6652"/>
          <ac:cxnSpMkLst>
            <pc:docMk/>
            <pc:sldMk cId="2972446404" sldId="2147377341"/>
            <ac:cxnSpMk id="419" creationId="{DA818EAB-DC1A-021B-6292-160AAA747A1B}"/>
          </ac:cxnSpMkLst>
        </pc:cxnChg>
        <pc:cxnChg chg="mod">
          <ac:chgData name="Ying Dong WEI" userId="886b3cec-ad91-4f22-b825-69f6a78f3bb7" providerId="ADAL" clId="{BE698293-DA34-4EE5-9FD7-E4CF28642577}" dt="2024-06-11T07:23:24.229" v="6652"/>
          <ac:cxnSpMkLst>
            <pc:docMk/>
            <pc:sldMk cId="2972446404" sldId="2147377341"/>
            <ac:cxnSpMk id="420" creationId="{8196503D-DB07-1E45-96E2-41A7E5D1AC58}"/>
          </ac:cxnSpMkLst>
        </pc:cxnChg>
        <pc:cxnChg chg="mod">
          <ac:chgData name="Ying Dong WEI" userId="886b3cec-ad91-4f22-b825-69f6a78f3bb7" providerId="ADAL" clId="{BE698293-DA34-4EE5-9FD7-E4CF28642577}" dt="2024-06-11T07:23:24.229" v="6652"/>
          <ac:cxnSpMkLst>
            <pc:docMk/>
            <pc:sldMk cId="2972446404" sldId="2147377341"/>
            <ac:cxnSpMk id="421" creationId="{D30A94A3-370D-D85A-EF3E-413CA176F18F}"/>
          </ac:cxnSpMkLst>
        </pc:cxnChg>
        <pc:cxnChg chg="mod">
          <ac:chgData name="Ying Dong WEI" userId="886b3cec-ad91-4f22-b825-69f6a78f3bb7" providerId="ADAL" clId="{BE698293-DA34-4EE5-9FD7-E4CF28642577}" dt="2024-06-11T07:23:24.229" v="6652"/>
          <ac:cxnSpMkLst>
            <pc:docMk/>
            <pc:sldMk cId="2972446404" sldId="2147377341"/>
            <ac:cxnSpMk id="423" creationId="{408AF79D-F71A-547F-7542-47C376950A61}"/>
          </ac:cxnSpMkLst>
        </pc:cxnChg>
        <pc:cxnChg chg="mod">
          <ac:chgData name="Ying Dong WEI" userId="886b3cec-ad91-4f22-b825-69f6a78f3bb7" providerId="ADAL" clId="{BE698293-DA34-4EE5-9FD7-E4CF28642577}" dt="2024-06-11T07:23:24.229" v="6652"/>
          <ac:cxnSpMkLst>
            <pc:docMk/>
            <pc:sldMk cId="2972446404" sldId="2147377341"/>
            <ac:cxnSpMk id="424" creationId="{9B5832BE-B32D-4D07-05D6-A26D1CE7E1B1}"/>
          </ac:cxnSpMkLst>
        </pc:cxnChg>
        <pc:cxnChg chg="mod">
          <ac:chgData name="Ying Dong WEI" userId="886b3cec-ad91-4f22-b825-69f6a78f3bb7" providerId="ADAL" clId="{BE698293-DA34-4EE5-9FD7-E4CF28642577}" dt="2024-06-11T07:23:24.575" v="6653"/>
          <ac:cxnSpMkLst>
            <pc:docMk/>
            <pc:sldMk cId="2972446404" sldId="2147377341"/>
            <ac:cxnSpMk id="427" creationId="{1F4B609C-176B-15B4-CA8B-095EA02F3143}"/>
          </ac:cxnSpMkLst>
        </pc:cxnChg>
        <pc:cxnChg chg="mod">
          <ac:chgData name="Ying Dong WEI" userId="886b3cec-ad91-4f22-b825-69f6a78f3bb7" providerId="ADAL" clId="{BE698293-DA34-4EE5-9FD7-E4CF28642577}" dt="2024-06-11T07:23:24.575" v="6653"/>
          <ac:cxnSpMkLst>
            <pc:docMk/>
            <pc:sldMk cId="2972446404" sldId="2147377341"/>
            <ac:cxnSpMk id="428" creationId="{51ADE178-8BE2-D4E1-C1F3-8521EAF85B15}"/>
          </ac:cxnSpMkLst>
        </pc:cxnChg>
        <pc:cxnChg chg="mod">
          <ac:chgData name="Ying Dong WEI" userId="886b3cec-ad91-4f22-b825-69f6a78f3bb7" providerId="ADAL" clId="{BE698293-DA34-4EE5-9FD7-E4CF28642577}" dt="2024-06-11T07:23:24.575" v="6653"/>
          <ac:cxnSpMkLst>
            <pc:docMk/>
            <pc:sldMk cId="2972446404" sldId="2147377341"/>
            <ac:cxnSpMk id="429" creationId="{BFFBA8DB-61BD-DA4C-1813-CEFF2160FEC1}"/>
          </ac:cxnSpMkLst>
        </pc:cxnChg>
        <pc:cxnChg chg="mod">
          <ac:chgData name="Ying Dong WEI" userId="886b3cec-ad91-4f22-b825-69f6a78f3bb7" providerId="ADAL" clId="{BE698293-DA34-4EE5-9FD7-E4CF28642577}" dt="2024-06-11T07:23:24.575" v="6653"/>
          <ac:cxnSpMkLst>
            <pc:docMk/>
            <pc:sldMk cId="2972446404" sldId="2147377341"/>
            <ac:cxnSpMk id="430" creationId="{485B1E89-94CF-E510-A243-141D7741B931}"/>
          </ac:cxnSpMkLst>
        </pc:cxnChg>
        <pc:cxnChg chg="mod">
          <ac:chgData name="Ying Dong WEI" userId="886b3cec-ad91-4f22-b825-69f6a78f3bb7" providerId="ADAL" clId="{BE698293-DA34-4EE5-9FD7-E4CF28642577}" dt="2024-06-11T07:23:24.575" v="6653"/>
          <ac:cxnSpMkLst>
            <pc:docMk/>
            <pc:sldMk cId="2972446404" sldId="2147377341"/>
            <ac:cxnSpMk id="431" creationId="{A8224946-FBCF-5181-52BE-E9F8B2B419E9}"/>
          </ac:cxnSpMkLst>
        </pc:cxnChg>
        <pc:cxnChg chg="mod">
          <ac:chgData name="Ying Dong WEI" userId="886b3cec-ad91-4f22-b825-69f6a78f3bb7" providerId="ADAL" clId="{BE698293-DA34-4EE5-9FD7-E4CF28642577}" dt="2024-06-11T07:23:24.575" v="6653"/>
          <ac:cxnSpMkLst>
            <pc:docMk/>
            <pc:sldMk cId="2972446404" sldId="2147377341"/>
            <ac:cxnSpMk id="432" creationId="{13BE91E3-6265-5532-21D3-F4DBB20686BF}"/>
          </ac:cxnSpMkLst>
        </pc:cxnChg>
        <pc:cxnChg chg="mod">
          <ac:chgData name="Ying Dong WEI" userId="886b3cec-ad91-4f22-b825-69f6a78f3bb7" providerId="ADAL" clId="{BE698293-DA34-4EE5-9FD7-E4CF28642577}" dt="2024-06-11T07:23:24.575" v="6653"/>
          <ac:cxnSpMkLst>
            <pc:docMk/>
            <pc:sldMk cId="2972446404" sldId="2147377341"/>
            <ac:cxnSpMk id="433" creationId="{7CB103D0-879D-61BD-6FF8-D2460A27BDDB}"/>
          </ac:cxnSpMkLst>
        </pc:cxnChg>
        <pc:cxnChg chg="mod">
          <ac:chgData name="Ying Dong WEI" userId="886b3cec-ad91-4f22-b825-69f6a78f3bb7" providerId="ADAL" clId="{BE698293-DA34-4EE5-9FD7-E4CF28642577}" dt="2024-06-11T07:23:24.575" v="6653"/>
          <ac:cxnSpMkLst>
            <pc:docMk/>
            <pc:sldMk cId="2972446404" sldId="2147377341"/>
            <ac:cxnSpMk id="434" creationId="{AFC3122D-F917-E51C-A920-7DE2B894A2C3}"/>
          </ac:cxnSpMkLst>
        </pc:cxnChg>
        <pc:cxnChg chg="mod">
          <ac:chgData name="Ying Dong WEI" userId="886b3cec-ad91-4f22-b825-69f6a78f3bb7" providerId="ADAL" clId="{BE698293-DA34-4EE5-9FD7-E4CF28642577}" dt="2024-06-11T07:23:24.575" v="6653"/>
          <ac:cxnSpMkLst>
            <pc:docMk/>
            <pc:sldMk cId="2972446404" sldId="2147377341"/>
            <ac:cxnSpMk id="435" creationId="{345E5042-A8FE-7E44-C998-3406C72A5E4D}"/>
          </ac:cxnSpMkLst>
        </pc:cxnChg>
        <pc:cxnChg chg="mod">
          <ac:chgData name="Ying Dong WEI" userId="886b3cec-ad91-4f22-b825-69f6a78f3bb7" providerId="ADAL" clId="{BE698293-DA34-4EE5-9FD7-E4CF28642577}" dt="2024-06-11T07:23:24.575" v="6653"/>
          <ac:cxnSpMkLst>
            <pc:docMk/>
            <pc:sldMk cId="2972446404" sldId="2147377341"/>
            <ac:cxnSpMk id="436" creationId="{41A693BD-CD36-D79F-E424-86504D4AFB03}"/>
          </ac:cxnSpMkLst>
        </pc:cxnChg>
        <pc:cxnChg chg="mod">
          <ac:chgData name="Ying Dong WEI" userId="886b3cec-ad91-4f22-b825-69f6a78f3bb7" providerId="ADAL" clId="{BE698293-DA34-4EE5-9FD7-E4CF28642577}" dt="2024-06-11T07:23:24.575" v="6653"/>
          <ac:cxnSpMkLst>
            <pc:docMk/>
            <pc:sldMk cId="2972446404" sldId="2147377341"/>
            <ac:cxnSpMk id="437" creationId="{4CEF4F36-D976-3282-AFDC-57C9D91CDC28}"/>
          </ac:cxnSpMkLst>
        </pc:cxnChg>
        <pc:cxnChg chg="mod">
          <ac:chgData name="Ying Dong WEI" userId="886b3cec-ad91-4f22-b825-69f6a78f3bb7" providerId="ADAL" clId="{BE698293-DA34-4EE5-9FD7-E4CF28642577}" dt="2024-06-11T07:23:24.575" v="6653"/>
          <ac:cxnSpMkLst>
            <pc:docMk/>
            <pc:sldMk cId="2972446404" sldId="2147377341"/>
            <ac:cxnSpMk id="438" creationId="{4CC78F3C-6270-3ED7-0E64-C88301EEAD71}"/>
          </ac:cxnSpMkLst>
        </pc:cxnChg>
        <pc:cxnChg chg="mod">
          <ac:chgData name="Ying Dong WEI" userId="886b3cec-ad91-4f22-b825-69f6a78f3bb7" providerId="ADAL" clId="{BE698293-DA34-4EE5-9FD7-E4CF28642577}" dt="2024-06-11T07:23:24.575" v="6653"/>
          <ac:cxnSpMkLst>
            <pc:docMk/>
            <pc:sldMk cId="2972446404" sldId="2147377341"/>
            <ac:cxnSpMk id="439" creationId="{C1E28894-E367-BDC2-BE4C-BBFA3B3CD61B}"/>
          </ac:cxnSpMkLst>
        </pc:cxnChg>
        <pc:cxnChg chg="mod">
          <ac:chgData name="Ying Dong WEI" userId="886b3cec-ad91-4f22-b825-69f6a78f3bb7" providerId="ADAL" clId="{BE698293-DA34-4EE5-9FD7-E4CF28642577}" dt="2024-06-11T07:23:24.575" v="6653"/>
          <ac:cxnSpMkLst>
            <pc:docMk/>
            <pc:sldMk cId="2972446404" sldId="2147377341"/>
            <ac:cxnSpMk id="440" creationId="{C3D3BC18-F78E-C4BD-57BD-CCE4A19321C7}"/>
          </ac:cxnSpMkLst>
        </pc:cxnChg>
        <pc:cxnChg chg="mod">
          <ac:chgData name="Ying Dong WEI" userId="886b3cec-ad91-4f22-b825-69f6a78f3bb7" providerId="ADAL" clId="{BE698293-DA34-4EE5-9FD7-E4CF28642577}" dt="2024-06-11T07:23:24.575" v="6653"/>
          <ac:cxnSpMkLst>
            <pc:docMk/>
            <pc:sldMk cId="2972446404" sldId="2147377341"/>
            <ac:cxnSpMk id="441" creationId="{76305F65-CA1A-5CBB-4A95-B4B334279D9B}"/>
          </ac:cxnSpMkLst>
        </pc:cxnChg>
        <pc:cxnChg chg="mod">
          <ac:chgData name="Ying Dong WEI" userId="886b3cec-ad91-4f22-b825-69f6a78f3bb7" providerId="ADAL" clId="{BE698293-DA34-4EE5-9FD7-E4CF28642577}" dt="2024-06-11T07:23:24.575" v="6653"/>
          <ac:cxnSpMkLst>
            <pc:docMk/>
            <pc:sldMk cId="2972446404" sldId="2147377341"/>
            <ac:cxnSpMk id="442" creationId="{51BF7FE6-351A-DBBF-B9DB-DB7C96834E5B}"/>
          </ac:cxnSpMkLst>
        </pc:cxnChg>
        <pc:cxnChg chg="mod">
          <ac:chgData name="Ying Dong WEI" userId="886b3cec-ad91-4f22-b825-69f6a78f3bb7" providerId="ADAL" clId="{BE698293-DA34-4EE5-9FD7-E4CF28642577}" dt="2024-06-11T07:23:24.575" v="6653"/>
          <ac:cxnSpMkLst>
            <pc:docMk/>
            <pc:sldMk cId="2972446404" sldId="2147377341"/>
            <ac:cxnSpMk id="443" creationId="{8F7E8EF2-DF50-0695-9AFC-EECADB32CF02}"/>
          </ac:cxnSpMkLst>
        </pc:cxnChg>
        <pc:cxnChg chg="mod">
          <ac:chgData name="Ying Dong WEI" userId="886b3cec-ad91-4f22-b825-69f6a78f3bb7" providerId="ADAL" clId="{BE698293-DA34-4EE5-9FD7-E4CF28642577}" dt="2024-06-11T07:23:24.575" v="6653"/>
          <ac:cxnSpMkLst>
            <pc:docMk/>
            <pc:sldMk cId="2972446404" sldId="2147377341"/>
            <ac:cxnSpMk id="444" creationId="{B9427CE6-3EA1-41A2-CA32-17294F0F665D}"/>
          </ac:cxnSpMkLst>
        </pc:cxnChg>
        <pc:cxnChg chg="mod">
          <ac:chgData name="Ying Dong WEI" userId="886b3cec-ad91-4f22-b825-69f6a78f3bb7" providerId="ADAL" clId="{BE698293-DA34-4EE5-9FD7-E4CF28642577}" dt="2024-06-11T07:23:24.575" v="6653"/>
          <ac:cxnSpMkLst>
            <pc:docMk/>
            <pc:sldMk cId="2972446404" sldId="2147377341"/>
            <ac:cxnSpMk id="446" creationId="{D6F052D7-0606-FD8F-54B8-99CB400E26FC}"/>
          </ac:cxnSpMkLst>
        </pc:cxnChg>
        <pc:cxnChg chg="mod">
          <ac:chgData name="Ying Dong WEI" userId="886b3cec-ad91-4f22-b825-69f6a78f3bb7" providerId="ADAL" clId="{BE698293-DA34-4EE5-9FD7-E4CF28642577}" dt="2024-06-11T07:23:24.575" v="6653"/>
          <ac:cxnSpMkLst>
            <pc:docMk/>
            <pc:sldMk cId="2972446404" sldId="2147377341"/>
            <ac:cxnSpMk id="447" creationId="{BA16482B-E04E-C16C-73AD-A27FA68F2DD0}"/>
          </ac:cxnSpMkLst>
        </pc:cxnChg>
        <pc:cxnChg chg="mod">
          <ac:chgData name="Ying Dong WEI" userId="886b3cec-ad91-4f22-b825-69f6a78f3bb7" providerId="ADAL" clId="{BE698293-DA34-4EE5-9FD7-E4CF28642577}" dt="2024-06-11T07:23:24.822" v="6654"/>
          <ac:cxnSpMkLst>
            <pc:docMk/>
            <pc:sldMk cId="2972446404" sldId="2147377341"/>
            <ac:cxnSpMk id="450" creationId="{7EF632B4-DF79-FA9F-22FD-B2D96F98DE70}"/>
          </ac:cxnSpMkLst>
        </pc:cxnChg>
        <pc:cxnChg chg="mod">
          <ac:chgData name="Ying Dong WEI" userId="886b3cec-ad91-4f22-b825-69f6a78f3bb7" providerId="ADAL" clId="{BE698293-DA34-4EE5-9FD7-E4CF28642577}" dt="2024-06-11T07:23:24.822" v="6654"/>
          <ac:cxnSpMkLst>
            <pc:docMk/>
            <pc:sldMk cId="2972446404" sldId="2147377341"/>
            <ac:cxnSpMk id="451" creationId="{85A2054E-20C9-E7AE-A03F-4B38DB5D84D6}"/>
          </ac:cxnSpMkLst>
        </pc:cxnChg>
        <pc:cxnChg chg="mod">
          <ac:chgData name="Ying Dong WEI" userId="886b3cec-ad91-4f22-b825-69f6a78f3bb7" providerId="ADAL" clId="{BE698293-DA34-4EE5-9FD7-E4CF28642577}" dt="2024-06-11T07:23:24.822" v="6654"/>
          <ac:cxnSpMkLst>
            <pc:docMk/>
            <pc:sldMk cId="2972446404" sldId="2147377341"/>
            <ac:cxnSpMk id="452" creationId="{66E7A8FB-9E38-E7C0-6FE6-434BE2AAFDAF}"/>
          </ac:cxnSpMkLst>
        </pc:cxnChg>
        <pc:cxnChg chg="mod">
          <ac:chgData name="Ying Dong WEI" userId="886b3cec-ad91-4f22-b825-69f6a78f3bb7" providerId="ADAL" clId="{BE698293-DA34-4EE5-9FD7-E4CF28642577}" dt="2024-06-11T07:23:24.822" v="6654"/>
          <ac:cxnSpMkLst>
            <pc:docMk/>
            <pc:sldMk cId="2972446404" sldId="2147377341"/>
            <ac:cxnSpMk id="453" creationId="{38AF2EF8-8513-C7AD-813C-5C95A7DB2D00}"/>
          </ac:cxnSpMkLst>
        </pc:cxnChg>
        <pc:cxnChg chg="mod">
          <ac:chgData name="Ying Dong WEI" userId="886b3cec-ad91-4f22-b825-69f6a78f3bb7" providerId="ADAL" clId="{BE698293-DA34-4EE5-9FD7-E4CF28642577}" dt="2024-06-11T07:23:24.822" v="6654"/>
          <ac:cxnSpMkLst>
            <pc:docMk/>
            <pc:sldMk cId="2972446404" sldId="2147377341"/>
            <ac:cxnSpMk id="454" creationId="{0E13CA9C-DA7E-0EB6-AC2D-42F6EA913FBB}"/>
          </ac:cxnSpMkLst>
        </pc:cxnChg>
        <pc:cxnChg chg="mod">
          <ac:chgData name="Ying Dong WEI" userId="886b3cec-ad91-4f22-b825-69f6a78f3bb7" providerId="ADAL" clId="{BE698293-DA34-4EE5-9FD7-E4CF28642577}" dt="2024-06-11T07:23:24.822" v="6654"/>
          <ac:cxnSpMkLst>
            <pc:docMk/>
            <pc:sldMk cId="2972446404" sldId="2147377341"/>
            <ac:cxnSpMk id="455" creationId="{22B924F5-E5DD-036D-B141-A993C2A726B8}"/>
          </ac:cxnSpMkLst>
        </pc:cxnChg>
        <pc:cxnChg chg="mod">
          <ac:chgData name="Ying Dong WEI" userId="886b3cec-ad91-4f22-b825-69f6a78f3bb7" providerId="ADAL" clId="{BE698293-DA34-4EE5-9FD7-E4CF28642577}" dt="2024-06-11T07:23:24.822" v="6654"/>
          <ac:cxnSpMkLst>
            <pc:docMk/>
            <pc:sldMk cId="2972446404" sldId="2147377341"/>
            <ac:cxnSpMk id="456" creationId="{74B11709-8AF3-E713-3F78-0054BFC34D5F}"/>
          </ac:cxnSpMkLst>
        </pc:cxnChg>
        <pc:cxnChg chg="mod">
          <ac:chgData name="Ying Dong WEI" userId="886b3cec-ad91-4f22-b825-69f6a78f3bb7" providerId="ADAL" clId="{BE698293-DA34-4EE5-9FD7-E4CF28642577}" dt="2024-06-11T07:23:24.822" v="6654"/>
          <ac:cxnSpMkLst>
            <pc:docMk/>
            <pc:sldMk cId="2972446404" sldId="2147377341"/>
            <ac:cxnSpMk id="457" creationId="{8DCF4E43-7B0D-D740-B552-79C1778B87DC}"/>
          </ac:cxnSpMkLst>
        </pc:cxnChg>
        <pc:cxnChg chg="mod">
          <ac:chgData name="Ying Dong WEI" userId="886b3cec-ad91-4f22-b825-69f6a78f3bb7" providerId="ADAL" clId="{BE698293-DA34-4EE5-9FD7-E4CF28642577}" dt="2024-06-11T07:23:24.822" v="6654"/>
          <ac:cxnSpMkLst>
            <pc:docMk/>
            <pc:sldMk cId="2972446404" sldId="2147377341"/>
            <ac:cxnSpMk id="458" creationId="{1DCC678C-4BC7-4863-7ADC-B7BFCB7EF49D}"/>
          </ac:cxnSpMkLst>
        </pc:cxnChg>
        <pc:cxnChg chg="mod">
          <ac:chgData name="Ying Dong WEI" userId="886b3cec-ad91-4f22-b825-69f6a78f3bb7" providerId="ADAL" clId="{BE698293-DA34-4EE5-9FD7-E4CF28642577}" dt="2024-06-11T07:23:24.822" v="6654"/>
          <ac:cxnSpMkLst>
            <pc:docMk/>
            <pc:sldMk cId="2972446404" sldId="2147377341"/>
            <ac:cxnSpMk id="459" creationId="{9D59C1AF-EAF4-8A1C-4561-BD8E181C2A6B}"/>
          </ac:cxnSpMkLst>
        </pc:cxnChg>
        <pc:cxnChg chg="mod">
          <ac:chgData name="Ying Dong WEI" userId="886b3cec-ad91-4f22-b825-69f6a78f3bb7" providerId="ADAL" clId="{BE698293-DA34-4EE5-9FD7-E4CF28642577}" dt="2024-06-11T07:23:24.822" v="6654"/>
          <ac:cxnSpMkLst>
            <pc:docMk/>
            <pc:sldMk cId="2972446404" sldId="2147377341"/>
            <ac:cxnSpMk id="460" creationId="{D13FDC75-5DF4-BFC7-E292-9574B1620C7A}"/>
          </ac:cxnSpMkLst>
        </pc:cxnChg>
        <pc:cxnChg chg="mod">
          <ac:chgData name="Ying Dong WEI" userId="886b3cec-ad91-4f22-b825-69f6a78f3bb7" providerId="ADAL" clId="{BE698293-DA34-4EE5-9FD7-E4CF28642577}" dt="2024-06-11T07:23:24.822" v="6654"/>
          <ac:cxnSpMkLst>
            <pc:docMk/>
            <pc:sldMk cId="2972446404" sldId="2147377341"/>
            <ac:cxnSpMk id="461" creationId="{8CB0EED2-2B82-D9F3-62A9-F843789A6831}"/>
          </ac:cxnSpMkLst>
        </pc:cxnChg>
        <pc:cxnChg chg="mod">
          <ac:chgData name="Ying Dong WEI" userId="886b3cec-ad91-4f22-b825-69f6a78f3bb7" providerId="ADAL" clId="{BE698293-DA34-4EE5-9FD7-E4CF28642577}" dt="2024-06-11T07:23:24.822" v="6654"/>
          <ac:cxnSpMkLst>
            <pc:docMk/>
            <pc:sldMk cId="2972446404" sldId="2147377341"/>
            <ac:cxnSpMk id="462" creationId="{895BD0B2-D05B-9007-7D2E-36DBB6E500C9}"/>
          </ac:cxnSpMkLst>
        </pc:cxnChg>
        <pc:cxnChg chg="mod">
          <ac:chgData name="Ying Dong WEI" userId="886b3cec-ad91-4f22-b825-69f6a78f3bb7" providerId="ADAL" clId="{BE698293-DA34-4EE5-9FD7-E4CF28642577}" dt="2024-06-11T07:23:24.822" v="6654"/>
          <ac:cxnSpMkLst>
            <pc:docMk/>
            <pc:sldMk cId="2972446404" sldId="2147377341"/>
            <ac:cxnSpMk id="463" creationId="{162F13BD-FC19-7BF9-000A-F313EFD14091}"/>
          </ac:cxnSpMkLst>
        </pc:cxnChg>
        <pc:cxnChg chg="mod">
          <ac:chgData name="Ying Dong WEI" userId="886b3cec-ad91-4f22-b825-69f6a78f3bb7" providerId="ADAL" clId="{BE698293-DA34-4EE5-9FD7-E4CF28642577}" dt="2024-06-11T07:23:24.822" v="6654"/>
          <ac:cxnSpMkLst>
            <pc:docMk/>
            <pc:sldMk cId="2972446404" sldId="2147377341"/>
            <ac:cxnSpMk id="464" creationId="{73F86E6F-1CFA-A502-E418-91076E50DB51}"/>
          </ac:cxnSpMkLst>
        </pc:cxnChg>
        <pc:cxnChg chg="mod">
          <ac:chgData name="Ying Dong WEI" userId="886b3cec-ad91-4f22-b825-69f6a78f3bb7" providerId="ADAL" clId="{BE698293-DA34-4EE5-9FD7-E4CF28642577}" dt="2024-06-11T07:23:24.822" v="6654"/>
          <ac:cxnSpMkLst>
            <pc:docMk/>
            <pc:sldMk cId="2972446404" sldId="2147377341"/>
            <ac:cxnSpMk id="465" creationId="{AEDF8E08-AA13-F31A-1AF6-BB4C09085DCD}"/>
          </ac:cxnSpMkLst>
        </pc:cxnChg>
        <pc:cxnChg chg="mod">
          <ac:chgData name="Ying Dong WEI" userId="886b3cec-ad91-4f22-b825-69f6a78f3bb7" providerId="ADAL" clId="{BE698293-DA34-4EE5-9FD7-E4CF28642577}" dt="2024-06-11T07:23:24.822" v="6654"/>
          <ac:cxnSpMkLst>
            <pc:docMk/>
            <pc:sldMk cId="2972446404" sldId="2147377341"/>
            <ac:cxnSpMk id="466" creationId="{C4945E99-3D8C-120A-1879-E1300E0F2CCB}"/>
          </ac:cxnSpMkLst>
        </pc:cxnChg>
        <pc:cxnChg chg="mod">
          <ac:chgData name="Ying Dong WEI" userId="886b3cec-ad91-4f22-b825-69f6a78f3bb7" providerId="ADAL" clId="{BE698293-DA34-4EE5-9FD7-E4CF28642577}" dt="2024-06-11T07:23:24.822" v="6654"/>
          <ac:cxnSpMkLst>
            <pc:docMk/>
            <pc:sldMk cId="2972446404" sldId="2147377341"/>
            <ac:cxnSpMk id="467" creationId="{ACB8AB6B-7382-DECF-9CB9-EE4C835EA890}"/>
          </ac:cxnSpMkLst>
        </pc:cxnChg>
        <pc:cxnChg chg="mod">
          <ac:chgData name="Ying Dong WEI" userId="886b3cec-ad91-4f22-b825-69f6a78f3bb7" providerId="ADAL" clId="{BE698293-DA34-4EE5-9FD7-E4CF28642577}" dt="2024-06-11T07:23:24.822" v="6654"/>
          <ac:cxnSpMkLst>
            <pc:docMk/>
            <pc:sldMk cId="2972446404" sldId="2147377341"/>
            <ac:cxnSpMk id="469" creationId="{8D2D3DE9-7CAA-CDD0-94E0-D09AB88EC089}"/>
          </ac:cxnSpMkLst>
        </pc:cxnChg>
        <pc:cxnChg chg="mod">
          <ac:chgData name="Ying Dong WEI" userId="886b3cec-ad91-4f22-b825-69f6a78f3bb7" providerId="ADAL" clId="{BE698293-DA34-4EE5-9FD7-E4CF28642577}" dt="2024-06-11T07:23:24.822" v="6654"/>
          <ac:cxnSpMkLst>
            <pc:docMk/>
            <pc:sldMk cId="2972446404" sldId="2147377341"/>
            <ac:cxnSpMk id="470" creationId="{044A9473-8B81-CA5A-75E8-6B61ED63BDD3}"/>
          </ac:cxnSpMkLst>
        </pc:cxnChg>
        <pc:cxnChg chg="mod">
          <ac:chgData name="Ying Dong WEI" userId="886b3cec-ad91-4f22-b825-69f6a78f3bb7" providerId="ADAL" clId="{BE698293-DA34-4EE5-9FD7-E4CF28642577}" dt="2024-06-11T07:23:25.122" v="6655"/>
          <ac:cxnSpMkLst>
            <pc:docMk/>
            <pc:sldMk cId="2972446404" sldId="2147377341"/>
            <ac:cxnSpMk id="473" creationId="{19588045-9FD3-23AB-18FE-BDCA22115D97}"/>
          </ac:cxnSpMkLst>
        </pc:cxnChg>
        <pc:cxnChg chg="mod">
          <ac:chgData name="Ying Dong WEI" userId="886b3cec-ad91-4f22-b825-69f6a78f3bb7" providerId="ADAL" clId="{BE698293-DA34-4EE5-9FD7-E4CF28642577}" dt="2024-06-11T07:23:25.122" v="6655"/>
          <ac:cxnSpMkLst>
            <pc:docMk/>
            <pc:sldMk cId="2972446404" sldId="2147377341"/>
            <ac:cxnSpMk id="474" creationId="{DA01C575-EB08-329D-B895-67289B5BAE0D}"/>
          </ac:cxnSpMkLst>
        </pc:cxnChg>
        <pc:cxnChg chg="mod">
          <ac:chgData name="Ying Dong WEI" userId="886b3cec-ad91-4f22-b825-69f6a78f3bb7" providerId="ADAL" clId="{BE698293-DA34-4EE5-9FD7-E4CF28642577}" dt="2024-06-11T07:23:25.122" v="6655"/>
          <ac:cxnSpMkLst>
            <pc:docMk/>
            <pc:sldMk cId="2972446404" sldId="2147377341"/>
            <ac:cxnSpMk id="475" creationId="{874BF1CC-3957-0E08-B152-0EB2AC233073}"/>
          </ac:cxnSpMkLst>
        </pc:cxnChg>
        <pc:cxnChg chg="mod">
          <ac:chgData name="Ying Dong WEI" userId="886b3cec-ad91-4f22-b825-69f6a78f3bb7" providerId="ADAL" clId="{BE698293-DA34-4EE5-9FD7-E4CF28642577}" dt="2024-06-11T07:23:25.122" v="6655"/>
          <ac:cxnSpMkLst>
            <pc:docMk/>
            <pc:sldMk cId="2972446404" sldId="2147377341"/>
            <ac:cxnSpMk id="476" creationId="{0CE612F7-E99F-EB77-60CF-5628E7B1E05C}"/>
          </ac:cxnSpMkLst>
        </pc:cxnChg>
        <pc:cxnChg chg="mod">
          <ac:chgData name="Ying Dong WEI" userId="886b3cec-ad91-4f22-b825-69f6a78f3bb7" providerId="ADAL" clId="{BE698293-DA34-4EE5-9FD7-E4CF28642577}" dt="2024-06-11T07:23:25.122" v="6655"/>
          <ac:cxnSpMkLst>
            <pc:docMk/>
            <pc:sldMk cId="2972446404" sldId="2147377341"/>
            <ac:cxnSpMk id="477" creationId="{A279BFF6-0C12-F7F0-0565-4751FC8E7CA3}"/>
          </ac:cxnSpMkLst>
        </pc:cxnChg>
        <pc:cxnChg chg="mod">
          <ac:chgData name="Ying Dong WEI" userId="886b3cec-ad91-4f22-b825-69f6a78f3bb7" providerId="ADAL" clId="{BE698293-DA34-4EE5-9FD7-E4CF28642577}" dt="2024-06-11T07:23:25.122" v="6655"/>
          <ac:cxnSpMkLst>
            <pc:docMk/>
            <pc:sldMk cId="2972446404" sldId="2147377341"/>
            <ac:cxnSpMk id="478" creationId="{F9678C9B-CAD5-000E-505B-04110A9FD94A}"/>
          </ac:cxnSpMkLst>
        </pc:cxnChg>
        <pc:cxnChg chg="mod">
          <ac:chgData name="Ying Dong WEI" userId="886b3cec-ad91-4f22-b825-69f6a78f3bb7" providerId="ADAL" clId="{BE698293-DA34-4EE5-9FD7-E4CF28642577}" dt="2024-06-11T07:23:25.122" v="6655"/>
          <ac:cxnSpMkLst>
            <pc:docMk/>
            <pc:sldMk cId="2972446404" sldId="2147377341"/>
            <ac:cxnSpMk id="479" creationId="{85796DA3-045D-3F70-93EC-D7AA96306171}"/>
          </ac:cxnSpMkLst>
        </pc:cxnChg>
        <pc:cxnChg chg="mod">
          <ac:chgData name="Ying Dong WEI" userId="886b3cec-ad91-4f22-b825-69f6a78f3bb7" providerId="ADAL" clId="{BE698293-DA34-4EE5-9FD7-E4CF28642577}" dt="2024-06-11T07:23:25.122" v="6655"/>
          <ac:cxnSpMkLst>
            <pc:docMk/>
            <pc:sldMk cId="2972446404" sldId="2147377341"/>
            <ac:cxnSpMk id="480" creationId="{ACD9978F-C6DC-C5F2-CAF2-2EE3461D10E5}"/>
          </ac:cxnSpMkLst>
        </pc:cxnChg>
        <pc:cxnChg chg="mod">
          <ac:chgData name="Ying Dong WEI" userId="886b3cec-ad91-4f22-b825-69f6a78f3bb7" providerId="ADAL" clId="{BE698293-DA34-4EE5-9FD7-E4CF28642577}" dt="2024-06-11T07:23:25.122" v="6655"/>
          <ac:cxnSpMkLst>
            <pc:docMk/>
            <pc:sldMk cId="2972446404" sldId="2147377341"/>
            <ac:cxnSpMk id="481" creationId="{0FBDD160-3EC9-0325-DC06-ACB94861C403}"/>
          </ac:cxnSpMkLst>
        </pc:cxnChg>
        <pc:cxnChg chg="mod">
          <ac:chgData name="Ying Dong WEI" userId="886b3cec-ad91-4f22-b825-69f6a78f3bb7" providerId="ADAL" clId="{BE698293-DA34-4EE5-9FD7-E4CF28642577}" dt="2024-06-11T07:23:25.122" v="6655"/>
          <ac:cxnSpMkLst>
            <pc:docMk/>
            <pc:sldMk cId="2972446404" sldId="2147377341"/>
            <ac:cxnSpMk id="482" creationId="{8A71BD98-BEBC-B902-0CDD-BCE5048B382F}"/>
          </ac:cxnSpMkLst>
        </pc:cxnChg>
        <pc:cxnChg chg="mod">
          <ac:chgData name="Ying Dong WEI" userId="886b3cec-ad91-4f22-b825-69f6a78f3bb7" providerId="ADAL" clId="{BE698293-DA34-4EE5-9FD7-E4CF28642577}" dt="2024-06-11T07:23:25.122" v="6655"/>
          <ac:cxnSpMkLst>
            <pc:docMk/>
            <pc:sldMk cId="2972446404" sldId="2147377341"/>
            <ac:cxnSpMk id="483" creationId="{4B382335-7664-5073-C571-A091BE4747EB}"/>
          </ac:cxnSpMkLst>
        </pc:cxnChg>
        <pc:cxnChg chg="mod">
          <ac:chgData name="Ying Dong WEI" userId="886b3cec-ad91-4f22-b825-69f6a78f3bb7" providerId="ADAL" clId="{BE698293-DA34-4EE5-9FD7-E4CF28642577}" dt="2024-06-11T07:23:25.122" v="6655"/>
          <ac:cxnSpMkLst>
            <pc:docMk/>
            <pc:sldMk cId="2972446404" sldId="2147377341"/>
            <ac:cxnSpMk id="484" creationId="{FF92BB5B-42C2-E6E6-2679-56F8AEC98D17}"/>
          </ac:cxnSpMkLst>
        </pc:cxnChg>
        <pc:cxnChg chg="mod">
          <ac:chgData name="Ying Dong WEI" userId="886b3cec-ad91-4f22-b825-69f6a78f3bb7" providerId="ADAL" clId="{BE698293-DA34-4EE5-9FD7-E4CF28642577}" dt="2024-06-11T07:23:25.122" v="6655"/>
          <ac:cxnSpMkLst>
            <pc:docMk/>
            <pc:sldMk cId="2972446404" sldId="2147377341"/>
            <ac:cxnSpMk id="485" creationId="{4240304F-E6FE-EAE0-84FF-D9BA8FFE57D2}"/>
          </ac:cxnSpMkLst>
        </pc:cxnChg>
        <pc:cxnChg chg="mod">
          <ac:chgData name="Ying Dong WEI" userId="886b3cec-ad91-4f22-b825-69f6a78f3bb7" providerId="ADAL" clId="{BE698293-DA34-4EE5-9FD7-E4CF28642577}" dt="2024-06-11T07:23:25.122" v="6655"/>
          <ac:cxnSpMkLst>
            <pc:docMk/>
            <pc:sldMk cId="2972446404" sldId="2147377341"/>
            <ac:cxnSpMk id="486" creationId="{EFDB259B-B00B-3256-ED64-57B2E8E89793}"/>
          </ac:cxnSpMkLst>
        </pc:cxnChg>
        <pc:cxnChg chg="mod">
          <ac:chgData name="Ying Dong WEI" userId="886b3cec-ad91-4f22-b825-69f6a78f3bb7" providerId="ADAL" clId="{BE698293-DA34-4EE5-9FD7-E4CF28642577}" dt="2024-06-11T07:23:25.122" v="6655"/>
          <ac:cxnSpMkLst>
            <pc:docMk/>
            <pc:sldMk cId="2972446404" sldId="2147377341"/>
            <ac:cxnSpMk id="487" creationId="{BF664108-1E32-58AE-8D91-5549E75509D9}"/>
          </ac:cxnSpMkLst>
        </pc:cxnChg>
        <pc:cxnChg chg="mod">
          <ac:chgData name="Ying Dong WEI" userId="886b3cec-ad91-4f22-b825-69f6a78f3bb7" providerId="ADAL" clId="{BE698293-DA34-4EE5-9FD7-E4CF28642577}" dt="2024-06-11T07:23:25.122" v="6655"/>
          <ac:cxnSpMkLst>
            <pc:docMk/>
            <pc:sldMk cId="2972446404" sldId="2147377341"/>
            <ac:cxnSpMk id="488" creationId="{BAD92363-5F03-D3CE-240A-4152D82B3D2E}"/>
          </ac:cxnSpMkLst>
        </pc:cxnChg>
        <pc:cxnChg chg="mod">
          <ac:chgData name="Ying Dong WEI" userId="886b3cec-ad91-4f22-b825-69f6a78f3bb7" providerId="ADAL" clId="{BE698293-DA34-4EE5-9FD7-E4CF28642577}" dt="2024-06-11T07:23:25.122" v="6655"/>
          <ac:cxnSpMkLst>
            <pc:docMk/>
            <pc:sldMk cId="2972446404" sldId="2147377341"/>
            <ac:cxnSpMk id="489" creationId="{98496DB0-561B-3B1A-AF59-6623CA830340}"/>
          </ac:cxnSpMkLst>
        </pc:cxnChg>
        <pc:cxnChg chg="mod">
          <ac:chgData name="Ying Dong WEI" userId="886b3cec-ad91-4f22-b825-69f6a78f3bb7" providerId="ADAL" clId="{BE698293-DA34-4EE5-9FD7-E4CF28642577}" dt="2024-06-11T07:23:25.122" v="6655"/>
          <ac:cxnSpMkLst>
            <pc:docMk/>
            <pc:sldMk cId="2972446404" sldId="2147377341"/>
            <ac:cxnSpMk id="490" creationId="{E70ECAE5-594C-4D24-E8BF-5D2F56BE7781}"/>
          </ac:cxnSpMkLst>
        </pc:cxnChg>
        <pc:cxnChg chg="mod">
          <ac:chgData name="Ying Dong WEI" userId="886b3cec-ad91-4f22-b825-69f6a78f3bb7" providerId="ADAL" clId="{BE698293-DA34-4EE5-9FD7-E4CF28642577}" dt="2024-06-11T07:23:25.122" v="6655"/>
          <ac:cxnSpMkLst>
            <pc:docMk/>
            <pc:sldMk cId="2972446404" sldId="2147377341"/>
            <ac:cxnSpMk id="492" creationId="{F4A16532-EF63-7D37-7BC0-3396E967E478}"/>
          </ac:cxnSpMkLst>
        </pc:cxnChg>
        <pc:cxnChg chg="mod">
          <ac:chgData name="Ying Dong WEI" userId="886b3cec-ad91-4f22-b825-69f6a78f3bb7" providerId="ADAL" clId="{BE698293-DA34-4EE5-9FD7-E4CF28642577}" dt="2024-06-11T07:23:25.122" v="6655"/>
          <ac:cxnSpMkLst>
            <pc:docMk/>
            <pc:sldMk cId="2972446404" sldId="2147377341"/>
            <ac:cxnSpMk id="493" creationId="{AD46C450-028E-5620-643A-675B9B2CB621}"/>
          </ac:cxnSpMkLst>
        </pc:cxnChg>
        <pc:cxnChg chg="mod">
          <ac:chgData name="Ying Dong WEI" userId="886b3cec-ad91-4f22-b825-69f6a78f3bb7" providerId="ADAL" clId="{BE698293-DA34-4EE5-9FD7-E4CF28642577}" dt="2024-06-11T07:23:25.719" v="6656"/>
          <ac:cxnSpMkLst>
            <pc:docMk/>
            <pc:sldMk cId="2972446404" sldId="2147377341"/>
            <ac:cxnSpMk id="496" creationId="{4FAFF59F-1DA6-264E-EC26-7F8BF1D68B95}"/>
          </ac:cxnSpMkLst>
        </pc:cxnChg>
        <pc:cxnChg chg="mod">
          <ac:chgData name="Ying Dong WEI" userId="886b3cec-ad91-4f22-b825-69f6a78f3bb7" providerId="ADAL" clId="{BE698293-DA34-4EE5-9FD7-E4CF28642577}" dt="2024-06-11T07:23:25.719" v="6656"/>
          <ac:cxnSpMkLst>
            <pc:docMk/>
            <pc:sldMk cId="2972446404" sldId="2147377341"/>
            <ac:cxnSpMk id="497" creationId="{05A41CAF-8EF4-F66C-B7E9-41A2B9E59F34}"/>
          </ac:cxnSpMkLst>
        </pc:cxnChg>
        <pc:cxnChg chg="mod">
          <ac:chgData name="Ying Dong WEI" userId="886b3cec-ad91-4f22-b825-69f6a78f3bb7" providerId="ADAL" clId="{BE698293-DA34-4EE5-9FD7-E4CF28642577}" dt="2024-06-11T07:23:25.719" v="6656"/>
          <ac:cxnSpMkLst>
            <pc:docMk/>
            <pc:sldMk cId="2972446404" sldId="2147377341"/>
            <ac:cxnSpMk id="498" creationId="{D5AFD577-75DC-5590-4C88-91B62351FAC2}"/>
          </ac:cxnSpMkLst>
        </pc:cxnChg>
        <pc:cxnChg chg="mod">
          <ac:chgData name="Ying Dong WEI" userId="886b3cec-ad91-4f22-b825-69f6a78f3bb7" providerId="ADAL" clId="{BE698293-DA34-4EE5-9FD7-E4CF28642577}" dt="2024-06-11T07:23:25.719" v="6656"/>
          <ac:cxnSpMkLst>
            <pc:docMk/>
            <pc:sldMk cId="2972446404" sldId="2147377341"/>
            <ac:cxnSpMk id="499" creationId="{37863622-20E4-004A-FB43-C0B54E5A8AE7}"/>
          </ac:cxnSpMkLst>
        </pc:cxnChg>
        <pc:cxnChg chg="mod">
          <ac:chgData name="Ying Dong WEI" userId="886b3cec-ad91-4f22-b825-69f6a78f3bb7" providerId="ADAL" clId="{BE698293-DA34-4EE5-9FD7-E4CF28642577}" dt="2024-06-11T07:23:25.719" v="6656"/>
          <ac:cxnSpMkLst>
            <pc:docMk/>
            <pc:sldMk cId="2972446404" sldId="2147377341"/>
            <ac:cxnSpMk id="500" creationId="{AB160DAD-B497-03AB-4E70-1B462A2836A9}"/>
          </ac:cxnSpMkLst>
        </pc:cxnChg>
        <pc:cxnChg chg="mod">
          <ac:chgData name="Ying Dong WEI" userId="886b3cec-ad91-4f22-b825-69f6a78f3bb7" providerId="ADAL" clId="{BE698293-DA34-4EE5-9FD7-E4CF28642577}" dt="2024-06-11T07:23:25.719" v="6656"/>
          <ac:cxnSpMkLst>
            <pc:docMk/>
            <pc:sldMk cId="2972446404" sldId="2147377341"/>
            <ac:cxnSpMk id="501" creationId="{3300FF8F-9077-20EB-FB56-481CA9441B2D}"/>
          </ac:cxnSpMkLst>
        </pc:cxnChg>
        <pc:cxnChg chg="mod">
          <ac:chgData name="Ying Dong WEI" userId="886b3cec-ad91-4f22-b825-69f6a78f3bb7" providerId="ADAL" clId="{BE698293-DA34-4EE5-9FD7-E4CF28642577}" dt="2024-06-11T07:23:25.719" v="6656"/>
          <ac:cxnSpMkLst>
            <pc:docMk/>
            <pc:sldMk cId="2972446404" sldId="2147377341"/>
            <ac:cxnSpMk id="502" creationId="{2B109E08-91AE-C9E3-268A-21073DB36FEF}"/>
          </ac:cxnSpMkLst>
        </pc:cxnChg>
        <pc:cxnChg chg="mod">
          <ac:chgData name="Ying Dong WEI" userId="886b3cec-ad91-4f22-b825-69f6a78f3bb7" providerId="ADAL" clId="{BE698293-DA34-4EE5-9FD7-E4CF28642577}" dt="2024-06-11T07:23:25.719" v="6656"/>
          <ac:cxnSpMkLst>
            <pc:docMk/>
            <pc:sldMk cId="2972446404" sldId="2147377341"/>
            <ac:cxnSpMk id="503" creationId="{0FCCCEC8-5EE9-AD5E-37B1-B9A74A69D3C6}"/>
          </ac:cxnSpMkLst>
        </pc:cxnChg>
        <pc:cxnChg chg="mod">
          <ac:chgData name="Ying Dong WEI" userId="886b3cec-ad91-4f22-b825-69f6a78f3bb7" providerId="ADAL" clId="{BE698293-DA34-4EE5-9FD7-E4CF28642577}" dt="2024-06-11T07:23:25.719" v="6656"/>
          <ac:cxnSpMkLst>
            <pc:docMk/>
            <pc:sldMk cId="2972446404" sldId="2147377341"/>
            <ac:cxnSpMk id="504" creationId="{A22D99F6-406E-BE56-C7D4-8911F5254E6C}"/>
          </ac:cxnSpMkLst>
        </pc:cxnChg>
        <pc:cxnChg chg="mod">
          <ac:chgData name="Ying Dong WEI" userId="886b3cec-ad91-4f22-b825-69f6a78f3bb7" providerId="ADAL" clId="{BE698293-DA34-4EE5-9FD7-E4CF28642577}" dt="2024-06-11T07:23:25.719" v="6656"/>
          <ac:cxnSpMkLst>
            <pc:docMk/>
            <pc:sldMk cId="2972446404" sldId="2147377341"/>
            <ac:cxnSpMk id="505" creationId="{3B6D12BC-4596-78B2-6E4F-8461A9113471}"/>
          </ac:cxnSpMkLst>
        </pc:cxnChg>
        <pc:cxnChg chg="mod">
          <ac:chgData name="Ying Dong WEI" userId="886b3cec-ad91-4f22-b825-69f6a78f3bb7" providerId="ADAL" clId="{BE698293-DA34-4EE5-9FD7-E4CF28642577}" dt="2024-06-11T07:23:25.719" v="6656"/>
          <ac:cxnSpMkLst>
            <pc:docMk/>
            <pc:sldMk cId="2972446404" sldId="2147377341"/>
            <ac:cxnSpMk id="506" creationId="{8932948A-19E4-E134-AE6F-E12036030EAA}"/>
          </ac:cxnSpMkLst>
        </pc:cxnChg>
        <pc:cxnChg chg="mod">
          <ac:chgData name="Ying Dong WEI" userId="886b3cec-ad91-4f22-b825-69f6a78f3bb7" providerId="ADAL" clId="{BE698293-DA34-4EE5-9FD7-E4CF28642577}" dt="2024-06-11T07:23:25.719" v="6656"/>
          <ac:cxnSpMkLst>
            <pc:docMk/>
            <pc:sldMk cId="2972446404" sldId="2147377341"/>
            <ac:cxnSpMk id="507" creationId="{78CEE0C4-7AA9-759C-30DE-3B2433EC6EA7}"/>
          </ac:cxnSpMkLst>
        </pc:cxnChg>
        <pc:cxnChg chg="mod">
          <ac:chgData name="Ying Dong WEI" userId="886b3cec-ad91-4f22-b825-69f6a78f3bb7" providerId="ADAL" clId="{BE698293-DA34-4EE5-9FD7-E4CF28642577}" dt="2024-06-11T07:23:25.719" v="6656"/>
          <ac:cxnSpMkLst>
            <pc:docMk/>
            <pc:sldMk cId="2972446404" sldId="2147377341"/>
            <ac:cxnSpMk id="508" creationId="{8D10A546-0948-42DA-1B26-A98ACB19E40D}"/>
          </ac:cxnSpMkLst>
        </pc:cxnChg>
        <pc:cxnChg chg="mod">
          <ac:chgData name="Ying Dong WEI" userId="886b3cec-ad91-4f22-b825-69f6a78f3bb7" providerId="ADAL" clId="{BE698293-DA34-4EE5-9FD7-E4CF28642577}" dt="2024-06-11T07:23:25.719" v="6656"/>
          <ac:cxnSpMkLst>
            <pc:docMk/>
            <pc:sldMk cId="2972446404" sldId="2147377341"/>
            <ac:cxnSpMk id="509" creationId="{5C258D49-B445-84FA-464F-6386FDDAD9A2}"/>
          </ac:cxnSpMkLst>
        </pc:cxnChg>
        <pc:cxnChg chg="mod">
          <ac:chgData name="Ying Dong WEI" userId="886b3cec-ad91-4f22-b825-69f6a78f3bb7" providerId="ADAL" clId="{BE698293-DA34-4EE5-9FD7-E4CF28642577}" dt="2024-06-11T07:23:25.719" v="6656"/>
          <ac:cxnSpMkLst>
            <pc:docMk/>
            <pc:sldMk cId="2972446404" sldId="2147377341"/>
            <ac:cxnSpMk id="510" creationId="{8ABA7008-0D8F-F34B-32F2-6054AA5CB693}"/>
          </ac:cxnSpMkLst>
        </pc:cxnChg>
        <pc:cxnChg chg="mod">
          <ac:chgData name="Ying Dong WEI" userId="886b3cec-ad91-4f22-b825-69f6a78f3bb7" providerId="ADAL" clId="{BE698293-DA34-4EE5-9FD7-E4CF28642577}" dt="2024-06-11T07:23:25.719" v="6656"/>
          <ac:cxnSpMkLst>
            <pc:docMk/>
            <pc:sldMk cId="2972446404" sldId="2147377341"/>
            <ac:cxnSpMk id="511" creationId="{AC0DAAA5-DEFF-4343-F010-1399A3B64041}"/>
          </ac:cxnSpMkLst>
        </pc:cxnChg>
        <pc:cxnChg chg="mod">
          <ac:chgData name="Ying Dong WEI" userId="886b3cec-ad91-4f22-b825-69f6a78f3bb7" providerId="ADAL" clId="{BE698293-DA34-4EE5-9FD7-E4CF28642577}" dt="2024-06-11T07:23:25.719" v="6656"/>
          <ac:cxnSpMkLst>
            <pc:docMk/>
            <pc:sldMk cId="2972446404" sldId="2147377341"/>
            <ac:cxnSpMk id="512" creationId="{61894476-E89C-FC56-1DD5-8525E7A494D0}"/>
          </ac:cxnSpMkLst>
        </pc:cxnChg>
        <pc:cxnChg chg="mod">
          <ac:chgData name="Ying Dong WEI" userId="886b3cec-ad91-4f22-b825-69f6a78f3bb7" providerId="ADAL" clId="{BE698293-DA34-4EE5-9FD7-E4CF28642577}" dt="2024-06-11T07:23:25.719" v="6656"/>
          <ac:cxnSpMkLst>
            <pc:docMk/>
            <pc:sldMk cId="2972446404" sldId="2147377341"/>
            <ac:cxnSpMk id="513" creationId="{0DDC150A-85FB-F29D-E2E0-1FAF087F8DD4}"/>
          </ac:cxnSpMkLst>
        </pc:cxnChg>
        <pc:cxnChg chg="mod">
          <ac:chgData name="Ying Dong WEI" userId="886b3cec-ad91-4f22-b825-69f6a78f3bb7" providerId="ADAL" clId="{BE698293-DA34-4EE5-9FD7-E4CF28642577}" dt="2024-06-11T07:23:25.719" v="6656"/>
          <ac:cxnSpMkLst>
            <pc:docMk/>
            <pc:sldMk cId="2972446404" sldId="2147377341"/>
            <ac:cxnSpMk id="515" creationId="{0C116EE8-60F9-D55D-BB39-91CC13098FEC}"/>
          </ac:cxnSpMkLst>
        </pc:cxnChg>
        <pc:cxnChg chg="mod">
          <ac:chgData name="Ying Dong WEI" userId="886b3cec-ad91-4f22-b825-69f6a78f3bb7" providerId="ADAL" clId="{BE698293-DA34-4EE5-9FD7-E4CF28642577}" dt="2024-06-11T07:23:25.719" v="6656"/>
          <ac:cxnSpMkLst>
            <pc:docMk/>
            <pc:sldMk cId="2972446404" sldId="2147377341"/>
            <ac:cxnSpMk id="516" creationId="{75A2467E-D301-570E-76E2-C96948C2C5B5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19" creationId="{E10843A0-99C5-3536-4D91-47471C734E45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20" creationId="{209C05AA-6034-8F86-F74F-2827B4202F37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21" creationId="{4C9E8BF2-E837-933E-C3BA-A8EA349908DF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22" creationId="{BB450838-046D-0ABC-DA11-59F1C1098836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23" creationId="{24310B58-88AD-FF55-7922-45FB6F1C01F2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24" creationId="{E1CCF24F-79DE-7862-BE6F-D57B8E283340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25" creationId="{6E4D8DA8-589C-8E33-042B-8CB89A9CC8CB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26" creationId="{9FDCE180-63DF-A974-5FBE-26F4449A6487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27" creationId="{5E05BC27-014D-E468-CC24-04853918BFED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28" creationId="{A585D3C9-E91A-BC11-9827-5E70D02C82F1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29" creationId="{36E83DEE-C77D-576A-FEF8-C6C453A6586A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30" creationId="{6FFA15FB-4B51-E7E1-79F7-A7C174FF0914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31" creationId="{D541C2B1-9D8F-CA70-D3ED-03BDE283603D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32" creationId="{7728940E-B3EA-028D-6CCB-28AEC0D0B683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33" creationId="{BA68391B-F410-7DA7-D401-4998C13845A5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34" creationId="{551D4364-52CD-2F74-450A-82275B792F31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35" creationId="{B843BEB3-6C08-483F-F794-3F162DB20F5F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36" creationId="{018066D9-60AE-0E3C-030B-06DD32B27C33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38" creationId="{DD85FFBD-8E0A-7136-021D-E28F3876B8BF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39" creationId="{06E746AA-2ACD-2922-28E1-FF0D533A5760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42" creationId="{B64662D1-7508-7B25-7667-5B21AFF9977A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43" creationId="{F2F6482B-22AB-4228-FA91-3C94D0BD7F06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44" creationId="{206F3F48-0356-A16F-BD65-20B2AE97DC61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45" creationId="{8E149768-B20A-913C-B2CD-451C134717CE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46" creationId="{B14527C4-FF09-8A52-10B9-6157E01A4486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47" creationId="{4F6B4301-3546-080C-234D-C9047D47D556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48" creationId="{2ACB4D62-DA40-2543-8D68-8DAD909AFBFF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49" creationId="{64748732-D859-807B-2659-2A508AEAC614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50" creationId="{29FE3C05-71AB-090C-36E0-C0F986FFC320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51" creationId="{E0D6FC58-124B-AF29-78E9-530497348181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52" creationId="{7EBDB86D-23A1-9029-85ED-C4F965B81CD0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53" creationId="{A10802E8-ECC6-A815-A108-80AE93E74240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54" creationId="{DAE90632-53FC-4367-21ED-0045E9EFDCA0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55" creationId="{0D298400-51D3-07DC-9A71-2B6AB01568B7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56" creationId="{1794BF7D-0576-6CC3-AC34-9CACEE927E66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57" creationId="{619B75C4-C85C-FB12-C47A-133C31EFAA39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58" creationId="{53F193B0-3A9F-1C57-8BBF-26372CB9E413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59" creationId="{B41B68D8-C418-1C23-C1D0-31B995A54B4F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61" creationId="{F33587FC-666C-CCAC-2089-B953686E11C5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62" creationId="{3E27F49C-886C-F14A-80B9-8C8D1B3A5117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65" creationId="{B4C4286D-18F0-097F-591E-C067D42A3F9D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66" creationId="{E73AA545-3CC1-9CCD-3BFF-8F28FCC7CB1B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67" creationId="{52A33067-7BD7-BB3E-28F8-5E1652AE52CF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68" creationId="{94360E4D-FA45-CEDA-2AA7-C2AE0907D951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69" creationId="{0D1D448B-751B-E9B7-71DF-2B1927744FCD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70" creationId="{BDB37AAB-5956-9633-8C89-206A7990CC9E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71" creationId="{08106374-4047-E63A-5676-7F4A1B25BD90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72" creationId="{6F700BBC-B8AD-0E7A-F6A7-F5A70CCE0AA2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73" creationId="{CB3722E9-BE86-CF16-155E-E1D98B098DF2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74" creationId="{00F79FC2-15E3-FE32-223E-B9CE0F926A5D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75" creationId="{38322044-3969-7873-C558-D350A177AF72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76" creationId="{944314A0-2DED-1CBC-F91F-7F8A3223C1E3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77" creationId="{8AFB56B8-D6D1-CC2D-4178-EE3E2159417B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78" creationId="{4946089F-BDB9-FD3F-C783-E3CA216B8B38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79" creationId="{17EB3995-5D6D-F9B2-A31D-9978085BA56F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80" creationId="{AEB6D034-A7CB-A983-EB5A-677D10A6C1B7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81" creationId="{6E061018-069B-5861-E0B9-7A0EC46D03AB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82" creationId="{29661BC0-2EF4-7E1D-BE08-63E85CD99B1C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84" creationId="{B1B63F96-B644-68F9-5C9C-51B9D3675D48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85" creationId="{9C5E3E3C-3A68-8E15-5ABC-29C8D0B621D5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88" creationId="{1C0029A2-B8D7-317F-C995-0B91B51B2605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89" creationId="{4766EF4A-FC0E-4877-1E05-F4AAB4D3FDE4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90" creationId="{4602F3FA-AA2B-4C4A-3929-5A6339A8C187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91" creationId="{57653327-C373-13B0-7FE8-D6CCE6DCF35B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92" creationId="{05DA0BE3-C1DA-D2CA-9438-4072659DAEB1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93" creationId="{48987859-8457-11FC-454C-A3A4DBB50B4B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94" creationId="{4A2EB570-EDBF-8B3E-95FF-283F44441EE1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95" creationId="{5502DF24-153C-DA3C-39CF-267570BFD624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96" creationId="{48E7F158-089A-7471-CFE5-F465AAA49879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97" creationId="{38F6CF48-9FEA-AD88-14C8-78FC773D70E0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98" creationId="{C4714579-20E1-5300-2DDC-013EA2CFDE57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599" creationId="{0FAF8942-C26E-203D-08E5-92B146C6DBE8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00" creationId="{076A2495-D478-308D-6F00-58B2235F33EE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01" creationId="{90E74C3B-9F1E-B97A-5884-F82AB862F6A4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02" creationId="{EDF1AB16-7B63-5C02-FD6C-E141C369E77B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03" creationId="{B0D84992-976D-B28E-0242-56953E113E9A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04" creationId="{DE760A49-4E60-4603-0445-9C5DC0D79612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05" creationId="{17804036-774B-888B-BEE3-7736158E54E6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07" creationId="{758D7A6B-A42F-6E45-5117-AAA1551722A3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08" creationId="{D0EBFB75-17BF-C96A-667B-54DB572F4C2E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11" creationId="{A5FEC000-A775-51E2-8239-25B15544A09D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12" creationId="{98E7EFC7-706F-4521-CAFE-E8DDD5F3D616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13" creationId="{CFF33E04-6C81-36B3-8A61-702DFDEB7CEC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14" creationId="{0E651DF8-F45D-44B7-919B-A3304E9770AB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15" creationId="{11B0888B-E898-4058-541F-0F06458C69A8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16" creationId="{AB8BF27D-C546-17B9-B52A-14ED3154EA06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17" creationId="{7019800D-B203-E3D3-8EE5-217E87BC1BED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18" creationId="{3897A458-9BEF-EDF6-21EA-D853A0CDB8C0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19" creationId="{9C9F2133-A173-0651-80B2-2225F78CACB2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20" creationId="{7FFE27FF-E91C-C305-3D5D-2E7C5B052C3D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21" creationId="{A2789CD1-9836-2AFF-3FAB-5722AE3F7477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22" creationId="{4F4F5F2F-15FA-7A77-3567-2A2CBE90BC19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23" creationId="{E8480B43-EEC8-5195-1E89-09B2505A2FE3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24" creationId="{528A023C-0642-A2C2-A49A-D005CBE07320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25" creationId="{1C6373D8-4D02-27E4-D8BC-45EA11A24976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26" creationId="{D27F8ED1-53FE-A804-26A8-A233DA03FE81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27" creationId="{CD566686-67A6-AC49-B4CB-79421214F671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28" creationId="{22EBF281-A299-7236-8A2B-FEE821083CB1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30" creationId="{CD2C1744-11E9-EF3D-A747-7A8EBEAE570A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31" creationId="{5CD487A6-B33B-F64A-F3E8-27FD937D01E0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34" creationId="{F2BF6E0F-237C-4FF5-3C03-D0447BE7F52B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35" creationId="{6F9CC19B-6284-BA5A-7445-215B73357177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36" creationId="{D4AB8510-B7E2-93A4-48B9-D5964C83BE86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37" creationId="{CABD5ADD-CC42-35CD-2E24-46F4B794200C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38" creationId="{F58D47FC-4491-6475-F443-FBC39ED34C43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39" creationId="{1A75040E-26B3-E0EF-2D4F-36E8DFC5C0EF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40" creationId="{9F9B4FC8-5BF8-97B8-6BF1-2F75C95B750C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41" creationId="{F69FAF47-0B29-EF74-0189-8636D7F0A726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42" creationId="{ED5B136F-0631-F3AC-9D17-8190DD72447B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43" creationId="{3E2C6067-A6A0-DA94-969A-A4F0DE94F8D1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44" creationId="{69E2C8B2-43E6-DB80-A121-6F32D5AFBAAB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45" creationId="{6D203AE5-5DC9-6279-E587-9E4FE2C338F7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46" creationId="{719AEEEC-489A-7B88-3CF0-5D68A12294E2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47" creationId="{ADB65091-8442-789E-67C5-65FAEFAEDBC3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48" creationId="{7472209B-21B8-AC82-2E4E-92BAE90589D2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49" creationId="{5F3FCA6E-F9FE-5EC0-3ADC-04938D07B91C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50" creationId="{E038AF93-4E82-C63B-C05A-FA9D9A70CDC6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51" creationId="{ADE2B317-DDC2-5954-F328-F7B0512FEAD9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53" creationId="{5EB9153D-E6D9-64D7-0C43-7FF4D9DBF969}"/>
          </ac:cxnSpMkLst>
        </pc:cxnChg>
        <pc:cxnChg chg="mod">
          <ac:chgData name="Ying Dong WEI" userId="886b3cec-ad91-4f22-b825-69f6a78f3bb7" providerId="ADAL" clId="{BE698293-DA34-4EE5-9FD7-E4CF28642577}" dt="2024-06-11T07:24:05.106" v="6700"/>
          <ac:cxnSpMkLst>
            <pc:docMk/>
            <pc:sldMk cId="2972446404" sldId="2147377341"/>
            <ac:cxnSpMk id="654" creationId="{57474918-ADD3-9B33-2A0A-98B6B7923875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686" creationId="{827A9408-E824-84D6-C63C-8CB4317B2796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687" creationId="{9AD8BF7D-F942-870E-10CA-B566F8828F2E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688" creationId="{EB154E85-6AF9-6484-6262-8BEDF280DC40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689" creationId="{518A2FD5-6C01-F9CC-1E5E-5A84B8364093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690" creationId="{D83BB46B-725E-A8BB-2E37-05639A98B8AC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691" creationId="{24BCC804-A23D-FF8F-FAD5-32B8D567E784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692" creationId="{C07F56DF-590C-89F9-5828-E840C16E2BFD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693" creationId="{CC5271DE-D5A5-8FF8-D9DB-397B9F08C1A9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694" creationId="{1F483087-A1FF-6BF4-0106-39403A84EB4B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695" creationId="{30B42131-E449-F11D-9CF2-C95A929D10C0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696" creationId="{6EBF7D16-4258-E053-CA13-DD92C69DD9FF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697" creationId="{8D6ABB47-9055-01C5-3729-83B65DAD5023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698" creationId="{389B6C3A-11CF-18A4-ADE9-27DB5A50092C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699" creationId="{57CAD80E-02F4-3F62-0A5C-29B8D8739924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00" creationId="{4F718CD6-9F4C-2CF7-6E4A-4CA9AE4293E7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01" creationId="{31CB2D85-5C04-6CD7-DCE9-CAED1E779365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02" creationId="{AD251079-1767-339A-055C-1076D8ABD038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03" creationId="{1F17C5A3-6F79-3EB0-2CEA-357A5BCB1CBD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05" creationId="{C9C5CF00-E441-9160-134B-C67C19E0D6A1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06" creationId="{BCF19C2D-2F8F-6103-CFD3-7CB737AAB2E3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09" creationId="{B042FC8D-36F4-5FE2-CF9A-0BB1902B8B50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10" creationId="{FDF6C575-C898-C645-7831-2C09051A97B2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11" creationId="{3190ACBC-1993-6E19-7AC1-BF0901172CD1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12" creationId="{D29B1D2E-D198-DCBE-C027-4F0F3666AAD1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13" creationId="{79A7C931-6C02-27DE-BC30-C14ACA1957AE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14" creationId="{AFED4C90-B009-7EB9-7B7F-909C50C178D5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15" creationId="{8A07D172-D7ED-5F77-534B-0E367C762C82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16" creationId="{DE9DEAC1-1A05-4FA7-5C2B-810BBCA50B70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17" creationId="{8EF66863-7C4A-CC6B-D209-66A4C27A271F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18" creationId="{9E4CE63C-DCBD-D6F5-4E6D-79BC8821261A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19" creationId="{219D076A-AD5F-06B8-8884-57304BF7594F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20" creationId="{6E19B11F-896D-DEF7-C57B-3D347882E461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21" creationId="{38E16F48-1029-5581-4C61-45E7AEDFDE40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22" creationId="{0A249877-CAE3-744C-3A3C-086B6C144936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23" creationId="{EFD16FDF-1FCE-5996-5BFE-758562FFC6B7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24" creationId="{D7BA33E6-0EF3-7B43-1E54-9900A6246B26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25" creationId="{74BF8FA8-0526-5A6D-0ACC-A35D9FB38A5B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26" creationId="{8A194A03-669F-858C-EE59-88ECF35F2B7E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28" creationId="{D7FF0B14-B54D-7BC6-1ADE-AFE87E610A22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29" creationId="{A938FD06-15BF-5842-C19D-B4D6F2208A80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32" creationId="{6606288E-E7F5-A432-BB56-739280492D88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33" creationId="{1E5CB17A-F5E9-1D73-FC3F-AD8C591AF045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34" creationId="{0776D41C-5EC1-058A-968A-59CCD5011AE7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35" creationId="{93F005A4-77B9-4999-CF18-EF94D2E8BBAD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36" creationId="{68FFBF66-62E7-E50A-AB19-F141ABB51ED3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37" creationId="{739848E5-BA15-AD01-0956-BA54D827E8C8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38" creationId="{21FDE409-4A29-90A7-F12D-1A102F89DC98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39" creationId="{672C36DB-988A-EF8E-1AD8-A87ECA067C1C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40" creationId="{993CF907-70A0-46E5-4A3A-7DB5391FA459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41" creationId="{781FDD23-9244-FCE3-C42A-EB0021F4172C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42" creationId="{5C91983B-0887-56C9-A00D-399BF6518279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43" creationId="{5C1661D8-1301-EABE-4D16-13E6D71D7DC0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44" creationId="{1E0F8345-A646-8373-B5BA-21B6C53437FA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45" creationId="{F01B8B96-64F0-F089-8050-4E63EF2001C2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46" creationId="{F9FAE518-65AF-4394-84D1-8DD392D2BEDF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47" creationId="{42FE3FF5-B4B4-C10E-C5C0-09965CBE56B1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48" creationId="{6CB179B1-2E5F-8EFE-F4CB-1A66B59CD5C5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49" creationId="{888368AA-9FC9-78A3-9A52-6D9EF550749D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51" creationId="{45C84FD6-B10F-B243-15C9-9193965FC81E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52" creationId="{18F18199-A1F8-98B0-FF62-82F4A5102CCA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55" creationId="{7756A80A-4A74-E561-80DA-D904B658FE20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56" creationId="{5DF77C21-7960-BACD-4D7A-298E2686FC2F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57" creationId="{89E55B3E-404E-EEFE-ACB9-DB2053B0DA8C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58" creationId="{66366BF0-97A4-F430-12FC-8093BB097754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59" creationId="{E250377F-DB5D-C4FB-D68B-956850E449B9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60" creationId="{DD447FDE-8678-67CA-1DEA-69E6492212CC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61" creationId="{DE09FE47-6E14-D579-5DEB-CE508F58FCA4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62" creationId="{4EEDAA90-9A12-97CA-896A-E2410E4A5377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63" creationId="{E3B104B8-A6E2-BAD9-2ED5-89B8C68A0681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64" creationId="{31F97973-147E-C947-055E-70E1E38E0A71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65" creationId="{293A5FF8-FFCB-2E83-7417-A815342EC7C0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66" creationId="{7AD3891C-71CF-1263-2B8F-357ADAD98612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67" creationId="{056AC987-F588-671A-CDCA-775656E3B645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68" creationId="{01A616D2-DE05-7E44-2A8B-C4DA5E2E44E9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69" creationId="{30DBFBBA-EFEF-3D96-DE21-929757EFAF19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70" creationId="{0CB0DFA6-0756-C8FE-5614-8624BA7BD633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71" creationId="{3B256799-3C03-4A83-9693-A0CAC39CFB3F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72" creationId="{2D90022F-2CBA-6001-DBBD-C064A27EF822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74" creationId="{B80D5388-E94F-DC28-C0DB-434A5A65DEDA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75" creationId="{5401540D-6C41-DCEA-7B95-AF51CB63A5CF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78" creationId="{C772A007-E74A-9841-F0E9-B94A6A32490E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79" creationId="{00C3BEA7-9C39-DF7C-892B-6E0239D6C63C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80" creationId="{36B2E79B-CF82-4A17-D64A-4D8DF634ABD1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81" creationId="{84CC0B41-F2CC-73E2-F290-ACAC4F44067B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82" creationId="{650E9CED-2E33-4146-BAD0-678C6B0BD906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83" creationId="{DA86CDF5-667A-FB98-869E-AC413228A3F0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84" creationId="{3CD32F61-127C-F349-119A-7C9864053329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85" creationId="{356A2C45-D8C0-EA31-877D-867B6B4894B4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86" creationId="{1C82E034-DCE7-16E9-8E9C-058882CFC830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87" creationId="{C5707C12-2DDE-6B33-F789-E4E8B1C99262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88" creationId="{AA6017EA-2018-68B0-6CD8-C0B1E909B882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89" creationId="{2050E775-71F7-7B5B-194E-6047D798F2DE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90" creationId="{BBD2E0F3-C8C0-330B-DF83-6937B83FDB5C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91" creationId="{05AC6145-30BF-73D5-347A-54B1F45C3D24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92" creationId="{1154D8E0-6A64-62C3-C777-2995D3D11E45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93" creationId="{04705AAA-689F-36FC-E10E-F50E3C0B090F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94" creationId="{5F9B43D9-09AE-37D3-5F3D-8BAFDA5CBB93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95" creationId="{93704444-AC80-6D52-262E-601EE92A26AD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97" creationId="{0B5D8AFA-27AD-071F-FD98-7D557E47E510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798" creationId="{9A3EB1EF-CD1F-2AA3-05EF-0E45D7864471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801" creationId="{058BAE9B-3174-C965-EDA8-3F50D9BD230B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802" creationId="{A503012C-0FBC-EFA6-6DDA-71785F8F7207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803" creationId="{148CCE3A-C60B-7178-6ACA-54525329C59E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804" creationId="{2C65D734-F7FD-7505-E6E0-65B6D2A970FA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805" creationId="{1E66BCD9-4A62-FA88-1974-859078E5786A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806" creationId="{9064A740-419D-05BD-6BDA-3E0B2A7E2130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807" creationId="{F3FB5621-1367-A0CB-E332-3A07FEB68667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808" creationId="{15E3F12B-66F2-0593-30DA-3659296A7666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809" creationId="{9409D24B-D088-C4C2-FE74-69BC9CEEEC24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810" creationId="{1A48F006-A9B7-2A82-3AAE-DB8EAB038379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811" creationId="{17410DDC-47AD-BD51-6A76-09EA251F12BA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812" creationId="{8F60998E-86FE-2ACC-30EF-080967BA63D5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813" creationId="{1651A018-BFD7-B5EA-8B2E-02A865544276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814" creationId="{DD0A47B0-6696-A313-384F-49E1B531F17B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815" creationId="{E0367CC5-E0F7-17DB-7C97-05DA74CCAB0A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816" creationId="{C278DA7E-78EC-3A1F-D72B-23B799BD9313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817" creationId="{A0D1A9F2-0F4D-6BDA-6F56-F7C8C9C94F2C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818" creationId="{C68BC0D1-374B-7D8D-52BE-B402C3F381ED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820" creationId="{AD76A29B-1904-4D94-9052-2E77CAF6AD79}"/>
          </ac:cxnSpMkLst>
        </pc:cxnChg>
        <pc:cxnChg chg="mod">
          <ac:chgData name="Ying Dong WEI" userId="886b3cec-ad91-4f22-b825-69f6a78f3bb7" providerId="ADAL" clId="{BE698293-DA34-4EE5-9FD7-E4CF28642577}" dt="2024-06-11T08:41:37.615" v="8701"/>
          <ac:cxnSpMkLst>
            <pc:docMk/>
            <pc:sldMk cId="2972446404" sldId="2147377341"/>
            <ac:cxnSpMk id="821" creationId="{292DD71D-30D5-E3D8-2E48-ABA2FA9DE444}"/>
          </ac:cxnSpMkLst>
        </pc:cxnChg>
      </pc:sldChg>
      <pc:sldChg chg="addSp delSp modSp add mod ord">
        <pc:chgData name="Ying Dong WEI" userId="886b3cec-ad91-4f22-b825-69f6a78f3bb7" providerId="ADAL" clId="{BE698293-DA34-4EE5-9FD7-E4CF28642577}" dt="2024-06-12T06:38:54.409" v="17094" actId="20577"/>
        <pc:sldMkLst>
          <pc:docMk/>
          <pc:sldMk cId="997835962" sldId="2147377342"/>
        </pc:sldMkLst>
        <pc:spChg chg="add mod">
          <ac:chgData name="Ying Dong WEI" userId="886b3cec-ad91-4f22-b825-69f6a78f3bb7" providerId="ADAL" clId="{BE698293-DA34-4EE5-9FD7-E4CF28642577}" dt="2024-06-12T01:17:41.930" v="9818" actId="20577"/>
          <ac:spMkLst>
            <pc:docMk/>
            <pc:sldMk cId="997835962" sldId="2147377342"/>
            <ac:spMk id="2" creationId="{E43E55BA-737D-06BE-1196-10D1D4F78C66}"/>
          </ac:spMkLst>
        </pc:spChg>
        <pc:spChg chg="mod">
          <ac:chgData name="Ying Dong WEI" userId="886b3cec-ad91-4f22-b825-69f6a78f3bb7" providerId="ADAL" clId="{BE698293-DA34-4EE5-9FD7-E4CF28642577}" dt="2024-06-11T07:30:43.331" v="6915"/>
          <ac:spMkLst>
            <pc:docMk/>
            <pc:sldMk cId="997835962" sldId="2147377342"/>
            <ac:spMk id="7" creationId="{9C79361F-AF1C-EA98-F024-76F181C408C2}"/>
          </ac:spMkLst>
        </pc:spChg>
        <pc:spChg chg="add mod">
          <ac:chgData name="Ying Dong WEI" userId="886b3cec-ad91-4f22-b825-69f6a78f3bb7" providerId="ADAL" clId="{BE698293-DA34-4EE5-9FD7-E4CF28642577}" dt="2024-06-12T01:10:19.970" v="9308" actId="20577"/>
          <ac:spMkLst>
            <pc:docMk/>
            <pc:sldMk cId="997835962" sldId="2147377342"/>
            <ac:spMk id="33" creationId="{33287D6E-8EFB-8166-76CB-AA45AD9916C9}"/>
          </ac:spMkLst>
        </pc:spChg>
        <pc:spChg chg="add mod">
          <ac:chgData name="Ying Dong WEI" userId="886b3cec-ad91-4f22-b825-69f6a78f3bb7" providerId="ADAL" clId="{BE698293-DA34-4EE5-9FD7-E4CF28642577}" dt="2024-06-11T07:43:07.109" v="7386" actId="1035"/>
          <ac:spMkLst>
            <pc:docMk/>
            <pc:sldMk cId="997835962" sldId="2147377342"/>
            <ac:spMk id="34" creationId="{9DBC47F1-9572-65B8-F99F-3B2C4F8E5A03}"/>
          </ac:spMkLst>
        </pc:spChg>
        <pc:spChg chg="add mod">
          <ac:chgData name="Ying Dong WEI" userId="886b3cec-ad91-4f22-b825-69f6a78f3bb7" providerId="ADAL" clId="{BE698293-DA34-4EE5-9FD7-E4CF28642577}" dt="2024-06-11T07:43:07.109" v="7386" actId="1035"/>
          <ac:spMkLst>
            <pc:docMk/>
            <pc:sldMk cId="997835962" sldId="2147377342"/>
            <ac:spMk id="35" creationId="{1654FD04-06F2-9B2E-E638-33F4BE724065}"/>
          </ac:spMkLst>
        </pc:spChg>
        <pc:spChg chg="add mod">
          <ac:chgData name="Ying Dong WEI" userId="886b3cec-ad91-4f22-b825-69f6a78f3bb7" providerId="ADAL" clId="{BE698293-DA34-4EE5-9FD7-E4CF28642577}" dt="2024-06-11T07:43:07.109" v="7386" actId="1035"/>
          <ac:spMkLst>
            <pc:docMk/>
            <pc:sldMk cId="997835962" sldId="2147377342"/>
            <ac:spMk id="36" creationId="{6AAC98F9-A7A1-CBD9-C26D-51131AE66F67}"/>
          </ac:spMkLst>
        </pc:spChg>
        <pc:spChg chg="add mod">
          <ac:chgData name="Ying Dong WEI" userId="886b3cec-ad91-4f22-b825-69f6a78f3bb7" providerId="ADAL" clId="{BE698293-DA34-4EE5-9FD7-E4CF28642577}" dt="2024-06-11T07:44:43.960" v="7434" actId="207"/>
          <ac:spMkLst>
            <pc:docMk/>
            <pc:sldMk cId="997835962" sldId="2147377342"/>
            <ac:spMk id="37" creationId="{D2A89EB9-AB99-9067-894A-104A9F4434E8}"/>
          </ac:spMkLst>
        </pc:spChg>
        <pc:spChg chg="add del mod">
          <ac:chgData name="Ying Dong WEI" userId="886b3cec-ad91-4f22-b825-69f6a78f3bb7" providerId="ADAL" clId="{BE698293-DA34-4EE5-9FD7-E4CF28642577}" dt="2024-06-11T07:36:47.572" v="7009" actId="478"/>
          <ac:spMkLst>
            <pc:docMk/>
            <pc:sldMk cId="997835962" sldId="2147377342"/>
            <ac:spMk id="39" creationId="{B63CBC0B-4309-D31F-C29F-0CC44449B567}"/>
          </ac:spMkLst>
        </pc:spChg>
        <pc:spChg chg="add del mod">
          <ac:chgData name="Ying Dong WEI" userId="886b3cec-ad91-4f22-b825-69f6a78f3bb7" providerId="ADAL" clId="{BE698293-DA34-4EE5-9FD7-E4CF28642577}" dt="2024-06-11T07:36:57.497" v="7012" actId="478"/>
          <ac:spMkLst>
            <pc:docMk/>
            <pc:sldMk cId="997835962" sldId="2147377342"/>
            <ac:spMk id="41" creationId="{BD9BAA98-3DEB-C633-0723-2FB65D9AEF61}"/>
          </ac:spMkLst>
        </pc:spChg>
        <pc:spChg chg="add mod">
          <ac:chgData name="Ying Dong WEI" userId="886b3cec-ad91-4f22-b825-69f6a78f3bb7" providerId="ADAL" clId="{BE698293-DA34-4EE5-9FD7-E4CF28642577}" dt="2024-06-11T07:43:07.109" v="7386" actId="1035"/>
          <ac:spMkLst>
            <pc:docMk/>
            <pc:sldMk cId="997835962" sldId="2147377342"/>
            <ac:spMk id="42" creationId="{C292ACB7-18BA-BED8-2F8A-1033AD7F82E2}"/>
          </ac:spMkLst>
        </pc:spChg>
        <pc:spChg chg="add mod">
          <ac:chgData name="Ying Dong WEI" userId="886b3cec-ad91-4f22-b825-69f6a78f3bb7" providerId="ADAL" clId="{BE698293-DA34-4EE5-9FD7-E4CF28642577}" dt="2024-06-11T07:43:07.109" v="7386" actId="1035"/>
          <ac:spMkLst>
            <pc:docMk/>
            <pc:sldMk cId="997835962" sldId="2147377342"/>
            <ac:spMk id="50" creationId="{E5C9DAC3-03D5-E920-F47B-7A9D52D5F2B6}"/>
          </ac:spMkLst>
        </pc:spChg>
        <pc:spChg chg="add mod">
          <ac:chgData name="Ying Dong WEI" userId="886b3cec-ad91-4f22-b825-69f6a78f3bb7" providerId="ADAL" clId="{BE698293-DA34-4EE5-9FD7-E4CF28642577}" dt="2024-06-12T05:03:29.616" v="14980" actId="1076"/>
          <ac:spMkLst>
            <pc:docMk/>
            <pc:sldMk cId="997835962" sldId="2147377342"/>
            <ac:spMk id="51" creationId="{56E7B1A0-60F3-BE21-FCFD-307122EE5777}"/>
          </ac:spMkLst>
        </pc:spChg>
        <pc:spChg chg="mod">
          <ac:chgData name="Ying Dong WEI" userId="886b3cec-ad91-4f22-b825-69f6a78f3bb7" providerId="ADAL" clId="{BE698293-DA34-4EE5-9FD7-E4CF28642577}" dt="2024-06-11T07:43:33.528" v="7413"/>
          <ac:spMkLst>
            <pc:docMk/>
            <pc:sldMk cId="997835962" sldId="2147377342"/>
            <ac:spMk id="53" creationId="{C134B3C9-0F94-94D4-CC32-48492F194D4F}"/>
          </ac:spMkLst>
        </pc:spChg>
        <pc:spChg chg="add mod">
          <ac:chgData name="Ying Dong WEI" userId="886b3cec-ad91-4f22-b825-69f6a78f3bb7" providerId="ADAL" clId="{BE698293-DA34-4EE5-9FD7-E4CF28642577}" dt="2024-06-11T07:43:52.687" v="7428" actId="14100"/>
          <ac:spMkLst>
            <pc:docMk/>
            <pc:sldMk cId="997835962" sldId="2147377342"/>
            <ac:spMk id="79" creationId="{E475CDE9-AB34-B796-3670-0D1CDA2F249F}"/>
          </ac:spMkLst>
        </pc:spChg>
        <pc:spChg chg="add mod">
          <ac:chgData name="Ying Dong WEI" userId="886b3cec-ad91-4f22-b825-69f6a78f3bb7" providerId="ADAL" clId="{BE698293-DA34-4EE5-9FD7-E4CF28642577}" dt="2024-06-11T08:09:46.855" v="8151" actId="14100"/>
          <ac:spMkLst>
            <pc:docMk/>
            <pc:sldMk cId="997835962" sldId="2147377342"/>
            <ac:spMk id="80" creationId="{22E0F48C-A152-8AAD-FD94-CC1EC015DA4E}"/>
          </ac:spMkLst>
        </pc:spChg>
        <pc:spChg chg="add mod">
          <ac:chgData name="Ying Dong WEI" userId="886b3cec-ad91-4f22-b825-69f6a78f3bb7" providerId="ADAL" clId="{BE698293-DA34-4EE5-9FD7-E4CF28642577}" dt="2024-06-11T07:44:13.965" v="7431" actId="14100"/>
          <ac:spMkLst>
            <pc:docMk/>
            <pc:sldMk cId="997835962" sldId="2147377342"/>
            <ac:spMk id="81" creationId="{EC1981BC-99D8-982D-7B6A-B41759100A7A}"/>
          </ac:spMkLst>
        </pc:spChg>
        <pc:spChg chg="add mod">
          <ac:chgData name="Ying Dong WEI" userId="886b3cec-ad91-4f22-b825-69f6a78f3bb7" providerId="ADAL" clId="{BE698293-DA34-4EE5-9FD7-E4CF28642577}" dt="2024-06-11T07:44:49.529" v="7436" actId="207"/>
          <ac:spMkLst>
            <pc:docMk/>
            <pc:sldMk cId="997835962" sldId="2147377342"/>
            <ac:spMk id="82" creationId="{ABEA71E7-07B8-A06B-1C8B-49E519E94E18}"/>
          </ac:spMkLst>
        </pc:spChg>
        <pc:spChg chg="add mod">
          <ac:chgData name="Ying Dong WEI" userId="886b3cec-ad91-4f22-b825-69f6a78f3bb7" providerId="ADAL" clId="{BE698293-DA34-4EE5-9FD7-E4CF28642577}" dt="2024-06-11T07:43:41.137" v="7414" actId="1076"/>
          <ac:spMkLst>
            <pc:docMk/>
            <pc:sldMk cId="997835962" sldId="2147377342"/>
            <ac:spMk id="83" creationId="{519B7FD8-D1E0-DE4B-2F21-7FD09B9E7047}"/>
          </ac:spMkLst>
        </pc:spChg>
        <pc:spChg chg="add mod">
          <ac:chgData name="Ying Dong WEI" userId="886b3cec-ad91-4f22-b825-69f6a78f3bb7" providerId="ADAL" clId="{BE698293-DA34-4EE5-9FD7-E4CF28642577}" dt="2024-06-11T07:43:41.137" v="7414" actId="1076"/>
          <ac:spMkLst>
            <pc:docMk/>
            <pc:sldMk cId="997835962" sldId="2147377342"/>
            <ac:spMk id="86" creationId="{BA091C26-C36D-084C-3D8A-580947D15A4D}"/>
          </ac:spMkLst>
        </pc:spChg>
        <pc:spChg chg="add del mod">
          <ac:chgData name="Ying Dong WEI" userId="886b3cec-ad91-4f22-b825-69f6a78f3bb7" providerId="ADAL" clId="{BE698293-DA34-4EE5-9FD7-E4CF28642577}" dt="2024-06-11T08:37:38.543" v="8594" actId="21"/>
          <ac:spMkLst>
            <pc:docMk/>
            <pc:sldMk cId="997835962" sldId="2147377342"/>
            <ac:spMk id="87" creationId="{C4493227-C669-B788-F6E0-E5C9958EA105}"/>
          </ac:spMkLst>
        </pc:spChg>
        <pc:spChg chg="add mod">
          <ac:chgData name="Ying Dong WEI" userId="886b3cec-ad91-4f22-b825-69f6a78f3bb7" providerId="ADAL" clId="{BE698293-DA34-4EE5-9FD7-E4CF28642577}" dt="2024-06-11T08:11:16.761" v="8227" actId="207"/>
          <ac:spMkLst>
            <pc:docMk/>
            <pc:sldMk cId="997835962" sldId="2147377342"/>
            <ac:spMk id="89" creationId="{6DE1D25F-68AD-D3D1-388A-930425C25CB1}"/>
          </ac:spMkLst>
        </pc:spChg>
        <pc:spChg chg="add mod">
          <ac:chgData name="Ying Dong WEI" userId="886b3cec-ad91-4f22-b825-69f6a78f3bb7" providerId="ADAL" clId="{BE698293-DA34-4EE5-9FD7-E4CF28642577}" dt="2024-06-11T08:13:55.989" v="8288" actId="554"/>
          <ac:spMkLst>
            <pc:docMk/>
            <pc:sldMk cId="997835962" sldId="2147377342"/>
            <ac:spMk id="90" creationId="{65F0CC68-F69D-683F-521C-C2C627CA7320}"/>
          </ac:spMkLst>
        </pc:spChg>
        <pc:spChg chg="add mod">
          <ac:chgData name="Ying Dong WEI" userId="886b3cec-ad91-4f22-b825-69f6a78f3bb7" providerId="ADAL" clId="{BE698293-DA34-4EE5-9FD7-E4CF28642577}" dt="2024-06-11T08:11:16.761" v="8227" actId="207"/>
          <ac:spMkLst>
            <pc:docMk/>
            <pc:sldMk cId="997835962" sldId="2147377342"/>
            <ac:spMk id="91" creationId="{4323F230-735C-6E7E-1A7A-E651ED809152}"/>
          </ac:spMkLst>
        </pc:spChg>
        <pc:spChg chg="add mod">
          <ac:chgData name="Ying Dong WEI" userId="886b3cec-ad91-4f22-b825-69f6a78f3bb7" providerId="ADAL" clId="{BE698293-DA34-4EE5-9FD7-E4CF28642577}" dt="2024-06-11T08:12:50.605" v="8269"/>
          <ac:spMkLst>
            <pc:docMk/>
            <pc:sldMk cId="997835962" sldId="2147377342"/>
            <ac:spMk id="92" creationId="{E1120671-4927-532F-3BB9-423557A72363}"/>
          </ac:spMkLst>
        </pc:spChg>
        <pc:spChg chg="add mod">
          <ac:chgData name="Ying Dong WEI" userId="886b3cec-ad91-4f22-b825-69f6a78f3bb7" providerId="ADAL" clId="{BE698293-DA34-4EE5-9FD7-E4CF28642577}" dt="2024-06-11T08:11:16.761" v="8227" actId="207"/>
          <ac:spMkLst>
            <pc:docMk/>
            <pc:sldMk cId="997835962" sldId="2147377342"/>
            <ac:spMk id="93" creationId="{039EDBCC-D57C-26B0-6631-DE444932BDAE}"/>
          </ac:spMkLst>
        </pc:spChg>
        <pc:spChg chg="add mod">
          <ac:chgData name="Ying Dong WEI" userId="886b3cec-ad91-4f22-b825-69f6a78f3bb7" providerId="ADAL" clId="{BE698293-DA34-4EE5-9FD7-E4CF28642577}" dt="2024-06-11T08:12:43.568" v="8267" actId="20577"/>
          <ac:spMkLst>
            <pc:docMk/>
            <pc:sldMk cId="997835962" sldId="2147377342"/>
            <ac:spMk id="94" creationId="{9A3B904E-E8BF-1243-B01D-C31CE8140FF5}"/>
          </ac:spMkLst>
        </pc:spChg>
        <pc:spChg chg="add mod">
          <ac:chgData name="Ying Dong WEI" userId="886b3cec-ad91-4f22-b825-69f6a78f3bb7" providerId="ADAL" clId="{BE698293-DA34-4EE5-9FD7-E4CF28642577}" dt="2024-06-11T08:13:01.012" v="8272" actId="1076"/>
          <ac:spMkLst>
            <pc:docMk/>
            <pc:sldMk cId="997835962" sldId="2147377342"/>
            <ac:spMk id="96" creationId="{FAE65026-4073-F0C0-A692-D9D90B97C593}"/>
          </ac:spMkLst>
        </pc:spChg>
        <pc:spChg chg="add mod">
          <ac:chgData name="Ying Dong WEI" userId="886b3cec-ad91-4f22-b825-69f6a78f3bb7" providerId="ADAL" clId="{BE698293-DA34-4EE5-9FD7-E4CF28642577}" dt="2024-06-11T08:13:21.371" v="8279" actId="13822"/>
          <ac:spMkLst>
            <pc:docMk/>
            <pc:sldMk cId="997835962" sldId="2147377342"/>
            <ac:spMk id="97" creationId="{AA4AE091-0AD4-CB25-E4D4-EE532D3E6A52}"/>
          </ac:spMkLst>
        </pc:spChg>
        <pc:spChg chg="add del mod">
          <ac:chgData name="Ying Dong WEI" userId="886b3cec-ad91-4f22-b825-69f6a78f3bb7" providerId="ADAL" clId="{BE698293-DA34-4EE5-9FD7-E4CF28642577}" dt="2024-06-11T08:17:01.888" v="8353" actId="21"/>
          <ac:spMkLst>
            <pc:docMk/>
            <pc:sldMk cId="997835962" sldId="2147377342"/>
            <ac:spMk id="98" creationId="{E2D86796-398E-9EF3-8EA4-C7F7D2566770}"/>
          </ac:spMkLst>
        </pc:spChg>
        <pc:grpChg chg="add mod">
          <ac:chgData name="Ying Dong WEI" userId="886b3cec-ad91-4f22-b825-69f6a78f3bb7" providerId="ADAL" clId="{BE698293-DA34-4EE5-9FD7-E4CF28642577}" dt="2024-06-11T07:43:07.109" v="7386" actId="1035"/>
          <ac:grpSpMkLst>
            <pc:docMk/>
            <pc:sldMk cId="997835962" sldId="2147377342"/>
            <ac:grpSpMk id="3" creationId="{BD66E811-EC6F-9955-1BE4-ACCEC38A9034}"/>
          </ac:grpSpMkLst>
        </pc:grpChg>
        <pc:grpChg chg="mod">
          <ac:chgData name="Ying Dong WEI" userId="886b3cec-ad91-4f22-b825-69f6a78f3bb7" providerId="ADAL" clId="{BE698293-DA34-4EE5-9FD7-E4CF28642577}" dt="2024-06-11T07:30:43.331" v="6915"/>
          <ac:grpSpMkLst>
            <pc:docMk/>
            <pc:sldMk cId="997835962" sldId="2147377342"/>
            <ac:grpSpMk id="30" creationId="{33974D5C-F0AB-072B-7D79-0B1E9283A84A}"/>
          </ac:grpSpMkLst>
        </pc:grpChg>
        <pc:grpChg chg="add mod">
          <ac:chgData name="Ying Dong WEI" userId="886b3cec-ad91-4f22-b825-69f6a78f3bb7" providerId="ADAL" clId="{BE698293-DA34-4EE5-9FD7-E4CF28642577}" dt="2024-06-11T07:43:41.137" v="7414" actId="1076"/>
          <ac:grpSpMkLst>
            <pc:docMk/>
            <pc:sldMk cId="997835962" sldId="2147377342"/>
            <ac:grpSpMk id="52" creationId="{F1188E82-8AC3-31B2-C3C2-CA67890185A8}"/>
          </ac:grpSpMkLst>
        </pc:grpChg>
        <pc:grpChg chg="mod">
          <ac:chgData name="Ying Dong WEI" userId="886b3cec-ad91-4f22-b825-69f6a78f3bb7" providerId="ADAL" clId="{BE698293-DA34-4EE5-9FD7-E4CF28642577}" dt="2024-06-11T07:43:33.528" v="7413"/>
          <ac:grpSpMkLst>
            <pc:docMk/>
            <pc:sldMk cId="997835962" sldId="2147377342"/>
            <ac:grpSpMk id="76" creationId="{78BEEED0-F1D9-887D-868A-5C08DE9C9E36}"/>
          </ac:grpSpMkLst>
        </pc:grpChg>
        <pc:graphicFrameChg chg="add">
          <ac:chgData name="Ying Dong WEI" userId="886b3cec-ad91-4f22-b825-69f6a78f3bb7" providerId="ADAL" clId="{BE698293-DA34-4EE5-9FD7-E4CF28642577}" dt="2024-06-11T07:30:38.812" v="6914"/>
          <ac:graphicFrameMkLst>
            <pc:docMk/>
            <pc:sldMk cId="997835962" sldId="2147377342"/>
            <ac:graphicFrameMk id="2" creationId="{A8E9342F-D672-CE74-9FA9-C9F1605464C7}"/>
          </ac:graphicFrameMkLst>
        </pc:graphicFrameChg>
        <pc:graphicFrameChg chg="mod modGraphic">
          <ac:chgData name="Ying Dong WEI" userId="886b3cec-ad91-4f22-b825-69f6a78f3bb7" providerId="ADAL" clId="{BE698293-DA34-4EE5-9FD7-E4CF28642577}" dt="2024-06-12T06:38:54.409" v="17094" actId="20577"/>
          <ac:graphicFrameMkLst>
            <pc:docMk/>
            <pc:sldMk cId="997835962" sldId="2147377342"/>
            <ac:graphicFrameMk id="6" creationId="{D8E1C57A-D7E0-AE6B-BA92-BB2847B0DD26}"/>
          </ac:graphicFrameMkLst>
        </pc:graphicFrameChg>
        <pc:cxnChg chg="mod">
          <ac:chgData name="Ying Dong WEI" userId="886b3cec-ad91-4f22-b825-69f6a78f3bb7" providerId="ADAL" clId="{BE698293-DA34-4EE5-9FD7-E4CF28642577}" dt="2024-06-11T07:30:43.331" v="6915"/>
          <ac:cxnSpMkLst>
            <pc:docMk/>
            <pc:sldMk cId="997835962" sldId="2147377342"/>
            <ac:cxnSpMk id="8" creationId="{D1BA587C-7EC8-F735-2CB8-D5E3FBAE7FBE}"/>
          </ac:cxnSpMkLst>
        </pc:cxnChg>
        <pc:cxnChg chg="mod">
          <ac:chgData name="Ying Dong WEI" userId="886b3cec-ad91-4f22-b825-69f6a78f3bb7" providerId="ADAL" clId="{BE698293-DA34-4EE5-9FD7-E4CF28642577}" dt="2024-06-11T07:30:43.331" v="6915"/>
          <ac:cxnSpMkLst>
            <pc:docMk/>
            <pc:sldMk cId="997835962" sldId="2147377342"/>
            <ac:cxnSpMk id="9" creationId="{A41C3425-BC60-D4E9-B16E-FEC143E8E911}"/>
          </ac:cxnSpMkLst>
        </pc:cxnChg>
        <pc:cxnChg chg="mod">
          <ac:chgData name="Ying Dong WEI" userId="886b3cec-ad91-4f22-b825-69f6a78f3bb7" providerId="ADAL" clId="{BE698293-DA34-4EE5-9FD7-E4CF28642577}" dt="2024-06-11T07:30:43.331" v="6915"/>
          <ac:cxnSpMkLst>
            <pc:docMk/>
            <pc:sldMk cId="997835962" sldId="2147377342"/>
            <ac:cxnSpMk id="10" creationId="{51BD6C92-87D7-EFD6-2327-0A2EDC041582}"/>
          </ac:cxnSpMkLst>
        </pc:cxnChg>
        <pc:cxnChg chg="mod">
          <ac:chgData name="Ying Dong WEI" userId="886b3cec-ad91-4f22-b825-69f6a78f3bb7" providerId="ADAL" clId="{BE698293-DA34-4EE5-9FD7-E4CF28642577}" dt="2024-06-11T07:30:43.331" v="6915"/>
          <ac:cxnSpMkLst>
            <pc:docMk/>
            <pc:sldMk cId="997835962" sldId="2147377342"/>
            <ac:cxnSpMk id="11" creationId="{E45C0CDF-F785-9DEF-F53B-5CF3BCD7E7FD}"/>
          </ac:cxnSpMkLst>
        </pc:cxnChg>
        <pc:cxnChg chg="mod">
          <ac:chgData name="Ying Dong WEI" userId="886b3cec-ad91-4f22-b825-69f6a78f3bb7" providerId="ADAL" clId="{BE698293-DA34-4EE5-9FD7-E4CF28642577}" dt="2024-06-11T07:30:43.331" v="6915"/>
          <ac:cxnSpMkLst>
            <pc:docMk/>
            <pc:sldMk cId="997835962" sldId="2147377342"/>
            <ac:cxnSpMk id="12" creationId="{8BBE5237-4729-CF54-CF0B-78BABC66A4B0}"/>
          </ac:cxnSpMkLst>
        </pc:cxnChg>
        <pc:cxnChg chg="mod">
          <ac:chgData name="Ying Dong WEI" userId="886b3cec-ad91-4f22-b825-69f6a78f3bb7" providerId="ADAL" clId="{BE698293-DA34-4EE5-9FD7-E4CF28642577}" dt="2024-06-11T07:30:43.331" v="6915"/>
          <ac:cxnSpMkLst>
            <pc:docMk/>
            <pc:sldMk cId="997835962" sldId="2147377342"/>
            <ac:cxnSpMk id="13" creationId="{2DDF1819-41B9-2B3E-5B98-2D5BDEFB06AE}"/>
          </ac:cxnSpMkLst>
        </pc:cxnChg>
        <pc:cxnChg chg="mod">
          <ac:chgData name="Ying Dong WEI" userId="886b3cec-ad91-4f22-b825-69f6a78f3bb7" providerId="ADAL" clId="{BE698293-DA34-4EE5-9FD7-E4CF28642577}" dt="2024-06-11T07:30:43.331" v="6915"/>
          <ac:cxnSpMkLst>
            <pc:docMk/>
            <pc:sldMk cId="997835962" sldId="2147377342"/>
            <ac:cxnSpMk id="14" creationId="{7FFA68F8-CAED-4606-84DA-88CEA1E590FA}"/>
          </ac:cxnSpMkLst>
        </pc:cxnChg>
        <pc:cxnChg chg="mod">
          <ac:chgData name="Ying Dong WEI" userId="886b3cec-ad91-4f22-b825-69f6a78f3bb7" providerId="ADAL" clId="{BE698293-DA34-4EE5-9FD7-E4CF28642577}" dt="2024-06-11T07:30:43.331" v="6915"/>
          <ac:cxnSpMkLst>
            <pc:docMk/>
            <pc:sldMk cId="997835962" sldId="2147377342"/>
            <ac:cxnSpMk id="15" creationId="{EFC44459-B5CA-B566-6F9B-01B891E0149D}"/>
          </ac:cxnSpMkLst>
        </pc:cxnChg>
        <pc:cxnChg chg="mod">
          <ac:chgData name="Ying Dong WEI" userId="886b3cec-ad91-4f22-b825-69f6a78f3bb7" providerId="ADAL" clId="{BE698293-DA34-4EE5-9FD7-E4CF28642577}" dt="2024-06-11T07:30:43.331" v="6915"/>
          <ac:cxnSpMkLst>
            <pc:docMk/>
            <pc:sldMk cId="997835962" sldId="2147377342"/>
            <ac:cxnSpMk id="16" creationId="{A2F6E6B3-96CD-A31D-D29E-C00F97BE963C}"/>
          </ac:cxnSpMkLst>
        </pc:cxnChg>
        <pc:cxnChg chg="mod">
          <ac:chgData name="Ying Dong WEI" userId="886b3cec-ad91-4f22-b825-69f6a78f3bb7" providerId="ADAL" clId="{BE698293-DA34-4EE5-9FD7-E4CF28642577}" dt="2024-06-11T07:30:43.331" v="6915"/>
          <ac:cxnSpMkLst>
            <pc:docMk/>
            <pc:sldMk cId="997835962" sldId="2147377342"/>
            <ac:cxnSpMk id="17" creationId="{723F63E2-185E-0E50-8C3B-3BCFBAFD07F3}"/>
          </ac:cxnSpMkLst>
        </pc:cxnChg>
        <pc:cxnChg chg="mod">
          <ac:chgData name="Ying Dong WEI" userId="886b3cec-ad91-4f22-b825-69f6a78f3bb7" providerId="ADAL" clId="{BE698293-DA34-4EE5-9FD7-E4CF28642577}" dt="2024-06-11T07:30:43.331" v="6915"/>
          <ac:cxnSpMkLst>
            <pc:docMk/>
            <pc:sldMk cId="997835962" sldId="2147377342"/>
            <ac:cxnSpMk id="18" creationId="{F4A0A39C-A5E0-DCED-9C9A-02F00DCF8322}"/>
          </ac:cxnSpMkLst>
        </pc:cxnChg>
        <pc:cxnChg chg="mod">
          <ac:chgData name="Ying Dong WEI" userId="886b3cec-ad91-4f22-b825-69f6a78f3bb7" providerId="ADAL" clId="{BE698293-DA34-4EE5-9FD7-E4CF28642577}" dt="2024-06-11T07:30:43.331" v="6915"/>
          <ac:cxnSpMkLst>
            <pc:docMk/>
            <pc:sldMk cId="997835962" sldId="2147377342"/>
            <ac:cxnSpMk id="19" creationId="{5F9A63C0-25A1-A2FF-A79D-F6C47C0F2C2C}"/>
          </ac:cxnSpMkLst>
        </pc:cxnChg>
        <pc:cxnChg chg="mod">
          <ac:chgData name="Ying Dong WEI" userId="886b3cec-ad91-4f22-b825-69f6a78f3bb7" providerId="ADAL" clId="{BE698293-DA34-4EE5-9FD7-E4CF28642577}" dt="2024-06-11T07:30:43.331" v="6915"/>
          <ac:cxnSpMkLst>
            <pc:docMk/>
            <pc:sldMk cId="997835962" sldId="2147377342"/>
            <ac:cxnSpMk id="20" creationId="{17BCA1A1-1DD9-69F3-FC6B-48AE09CBCBDA}"/>
          </ac:cxnSpMkLst>
        </pc:cxnChg>
        <pc:cxnChg chg="mod">
          <ac:chgData name="Ying Dong WEI" userId="886b3cec-ad91-4f22-b825-69f6a78f3bb7" providerId="ADAL" clId="{BE698293-DA34-4EE5-9FD7-E4CF28642577}" dt="2024-06-11T07:30:43.331" v="6915"/>
          <ac:cxnSpMkLst>
            <pc:docMk/>
            <pc:sldMk cId="997835962" sldId="2147377342"/>
            <ac:cxnSpMk id="21" creationId="{7501FD3C-6615-8B8E-B75F-524F9719E543}"/>
          </ac:cxnSpMkLst>
        </pc:cxnChg>
        <pc:cxnChg chg="mod">
          <ac:chgData name="Ying Dong WEI" userId="886b3cec-ad91-4f22-b825-69f6a78f3bb7" providerId="ADAL" clId="{BE698293-DA34-4EE5-9FD7-E4CF28642577}" dt="2024-06-11T07:30:43.331" v="6915"/>
          <ac:cxnSpMkLst>
            <pc:docMk/>
            <pc:sldMk cId="997835962" sldId="2147377342"/>
            <ac:cxnSpMk id="22" creationId="{0CC6E326-B8FE-D3FA-F49C-A9F831EBE433}"/>
          </ac:cxnSpMkLst>
        </pc:cxnChg>
        <pc:cxnChg chg="mod">
          <ac:chgData name="Ying Dong WEI" userId="886b3cec-ad91-4f22-b825-69f6a78f3bb7" providerId="ADAL" clId="{BE698293-DA34-4EE5-9FD7-E4CF28642577}" dt="2024-06-11T07:30:43.331" v="6915"/>
          <ac:cxnSpMkLst>
            <pc:docMk/>
            <pc:sldMk cId="997835962" sldId="2147377342"/>
            <ac:cxnSpMk id="23" creationId="{36B7D739-BC9F-A58F-DBAD-33D5952A5980}"/>
          </ac:cxnSpMkLst>
        </pc:cxnChg>
        <pc:cxnChg chg="mod">
          <ac:chgData name="Ying Dong WEI" userId="886b3cec-ad91-4f22-b825-69f6a78f3bb7" providerId="ADAL" clId="{BE698293-DA34-4EE5-9FD7-E4CF28642577}" dt="2024-06-11T07:30:43.331" v="6915"/>
          <ac:cxnSpMkLst>
            <pc:docMk/>
            <pc:sldMk cId="997835962" sldId="2147377342"/>
            <ac:cxnSpMk id="24" creationId="{2BCFA986-A3E3-8CE1-FF4F-B707849BE941}"/>
          </ac:cxnSpMkLst>
        </pc:cxnChg>
        <pc:cxnChg chg="mod">
          <ac:chgData name="Ying Dong WEI" userId="886b3cec-ad91-4f22-b825-69f6a78f3bb7" providerId="ADAL" clId="{BE698293-DA34-4EE5-9FD7-E4CF28642577}" dt="2024-06-11T07:30:43.331" v="6915"/>
          <ac:cxnSpMkLst>
            <pc:docMk/>
            <pc:sldMk cId="997835962" sldId="2147377342"/>
            <ac:cxnSpMk id="25" creationId="{9BD61D3F-9276-AEB8-B05A-3B97CE2B5F7E}"/>
          </ac:cxnSpMkLst>
        </pc:cxnChg>
        <pc:cxnChg chg="mod">
          <ac:chgData name="Ying Dong WEI" userId="886b3cec-ad91-4f22-b825-69f6a78f3bb7" providerId="ADAL" clId="{BE698293-DA34-4EE5-9FD7-E4CF28642577}" dt="2024-06-11T07:30:43.331" v="6915"/>
          <ac:cxnSpMkLst>
            <pc:docMk/>
            <pc:sldMk cId="997835962" sldId="2147377342"/>
            <ac:cxnSpMk id="26" creationId="{F77BC03E-C6A7-C816-6AA2-93937FC2E2A0}"/>
          </ac:cxnSpMkLst>
        </pc:cxnChg>
        <pc:cxnChg chg="mod">
          <ac:chgData name="Ying Dong WEI" userId="886b3cec-ad91-4f22-b825-69f6a78f3bb7" providerId="ADAL" clId="{BE698293-DA34-4EE5-9FD7-E4CF28642577}" dt="2024-06-11T07:30:43.331" v="6915"/>
          <ac:cxnSpMkLst>
            <pc:docMk/>
            <pc:sldMk cId="997835962" sldId="2147377342"/>
            <ac:cxnSpMk id="27" creationId="{799C7C9B-88B3-8E9E-D8C9-3A0915645978}"/>
          </ac:cxnSpMkLst>
        </pc:cxnChg>
        <pc:cxnChg chg="mod">
          <ac:chgData name="Ying Dong WEI" userId="886b3cec-ad91-4f22-b825-69f6a78f3bb7" providerId="ADAL" clId="{BE698293-DA34-4EE5-9FD7-E4CF28642577}" dt="2024-06-11T07:30:43.331" v="6915"/>
          <ac:cxnSpMkLst>
            <pc:docMk/>
            <pc:sldMk cId="997835962" sldId="2147377342"/>
            <ac:cxnSpMk id="28" creationId="{A1395EFB-5003-0BEF-93B9-AC478E5EAC5C}"/>
          </ac:cxnSpMkLst>
        </pc:cxnChg>
        <pc:cxnChg chg="mod">
          <ac:chgData name="Ying Dong WEI" userId="886b3cec-ad91-4f22-b825-69f6a78f3bb7" providerId="ADAL" clId="{BE698293-DA34-4EE5-9FD7-E4CF28642577}" dt="2024-06-11T07:30:43.331" v="6915"/>
          <ac:cxnSpMkLst>
            <pc:docMk/>
            <pc:sldMk cId="997835962" sldId="2147377342"/>
            <ac:cxnSpMk id="29" creationId="{083DDFA7-3C66-B5C9-00D5-3704A63D3D73}"/>
          </ac:cxnSpMkLst>
        </pc:cxnChg>
        <pc:cxnChg chg="mod">
          <ac:chgData name="Ying Dong WEI" userId="886b3cec-ad91-4f22-b825-69f6a78f3bb7" providerId="ADAL" clId="{BE698293-DA34-4EE5-9FD7-E4CF28642577}" dt="2024-06-11T07:30:43.331" v="6915"/>
          <ac:cxnSpMkLst>
            <pc:docMk/>
            <pc:sldMk cId="997835962" sldId="2147377342"/>
            <ac:cxnSpMk id="31" creationId="{5E68C556-191C-D283-C353-1579E7A96A04}"/>
          </ac:cxnSpMkLst>
        </pc:cxnChg>
        <pc:cxnChg chg="mod">
          <ac:chgData name="Ying Dong WEI" userId="886b3cec-ad91-4f22-b825-69f6a78f3bb7" providerId="ADAL" clId="{BE698293-DA34-4EE5-9FD7-E4CF28642577}" dt="2024-06-11T07:30:43.331" v="6915"/>
          <ac:cxnSpMkLst>
            <pc:docMk/>
            <pc:sldMk cId="997835962" sldId="2147377342"/>
            <ac:cxnSpMk id="32" creationId="{1999562F-BC27-0293-62CC-778D59DEB98B}"/>
          </ac:cxnSpMkLst>
        </pc:cxnChg>
        <pc:cxnChg chg="add mod">
          <ac:chgData name="Ying Dong WEI" userId="886b3cec-ad91-4f22-b825-69f6a78f3bb7" providerId="ADAL" clId="{BE698293-DA34-4EE5-9FD7-E4CF28642577}" dt="2024-06-11T07:43:07.109" v="7386" actId="1035"/>
          <ac:cxnSpMkLst>
            <pc:docMk/>
            <pc:sldMk cId="997835962" sldId="2147377342"/>
            <ac:cxnSpMk id="44" creationId="{B771673F-A171-1ECE-F034-FA96146CB030}"/>
          </ac:cxnSpMkLst>
        </pc:cxnChg>
        <pc:cxnChg chg="add mod">
          <ac:chgData name="Ying Dong WEI" userId="886b3cec-ad91-4f22-b825-69f6a78f3bb7" providerId="ADAL" clId="{BE698293-DA34-4EE5-9FD7-E4CF28642577}" dt="2024-06-11T07:43:07.109" v="7386" actId="1035"/>
          <ac:cxnSpMkLst>
            <pc:docMk/>
            <pc:sldMk cId="997835962" sldId="2147377342"/>
            <ac:cxnSpMk id="45" creationId="{620AB2DF-08E7-33EF-EBCC-DF9F0EE4B92C}"/>
          </ac:cxnSpMkLst>
        </pc:cxnChg>
        <pc:cxnChg chg="mod">
          <ac:chgData name="Ying Dong WEI" userId="886b3cec-ad91-4f22-b825-69f6a78f3bb7" providerId="ADAL" clId="{BE698293-DA34-4EE5-9FD7-E4CF28642577}" dt="2024-06-11T07:43:33.528" v="7413"/>
          <ac:cxnSpMkLst>
            <pc:docMk/>
            <pc:sldMk cId="997835962" sldId="2147377342"/>
            <ac:cxnSpMk id="54" creationId="{6C7A1A89-BFD8-1360-2051-93ACFE8BF12F}"/>
          </ac:cxnSpMkLst>
        </pc:cxnChg>
        <pc:cxnChg chg="mod">
          <ac:chgData name="Ying Dong WEI" userId="886b3cec-ad91-4f22-b825-69f6a78f3bb7" providerId="ADAL" clId="{BE698293-DA34-4EE5-9FD7-E4CF28642577}" dt="2024-06-11T07:43:33.528" v="7413"/>
          <ac:cxnSpMkLst>
            <pc:docMk/>
            <pc:sldMk cId="997835962" sldId="2147377342"/>
            <ac:cxnSpMk id="55" creationId="{0CFA5A57-F2BB-918F-EA9D-48B4386460A1}"/>
          </ac:cxnSpMkLst>
        </pc:cxnChg>
        <pc:cxnChg chg="mod">
          <ac:chgData name="Ying Dong WEI" userId="886b3cec-ad91-4f22-b825-69f6a78f3bb7" providerId="ADAL" clId="{BE698293-DA34-4EE5-9FD7-E4CF28642577}" dt="2024-06-11T07:43:33.528" v="7413"/>
          <ac:cxnSpMkLst>
            <pc:docMk/>
            <pc:sldMk cId="997835962" sldId="2147377342"/>
            <ac:cxnSpMk id="56" creationId="{23F88FAE-41C8-304E-8306-7662AF6DB089}"/>
          </ac:cxnSpMkLst>
        </pc:cxnChg>
        <pc:cxnChg chg="mod">
          <ac:chgData name="Ying Dong WEI" userId="886b3cec-ad91-4f22-b825-69f6a78f3bb7" providerId="ADAL" clId="{BE698293-DA34-4EE5-9FD7-E4CF28642577}" dt="2024-06-11T07:43:33.528" v="7413"/>
          <ac:cxnSpMkLst>
            <pc:docMk/>
            <pc:sldMk cId="997835962" sldId="2147377342"/>
            <ac:cxnSpMk id="57" creationId="{7F5A1EA3-9A80-8EA9-7656-EED62A973C03}"/>
          </ac:cxnSpMkLst>
        </pc:cxnChg>
        <pc:cxnChg chg="mod">
          <ac:chgData name="Ying Dong WEI" userId="886b3cec-ad91-4f22-b825-69f6a78f3bb7" providerId="ADAL" clId="{BE698293-DA34-4EE5-9FD7-E4CF28642577}" dt="2024-06-11T07:43:33.528" v="7413"/>
          <ac:cxnSpMkLst>
            <pc:docMk/>
            <pc:sldMk cId="997835962" sldId="2147377342"/>
            <ac:cxnSpMk id="58" creationId="{26959612-5950-0C9C-9ABD-81018952B5A1}"/>
          </ac:cxnSpMkLst>
        </pc:cxnChg>
        <pc:cxnChg chg="mod">
          <ac:chgData name="Ying Dong WEI" userId="886b3cec-ad91-4f22-b825-69f6a78f3bb7" providerId="ADAL" clId="{BE698293-DA34-4EE5-9FD7-E4CF28642577}" dt="2024-06-11T07:43:33.528" v="7413"/>
          <ac:cxnSpMkLst>
            <pc:docMk/>
            <pc:sldMk cId="997835962" sldId="2147377342"/>
            <ac:cxnSpMk id="59" creationId="{1FF115A9-9992-FAEE-F34A-4156C90B3339}"/>
          </ac:cxnSpMkLst>
        </pc:cxnChg>
        <pc:cxnChg chg="mod">
          <ac:chgData name="Ying Dong WEI" userId="886b3cec-ad91-4f22-b825-69f6a78f3bb7" providerId="ADAL" clId="{BE698293-DA34-4EE5-9FD7-E4CF28642577}" dt="2024-06-11T07:43:33.528" v="7413"/>
          <ac:cxnSpMkLst>
            <pc:docMk/>
            <pc:sldMk cId="997835962" sldId="2147377342"/>
            <ac:cxnSpMk id="60" creationId="{AEB76166-79D4-99BA-794C-D790487743D5}"/>
          </ac:cxnSpMkLst>
        </pc:cxnChg>
        <pc:cxnChg chg="mod">
          <ac:chgData name="Ying Dong WEI" userId="886b3cec-ad91-4f22-b825-69f6a78f3bb7" providerId="ADAL" clId="{BE698293-DA34-4EE5-9FD7-E4CF28642577}" dt="2024-06-11T07:43:33.528" v="7413"/>
          <ac:cxnSpMkLst>
            <pc:docMk/>
            <pc:sldMk cId="997835962" sldId="2147377342"/>
            <ac:cxnSpMk id="61" creationId="{4AC59212-D9F0-ADF6-8613-BB435B40474F}"/>
          </ac:cxnSpMkLst>
        </pc:cxnChg>
        <pc:cxnChg chg="mod">
          <ac:chgData name="Ying Dong WEI" userId="886b3cec-ad91-4f22-b825-69f6a78f3bb7" providerId="ADAL" clId="{BE698293-DA34-4EE5-9FD7-E4CF28642577}" dt="2024-06-11T07:43:33.528" v="7413"/>
          <ac:cxnSpMkLst>
            <pc:docMk/>
            <pc:sldMk cId="997835962" sldId="2147377342"/>
            <ac:cxnSpMk id="62" creationId="{A53151C9-89A6-6B7E-BA99-DB56FF22AA45}"/>
          </ac:cxnSpMkLst>
        </pc:cxnChg>
        <pc:cxnChg chg="mod">
          <ac:chgData name="Ying Dong WEI" userId="886b3cec-ad91-4f22-b825-69f6a78f3bb7" providerId="ADAL" clId="{BE698293-DA34-4EE5-9FD7-E4CF28642577}" dt="2024-06-11T07:43:33.528" v="7413"/>
          <ac:cxnSpMkLst>
            <pc:docMk/>
            <pc:sldMk cId="997835962" sldId="2147377342"/>
            <ac:cxnSpMk id="63" creationId="{97A5F70D-0BA5-A0A2-D7A9-CD10F53294B0}"/>
          </ac:cxnSpMkLst>
        </pc:cxnChg>
        <pc:cxnChg chg="mod">
          <ac:chgData name="Ying Dong WEI" userId="886b3cec-ad91-4f22-b825-69f6a78f3bb7" providerId="ADAL" clId="{BE698293-DA34-4EE5-9FD7-E4CF28642577}" dt="2024-06-11T07:43:33.528" v="7413"/>
          <ac:cxnSpMkLst>
            <pc:docMk/>
            <pc:sldMk cId="997835962" sldId="2147377342"/>
            <ac:cxnSpMk id="64" creationId="{6D981E76-EC8F-1011-A174-0EECE2FA306D}"/>
          </ac:cxnSpMkLst>
        </pc:cxnChg>
        <pc:cxnChg chg="mod">
          <ac:chgData name="Ying Dong WEI" userId="886b3cec-ad91-4f22-b825-69f6a78f3bb7" providerId="ADAL" clId="{BE698293-DA34-4EE5-9FD7-E4CF28642577}" dt="2024-06-11T07:43:33.528" v="7413"/>
          <ac:cxnSpMkLst>
            <pc:docMk/>
            <pc:sldMk cId="997835962" sldId="2147377342"/>
            <ac:cxnSpMk id="65" creationId="{96FCEF1C-6697-CABC-2A6D-1688B3728870}"/>
          </ac:cxnSpMkLst>
        </pc:cxnChg>
        <pc:cxnChg chg="mod">
          <ac:chgData name="Ying Dong WEI" userId="886b3cec-ad91-4f22-b825-69f6a78f3bb7" providerId="ADAL" clId="{BE698293-DA34-4EE5-9FD7-E4CF28642577}" dt="2024-06-11T07:43:33.528" v="7413"/>
          <ac:cxnSpMkLst>
            <pc:docMk/>
            <pc:sldMk cId="997835962" sldId="2147377342"/>
            <ac:cxnSpMk id="66" creationId="{2595E672-4E6B-AD66-59E1-7998FBD61F69}"/>
          </ac:cxnSpMkLst>
        </pc:cxnChg>
        <pc:cxnChg chg="mod">
          <ac:chgData name="Ying Dong WEI" userId="886b3cec-ad91-4f22-b825-69f6a78f3bb7" providerId="ADAL" clId="{BE698293-DA34-4EE5-9FD7-E4CF28642577}" dt="2024-06-11T07:43:33.528" v="7413"/>
          <ac:cxnSpMkLst>
            <pc:docMk/>
            <pc:sldMk cId="997835962" sldId="2147377342"/>
            <ac:cxnSpMk id="67" creationId="{D8BDF268-BFF3-3F17-5B0D-D73473976443}"/>
          </ac:cxnSpMkLst>
        </pc:cxnChg>
        <pc:cxnChg chg="mod">
          <ac:chgData name="Ying Dong WEI" userId="886b3cec-ad91-4f22-b825-69f6a78f3bb7" providerId="ADAL" clId="{BE698293-DA34-4EE5-9FD7-E4CF28642577}" dt="2024-06-11T07:43:33.528" v="7413"/>
          <ac:cxnSpMkLst>
            <pc:docMk/>
            <pc:sldMk cId="997835962" sldId="2147377342"/>
            <ac:cxnSpMk id="68" creationId="{1A502780-852B-A501-6A8F-D4D751037769}"/>
          </ac:cxnSpMkLst>
        </pc:cxnChg>
        <pc:cxnChg chg="mod">
          <ac:chgData name="Ying Dong WEI" userId="886b3cec-ad91-4f22-b825-69f6a78f3bb7" providerId="ADAL" clId="{BE698293-DA34-4EE5-9FD7-E4CF28642577}" dt="2024-06-11T07:43:33.528" v="7413"/>
          <ac:cxnSpMkLst>
            <pc:docMk/>
            <pc:sldMk cId="997835962" sldId="2147377342"/>
            <ac:cxnSpMk id="69" creationId="{11BE9073-DA9A-626D-58A6-8AAC5391DEB2}"/>
          </ac:cxnSpMkLst>
        </pc:cxnChg>
        <pc:cxnChg chg="mod">
          <ac:chgData name="Ying Dong WEI" userId="886b3cec-ad91-4f22-b825-69f6a78f3bb7" providerId="ADAL" clId="{BE698293-DA34-4EE5-9FD7-E4CF28642577}" dt="2024-06-11T07:43:33.528" v="7413"/>
          <ac:cxnSpMkLst>
            <pc:docMk/>
            <pc:sldMk cId="997835962" sldId="2147377342"/>
            <ac:cxnSpMk id="70" creationId="{1DBFE3A8-A106-5488-A6A6-11F8FA44A671}"/>
          </ac:cxnSpMkLst>
        </pc:cxnChg>
        <pc:cxnChg chg="mod">
          <ac:chgData name="Ying Dong WEI" userId="886b3cec-ad91-4f22-b825-69f6a78f3bb7" providerId="ADAL" clId="{BE698293-DA34-4EE5-9FD7-E4CF28642577}" dt="2024-06-11T07:43:33.528" v="7413"/>
          <ac:cxnSpMkLst>
            <pc:docMk/>
            <pc:sldMk cId="997835962" sldId="2147377342"/>
            <ac:cxnSpMk id="71" creationId="{5AE99313-A7B2-7161-95F1-0FD73671C555}"/>
          </ac:cxnSpMkLst>
        </pc:cxnChg>
        <pc:cxnChg chg="mod">
          <ac:chgData name="Ying Dong WEI" userId="886b3cec-ad91-4f22-b825-69f6a78f3bb7" providerId="ADAL" clId="{BE698293-DA34-4EE5-9FD7-E4CF28642577}" dt="2024-06-11T07:43:33.528" v="7413"/>
          <ac:cxnSpMkLst>
            <pc:docMk/>
            <pc:sldMk cId="997835962" sldId="2147377342"/>
            <ac:cxnSpMk id="72" creationId="{90AAE2FF-D58F-23D9-281C-DB066EE8A058}"/>
          </ac:cxnSpMkLst>
        </pc:cxnChg>
        <pc:cxnChg chg="mod">
          <ac:chgData name="Ying Dong WEI" userId="886b3cec-ad91-4f22-b825-69f6a78f3bb7" providerId="ADAL" clId="{BE698293-DA34-4EE5-9FD7-E4CF28642577}" dt="2024-06-11T07:43:33.528" v="7413"/>
          <ac:cxnSpMkLst>
            <pc:docMk/>
            <pc:sldMk cId="997835962" sldId="2147377342"/>
            <ac:cxnSpMk id="73" creationId="{AEF9644F-F6C3-DDDF-9A85-0E5F0BD82449}"/>
          </ac:cxnSpMkLst>
        </pc:cxnChg>
        <pc:cxnChg chg="mod">
          <ac:chgData name="Ying Dong WEI" userId="886b3cec-ad91-4f22-b825-69f6a78f3bb7" providerId="ADAL" clId="{BE698293-DA34-4EE5-9FD7-E4CF28642577}" dt="2024-06-11T07:43:33.528" v="7413"/>
          <ac:cxnSpMkLst>
            <pc:docMk/>
            <pc:sldMk cId="997835962" sldId="2147377342"/>
            <ac:cxnSpMk id="74" creationId="{DFE7DD56-05FB-D106-3567-40EB7F3376AF}"/>
          </ac:cxnSpMkLst>
        </pc:cxnChg>
        <pc:cxnChg chg="mod">
          <ac:chgData name="Ying Dong WEI" userId="886b3cec-ad91-4f22-b825-69f6a78f3bb7" providerId="ADAL" clId="{BE698293-DA34-4EE5-9FD7-E4CF28642577}" dt="2024-06-11T07:43:33.528" v="7413"/>
          <ac:cxnSpMkLst>
            <pc:docMk/>
            <pc:sldMk cId="997835962" sldId="2147377342"/>
            <ac:cxnSpMk id="75" creationId="{B5C3C593-7102-F2BB-8EE0-562FFF554D72}"/>
          </ac:cxnSpMkLst>
        </pc:cxnChg>
        <pc:cxnChg chg="mod">
          <ac:chgData name="Ying Dong WEI" userId="886b3cec-ad91-4f22-b825-69f6a78f3bb7" providerId="ADAL" clId="{BE698293-DA34-4EE5-9FD7-E4CF28642577}" dt="2024-06-11T07:43:33.528" v="7413"/>
          <ac:cxnSpMkLst>
            <pc:docMk/>
            <pc:sldMk cId="997835962" sldId="2147377342"/>
            <ac:cxnSpMk id="77" creationId="{5790EDED-F7FA-157B-DCA6-1FC19ACC7EDF}"/>
          </ac:cxnSpMkLst>
        </pc:cxnChg>
        <pc:cxnChg chg="mod">
          <ac:chgData name="Ying Dong WEI" userId="886b3cec-ad91-4f22-b825-69f6a78f3bb7" providerId="ADAL" clId="{BE698293-DA34-4EE5-9FD7-E4CF28642577}" dt="2024-06-11T07:43:33.528" v="7413"/>
          <ac:cxnSpMkLst>
            <pc:docMk/>
            <pc:sldMk cId="997835962" sldId="2147377342"/>
            <ac:cxnSpMk id="78" creationId="{60A565B5-E12D-9AA9-1D3A-968AF5D57053}"/>
          </ac:cxnSpMkLst>
        </pc:cxnChg>
        <pc:cxnChg chg="add mod">
          <ac:chgData name="Ying Dong WEI" userId="886b3cec-ad91-4f22-b825-69f6a78f3bb7" providerId="ADAL" clId="{BE698293-DA34-4EE5-9FD7-E4CF28642577}" dt="2024-06-11T07:43:41.137" v="7414" actId="1076"/>
          <ac:cxnSpMkLst>
            <pc:docMk/>
            <pc:sldMk cId="997835962" sldId="2147377342"/>
            <ac:cxnSpMk id="84" creationId="{33DB18C6-4270-7B8B-FD20-24F347C4AE03}"/>
          </ac:cxnSpMkLst>
        </pc:cxnChg>
        <pc:cxnChg chg="add mod">
          <ac:chgData name="Ying Dong WEI" userId="886b3cec-ad91-4f22-b825-69f6a78f3bb7" providerId="ADAL" clId="{BE698293-DA34-4EE5-9FD7-E4CF28642577}" dt="2024-06-11T07:43:41.137" v="7414" actId="1076"/>
          <ac:cxnSpMkLst>
            <pc:docMk/>
            <pc:sldMk cId="997835962" sldId="2147377342"/>
            <ac:cxnSpMk id="85" creationId="{41BCFFCC-AFEC-A0D2-122B-4693C12ABCDA}"/>
          </ac:cxnSpMkLst>
        </pc:cxnChg>
      </pc:sldChg>
      <pc:sldChg chg="addSp delSp modSp add del mod">
        <pc:chgData name="Ying Dong WEI" userId="886b3cec-ad91-4f22-b825-69f6a78f3bb7" providerId="ADAL" clId="{BE698293-DA34-4EE5-9FD7-E4CF28642577}" dt="2024-06-12T01:21:03.467" v="9871" actId="47"/>
        <pc:sldMkLst>
          <pc:docMk/>
          <pc:sldMk cId="2738902182" sldId="2147377343"/>
        </pc:sldMkLst>
        <pc:spChg chg="add del mod">
          <ac:chgData name="Ying Dong WEI" userId="886b3cec-ad91-4f22-b825-69f6a78f3bb7" providerId="ADAL" clId="{BE698293-DA34-4EE5-9FD7-E4CF28642577}" dt="2024-06-12T01:13:01.845" v="9455" actId="21"/>
          <ac:spMkLst>
            <pc:docMk/>
            <pc:sldMk cId="2738902182" sldId="2147377343"/>
            <ac:spMk id="3" creationId="{E43E55BA-737D-06BE-1196-10D1D4F78C66}"/>
          </ac:spMkLst>
        </pc:spChg>
        <pc:spChg chg="mod">
          <ac:chgData name="Ying Dong WEI" userId="886b3cec-ad91-4f22-b825-69f6a78f3bb7" providerId="ADAL" clId="{BE698293-DA34-4EE5-9FD7-E4CF28642577}" dt="2024-06-11T08:53:45.583" v="8919" actId="20577"/>
          <ac:spMkLst>
            <pc:docMk/>
            <pc:sldMk cId="2738902182" sldId="2147377343"/>
            <ac:spMk id="5" creationId="{22149036-DDF4-10CE-8CFE-80840536F28F}"/>
          </ac:spMkLst>
        </pc:spChg>
        <pc:graphicFrameChg chg="add del mod modGraphic">
          <ac:chgData name="Ying Dong WEI" userId="886b3cec-ad91-4f22-b825-69f6a78f3bb7" providerId="ADAL" clId="{BE698293-DA34-4EE5-9FD7-E4CF28642577}" dt="2024-06-12T01:21:01.645" v="9870" actId="478"/>
          <ac:graphicFrameMkLst>
            <pc:docMk/>
            <pc:sldMk cId="2738902182" sldId="2147377343"/>
            <ac:graphicFrameMk id="2" creationId="{F6EA6601-1725-77BC-B19F-5E743B9E2B71}"/>
          </ac:graphicFrameMkLst>
        </pc:graphicFrameChg>
        <pc:graphicFrameChg chg="del">
          <ac:chgData name="Ying Dong WEI" userId="886b3cec-ad91-4f22-b825-69f6a78f3bb7" providerId="ADAL" clId="{BE698293-DA34-4EE5-9FD7-E4CF28642577}" dt="2024-06-11T08:54:32.844" v="8928" actId="478"/>
          <ac:graphicFrameMkLst>
            <pc:docMk/>
            <pc:sldMk cId="2738902182" sldId="2147377343"/>
            <ac:graphicFrameMk id="6" creationId="{D8E1C57A-D7E0-AE6B-BA92-BB2847B0DD26}"/>
          </ac:graphicFrameMkLst>
        </pc:graphicFrameChg>
      </pc:sldChg>
      <pc:sldChg chg="addSp delSp modSp add mod">
        <pc:chgData name="Ying Dong WEI" userId="886b3cec-ad91-4f22-b825-69f6a78f3bb7" providerId="ADAL" clId="{BE698293-DA34-4EE5-9FD7-E4CF28642577}" dt="2024-06-12T06:39:11.494" v="17096"/>
        <pc:sldMkLst>
          <pc:docMk/>
          <pc:sldMk cId="351033018" sldId="2147377344"/>
        </pc:sldMkLst>
        <pc:spChg chg="mod">
          <ac:chgData name="Ying Dong WEI" userId="886b3cec-ad91-4f22-b825-69f6a78f3bb7" providerId="ADAL" clId="{BE698293-DA34-4EE5-9FD7-E4CF28642577}" dt="2024-06-12T01:43:04.430" v="11271" actId="20577"/>
          <ac:spMkLst>
            <pc:docMk/>
            <pc:sldMk cId="351033018" sldId="2147377344"/>
            <ac:spMk id="5" creationId="{22149036-DDF4-10CE-8CFE-80840536F28F}"/>
          </ac:spMkLst>
        </pc:spChg>
        <pc:spChg chg="add mod">
          <ac:chgData name="Ying Dong WEI" userId="886b3cec-ad91-4f22-b825-69f6a78f3bb7" providerId="ADAL" clId="{BE698293-DA34-4EE5-9FD7-E4CF28642577}" dt="2024-06-12T02:09:00.333" v="12275" actId="20577"/>
          <ac:spMkLst>
            <pc:docMk/>
            <pc:sldMk cId="351033018" sldId="2147377344"/>
            <ac:spMk id="6" creationId="{EF3F4346-E687-796E-D762-34826FDDDDE2}"/>
          </ac:spMkLst>
        </pc:spChg>
        <pc:graphicFrameChg chg="add del mod">
          <ac:chgData name="Ying Dong WEI" userId="886b3cec-ad91-4f22-b825-69f6a78f3bb7" providerId="ADAL" clId="{BE698293-DA34-4EE5-9FD7-E4CF28642577}" dt="2024-06-12T01:21:45.319" v="9876" actId="478"/>
          <ac:graphicFrameMkLst>
            <pc:docMk/>
            <pc:sldMk cId="351033018" sldId="2147377344"/>
            <ac:graphicFrameMk id="2" creationId="{D7B074F5-C1FB-D71C-90CC-DAA2906BE05F}"/>
          </ac:graphicFrameMkLst>
        </pc:graphicFrameChg>
        <pc:graphicFrameChg chg="add mod modGraphic">
          <ac:chgData name="Ying Dong WEI" userId="886b3cec-ad91-4f22-b825-69f6a78f3bb7" providerId="ADAL" clId="{BE698293-DA34-4EE5-9FD7-E4CF28642577}" dt="2024-06-12T06:39:11.494" v="17096"/>
          <ac:graphicFrameMkLst>
            <pc:docMk/>
            <pc:sldMk cId="351033018" sldId="2147377344"/>
            <ac:graphicFrameMk id="3" creationId="{90BDACF7-1EAD-8E4E-EC86-294384BBC666}"/>
          </ac:graphicFrameMkLst>
        </pc:graphicFrameChg>
        <pc:graphicFrameChg chg="del">
          <ac:chgData name="Ying Dong WEI" userId="886b3cec-ad91-4f22-b825-69f6a78f3bb7" providerId="ADAL" clId="{BE698293-DA34-4EE5-9FD7-E4CF28642577}" dt="2024-06-11T08:54:36.573" v="8930" actId="478"/>
          <ac:graphicFrameMkLst>
            <pc:docMk/>
            <pc:sldMk cId="351033018" sldId="2147377344"/>
            <ac:graphicFrameMk id="6" creationId="{D8E1C57A-D7E0-AE6B-BA92-BB2847B0DD26}"/>
          </ac:graphicFrameMkLst>
        </pc:graphicFrameChg>
      </pc:sldChg>
      <pc:sldChg chg="addSp delSp modSp add mod">
        <pc:chgData name="Ying Dong WEI" userId="886b3cec-ad91-4f22-b825-69f6a78f3bb7" providerId="ADAL" clId="{BE698293-DA34-4EE5-9FD7-E4CF28642577}" dt="2024-06-12T06:49:50.003" v="17376" actId="20577"/>
        <pc:sldMkLst>
          <pc:docMk/>
          <pc:sldMk cId="3221198595" sldId="2147377345"/>
        </pc:sldMkLst>
        <pc:spChg chg="mod">
          <ac:chgData name="Ying Dong WEI" userId="886b3cec-ad91-4f22-b825-69f6a78f3bb7" providerId="ADAL" clId="{BE698293-DA34-4EE5-9FD7-E4CF28642577}" dt="2024-06-12T06:49:50.003" v="17376" actId="20577"/>
          <ac:spMkLst>
            <pc:docMk/>
            <pc:sldMk cId="3221198595" sldId="2147377345"/>
            <ac:spMk id="5" creationId="{22149036-DDF4-10CE-8CFE-80840536F28F}"/>
          </ac:spMkLst>
        </pc:spChg>
        <pc:spChg chg="mod">
          <ac:chgData name="Ying Dong WEI" userId="886b3cec-ad91-4f22-b825-69f6a78f3bb7" providerId="ADAL" clId="{BE698293-DA34-4EE5-9FD7-E4CF28642577}" dt="2024-06-11T08:57:19.361" v="8994" actId="1076"/>
          <ac:spMkLst>
            <pc:docMk/>
            <pc:sldMk cId="3221198595" sldId="2147377345"/>
            <ac:spMk id="284" creationId="{A208F6DC-EF86-DB70-4CA0-A4AD668625E8}"/>
          </ac:spMkLst>
        </pc:spChg>
        <pc:spChg chg="add del">
          <ac:chgData name="Ying Dong WEI" userId="886b3cec-ad91-4f22-b825-69f6a78f3bb7" providerId="ADAL" clId="{BE698293-DA34-4EE5-9FD7-E4CF28642577}" dt="2024-06-11T08:58:36.230" v="9016" actId="478"/>
          <ac:spMkLst>
            <pc:docMk/>
            <pc:sldMk cId="3221198595" sldId="2147377345"/>
            <ac:spMk id="288" creationId="{C590A39E-6F85-A311-799F-26E7504F768D}"/>
          </ac:spMkLst>
        </pc:spChg>
        <pc:spChg chg="add del mod">
          <ac:chgData name="Ying Dong WEI" userId="886b3cec-ad91-4f22-b825-69f6a78f3bb7" providerId="ADAL" clId="{BE698293-DA34-4EE5-9FD7-E4CF28642577}" dt="2024-06-11T08:58:36.717" v="9017" actId="478"/>
          <ac:spMkLst>
            <pc:docMk/>
            <pc:sldMk cId="3221198595" sldId="2147377345"/>
            <ac:spMk id="289" creationId="{81750EF0-5B59-32D9-51E4-1B884CC93DD1}"/>
          </ac:spMkLst>
        </pc:spChg>
        <pc:spChg chg="add del">
          <ac:chgData name="Ying Dong WEI" userId="886b3cec-ad91-4f22-b825-69f6a78f3bb7" providerId="ADAL" clId="{BE698293-DA34-4EE5-9FD7-E4CF28642577}" dt="2024-06-11T08:58:35.855" v="9015" actId="478"/>
          <ac:spMkLst>
            <pc:docMk/>
            <pc:sldMk cId="3221198595" sldId="2147377345"/>
            <ac:spMk id="290" creationId="{9760CF4D-F613-305C-56BB-F120FA263B2F}"/>
          </ac:spMkLst>
        </pc:spChg>
        <pc:spChg chg="add del">
          <ac:chgData name="Ying Dong WEI" userId="886b3cec-ad91-4f22-b825-69f6a78f3bb7" providerId="ADAL" clId="{BE698293-DA34-4EE5-9FD7-E4CF28642577}" dt="2024-06-11T08:58:46.181" v="9020" actId="478"/>
          <ac:spMkLst>
            <pc:docMk/>
            <pc:sldMk cId="3221198595" sldId="2147377345"/>
            <ac:spMk id="291" creationId="{0DAD9460-D2D3-5000-AF97-57FBCEA5A248}"/>
          </ac:spMkLst>
        </pc:spChg>
        <pc:spChg chg="add del mod">
          <ac:chgData name="Ying Dong WEI" userId="886b3cec-ad91-4f22-b825-69f6a78f3bb7" providerId="ADAL" clId="{BE698293-DA34-4EE5-9FD7-E4CF28642577}" dt="2024-06-11T08:58:45.117" v="9018" actId="478"/>
          <ac:spMkLst>
            <pc:docMk/>
            <pc:sldMk cId="3221198595" sldId="2147377345"/>
            <ac:spMk id="292" creationId="{EE0AC154-55FD-F49F-FAE6-B339F19E8C51}"/>
          </ac:spMkLst>
        </pc:spChg>
        <pc:spChg chg="add del">
          <ac:chgData name="Ying Dong WEI" userId="886b3cec-ad91-4f22-b825-69f6a78f3bb7" providerId="ADAL" clId="{BE698293-DA34-4EE5-9FD7-E4CF28642577}" dt="2024-06-11T08:58:45.699" v="9019" actId="478"/>
          <ac:spMkLst>
            <pc:docMk/>
            <pc:sldMk cId="3221198595" sldId="2147377345"/>
            <ac:spMk id="293" creationId="{48BCFA52-BB3C-1C50-1467-F65F769CBAE2}"/>
          </ac:spMkLst>
        </pc:spChg>
        <pc:spChg chg="mod">
          <ac:chgData name="Ying Dong WEI" userId="886b3cec-ad91-4f22-b825-69f6a78f3bb7" providerId="ADAL" clId="{BE698293-DA34-4EE5-9FD7-E4CF28642577}" dt="2024-06-11T08:58:53.590" v="9025" actId="1076"/>
          <ac:spMkLst>
            <pc:docMk/>
            <pc:sldMk cId="3221198595" sldId="2147377345"/>
            <ac:spMk id="297" creationId="{29A0B9C0-66C6-1D46-6F92-7AB1FEE4AF50}"/>
          </ac:spMkLst>
        </pc:spChg>
        <pc:spChg chg="mod">
          <ac:chgData name="Ying Dong WEI" userId="886b3cec-ad91-4f22-b825-69f6a78f3bb7" providerId="ADAL" clId="{BE698293-DA34-4EE5-9FD7-E4CF28642577}" dt="2024-06-11T08:58:53.590" v="9025" actId="1076"/>
          <ac:spMkLst>
            <pc:docMk/>
            <pc:sldMk cId="3221198595" sldId="2147377345"/>
            <ac:spMk id="298" creationId="{F1FC87AA-CDB2-80A6-1174-8B8A3FB5D8D7}"/>
          </ac:spMkLst>
        </pc:spChg>
        <pc:spChg chg="mod">
          <ac:chgData name="Ying Dong WEI" userId="886b3cec-ad91-4f22-b825-69f6a78f3bb7" providerId="ADAL" clId="{BE698293-DA34-4EE5-9FD7-E4CF28642577}" dt="2024-06-11T08:58:53.590" v="9025" actId="1076"/>
          <ac:spMkLst>
            <pc:docMk/>
            <pc:sldMk cId="3221198595" sldId="2147377345"/>
            <ac:spMk id="299" creationId="{72997C6D-9FBC-1FBB-388D-6A33260F0EAD}"/>
          </ac:spMkLst>
        </pc:spChg>
        <pc:spChg chg="del">
          <ac:chgData name="Ying Dong WEI" userId="886b3cec-ad91-4f22-b825-69f6a78f3bb7" providerId="ADAL" clId="{BE698293-DA34-4EE5-9FD7-E4CF28642577}" dt="2024-06-11T08:58:47.778" v="9023" actId="478"/>
          <ac:spMkLst>
            <pc:docMk/>
            <pc:sldMk cId="3221198595" sldId="2147377345"/>
            <ac:spMk id="300" creationId="{44053C69-2409-B291-0134-CBFC7AA1294B}"/>
          </ac:spMkLst>
        </pc:spChg>
        <pc:spChg chg="del mod">
          <ac:chgData name="Ying Dong WEI" userId="886b3cec-ad91-4f22-b825-69f6a78f3bb7" providerId="ADAL" clId="{BE698293-DA34-4EE5-9FD7-E4CF28642577}" dt="2024-06-11T08:58:47.341" v="9022" actId="478"/>
          <ac:spMkLst>
            <pc:docMk/>
            <pc:sldMk cId="3221198595" sldId="2147377345"/>
            <ac:spMk id="301" creationId="{1B33D251-3B97-4139-4EBB-67C140067C07}"/>
          </ac:spMkLst>
        </pc:spChg>
        <pc:spChg chg="add del">
          <ac:chgData name="Ying Dong WEI" userId="886b3cec-ad91-4f22-b825-69f6a78f3bb7" providerId="ADAL" clId="{BE698293-DA34-4EE5-9FD7-E4CF28642577}" dt="2024-06-11T08:58:46.840" v="9021" actId="478"/>
          <ac:spMkLst>
            <pc:docMk/>
            <pc:sldMk cId="3221198595" sldId="2147377345"/>
            <ac:spMk id="302" creationId="{B663172A-C3E6-1375-B9C7-F0C09870710B}"/>
          </ac:spMkLst>
        </pc:spChg>
        <pc:spChg chg="del">
          <ac:chgData name="Ying Dong WEI" userId="886b3cec-ad91-4f22-b825-69f6a78f3bb7" providerId="ADAL" clId="{BE698293-DA34-4EE5-9FD7-E4CF28642577}" dt="2024-06-11T08:58:48.292" v="9024" actId="478"/>
          <ac:spMkLst>
            <pc:docMk/>
            <pc:sldMk cId="3221198595" sldId="2147377345"/>
            <ac:spMk id="303" creationId="{5EDB7F3B-B099-731F-16BF-9AE858224138}"/>
          </ac:spMkLst>
        </pc:spChg>
        <pc:spChg chg="del mod">
          <ac:chgData name="Ying Dong WEI" userId="886b3cec-ad91-4f22-b825-69f6a78f3bb7" providerId="ADAL" clId="{BE698293-DA34-4EE5-9FD7-E4CF28642577}" dt="2024-06-11T08:59:49.695" v="9039" actId="478"/>
          <ac:spMkLst>
            <pc:docMk/>
            <pc:sldMk cId="3221198595" sldId="2147377345"/>
            <ac:spMk id="304" creationId="{A2ABBF1D-2170-2552-8F55-FE3AE91AA328}"/>
          </ac:spMkLst>
        </pc:spChg>
        <pc:spChg chg="del mod">
          <ac:chgData name="Ying Dong WEI" userId="886b3cec-ad91-4f22-b825-69f6a78f3bb7" providerId="ADAL" clId="{BE698293-DA34-4EE5-9FD7-E4CF28642577}" dt="2024-06-11T08:59:49.695" v="9039" actId="478"/>
          <ac:spMkLst>
            <pc:docMk/>
            <pc:sldMk cId="3221198595" sldId="2147377345"/>
            <ac:spMk id="305" creationId="{D8891B34-3FD6-9DAE-2766-768BE336909B}"/>
          </ac:spMkLst>
        </pc:spChg>
        <pc:spChg chg="del mod">
          <ac:chgData name="Ying Dong WEI" userId="886b3cec-ad91-4f22-b825-69f6a78f3bb7" providerId="ADAL" clId="{BE698293-DA34-4EE5-9FD7-E4CF28642577}" dt="2024-06-11T08:59:49.695" v="9039" actId="478"/>
          <ac:spMkLst>
            <pc:docMk/>
            <pc:sldMk cId="3221198595" sldId="2147377345"/>
            <ac:spMk id="306" creationId="{030F637B-5069-DD2F-B660-0A1A2AE6C68E}"/>
          </ac:spMkLst>
        </pc:spChg>
        <pc:spChg chg="mod">
          <ac:chgData name="Ying Dong WEI" userId="886b3cec-ad91-4f22-b825-69f6a78f3bb7" providerId="ADAL" clId="{BE698293-DA34-4EE5-9FD7-E4CF28642577}" dt="2024-06-11T08:59:56.309" v="9040" actId="1076"/>
          <ac:spMkLst>
            <pc:docMk/>
            <pc:sldMk cId="3221198595" sldId="2147377345"/>
            <ac:spMk id="310" creationId="{F076D644-AC3E-1F20-2EE2-2C03646E8328}"/>
          </ac:spMkLst>
        </pc:spChg>
        <pc:spChg chg="mod">
          <ac:chgData name="Ying Dong WEI" userId="886b3cec-ad91-4f22-b825-69f6a78f3bb7" providerId="ADAL" clId="{BE698293-DA34-4EE5-9FD7-E4CF28642577}" dt="2024-06-11T08:59:56.309" v="9040" actId="1076"/>
          <ac:spMkLst>
            <pc:docMk/>
            <pc:sldMk cId="3221198595" sldId="2147377345"/>
            <ac:spMk id="311" creationId="{CEFD4850-50D0-C9AB-0D60-58894CCFC637}"/>
          </ac:spMkLst>
        </pc:spChg>
        <pc:spChg chg="mod">
          <ac:chgData name="Ying Dong WEI" userId="886b3cec-ad91-4f22-b825-69f6a78f3bb7" providerId="ADAL" clId="{BE698293-DA34-4EE5-9FD7-E4CF28642577}" dt="2024-06-11T08:59:56.309" v="9040" actId="1076"/>
          <ac:spMkLst>
            <pc:docMk/>
            <pc:sldMk cId="3221198595" sldId="2147377345"/>
            <ac:spMk id="312" creationId="{8BE39CE9-6A0F-F389-0EA5-8ED7932C61D4}"/>
          </ac:spMkLst>
        </pc:spChg>
        <pc:spChg chg="mod">
          <ac:chgData name="Ying Dong WEI" userId="886b3cec-ad91-4f22-b825-69f6a78f3bb7" providerId="ADAL" clId="{BE698293-DA34-4EE5-9FD7-E4CF28642577}" dt="2024-06-11T08:59:56.309" v="9040" actId="1076"/>
          <ac:spMkLst>
            <pc:docMk/>
            <pc:sldMk cId="3221198595" sldId="2147377345"/>
            <ac:spMk id="313" creationId="{CD1C4B56-3630-E41C-9773-77B2E1B4750E}"/>
          </ac:spMkLst>
        </pc:spChg>
        <pc:spChg chg="mod">
          <ac:chgData name="Ying Dong WEI" userId="886b3cec-ad91-4f22-b825-69f6a78f3bb7" providerId="ADAL" clId="{BE698293-DA34-4EE5-9FD7-E4CF28642577}" dt="2024-06-11T09:00:02.547" v="9041" actId="1076"/>
          <ac:spMkLst>
            <pc:docMk/>
            <pc:sldMk cId="3221198595" sldId="2147377345"/>
            <ac:spMk id="314" creationId="{BE5EF11A-6867-3E89-FE1D-0315D8BC922F}"/>
          </ac:spMkLst>
        </pc:spChg>
        <pc:spChg chg="mod">
          <ac:chgData name="Ying Dong WEI" userId="886b3cec-ad91-4f22-b825-69f6a78f3bb7" providerId="ADAL" clId="{BE698293-DA34-4EE5-9FD7-E4CF28642577}" dt="2024-06-11T09:00:02.547" v="9041" actId="1076"/>
          <ac:spMkLst>
            <pc:docMk/>
            <pc:sldMk cId="3221198595" sldId="2147377345"/>
            <ac:spMk id="315" creationId="{9564672E-87D8-B961-A45F-813A414719EB}"/>
          </ac:spMkLst>
        </pc:spChg>
        <pc:spChg chg="del mod">
          <ac:chgData name="Ying Dong WEI" userId="886b3cec-ad91-4f22-b825-69f6a78f3bb7" providerId="ADAL" clId="{BE698293-DA34-4EE5-9FD7-E4CF28642577}" dt="2024-06-11T08:59:44.765" v="9038" actId="478"/>
          <ac:spMkLst>
            <pc:docMk/>
            <pc:sldMk cId="3221198595" sldId="2147377345"/>
            <ac:spMk id="316" creationId="{B365D3D3-2ACA-648B-66DB-BE8B00A653BC}"/>
          </ac:spMkLst>
        </pc:spChg>
        <pc:spChg chg="del mod">
          <ac:chgData name="Ying Dong WEI" userId="886b3cec-ad91-4f22-b825-69f6a78f3bb7" providerId="ADAL" clId="{BE698293-DA34-4EE5-9FD7-E4CF28642577}" dt="2024-06-11T08:59:44.060" v="9037" actId="478"/>
          <ac:spMkLst>
            <pc:docMk/>
            <pc:sldMk cId="3221198595" sldId="2147377345"/>
            <ac:spMk id="317" creationId="{EAED4030-186C-BB6B-05A1-8400CBE286B2}"/>
          </ac:spMkLst>
        </pc:spChg>
        <pc:spChg chg="del">
          <ac:chgData name="Ying Dong WEI" userId="886b3cec-ad91-4f22-b825-69f6a78f3bb7" providerId="ADAL" clId="{BE698293-DA34-4EE5-9FD7-E4CF28642577}" dt="2024-06-11T08:59:08.340" v="9028" actId="478"/>
          <ac:spMkLst>
            <pc:docMk/>
            <pc:sldMk cId="3221198595" sldId="2147377345"/>
            <ac:spMk id="318" creationId="{97636D77-FADB-7DD9-AAA0-DE7DD899086E}"/>
          </ac:spMkLst>
        </pc:spChg>
        <pc:spChg chg="del mod">
          <ac:chgData name="Ying Dong WEI" userId="886b3cec-ad91-4f22-b825-69f6a78f3bb7" providerId="ADAL" clId="{BE698293-DA34-4EE5-9FD7-E4CF28642577}" dt="2024-06-11T08:59:09.668" v="9029" actId="478"/>
          <ac:spMkLst>
            <pc:docMk/>
            <pc:sldMk cId="3221198595" sldId="2147377345"/>
            <ac:spMk id="319" creationId="{4ABE9092-5341-1111-43B8-F7CD84D0DE9D}"/>
          </ac:spMkLst>
        </pc:spChg>
        <pc:spChg chg="del">
          <ac:chgData name="Ying Dong WEI" userId="886b3cec-ad91-4f22-b825-69f6a78f3bb7" providerId="ADAL" clId="{BE698293-DA34-4EE5-9FD7-E4CF28642577}" dt="2024-06-11T08:59:10.214" v="9030" actId="478"/>
          <ac:spMkLst>
            <pc:docMk/>
            <pc:sldMk cId="3221198595" sldId="2147377345"/>
            <ac:spMk id="320" creationId="{17306195-54B4-758E-5356-8FB0245308FA}"/>
          </ac:spMkLst>
        </pc:spChg>
        <pc:spChg chg="del">
          <ac:chgData name="Ying Dong WEI" userId="886b3cec-ad91-4f22-b825-69f6a78f3bb7" providerId="ADAL" clId="{BE698293-DA34-4EE5-9FD7-E4CF28642577}" dt="2024-06-11T09:00:06.641" v="9042" actId="478"/>
          <ac:spMkLst>
            <pc:docMk/>
            <pc:sldMk cId="3221198595" sldId="2147377345"/>
            <ac:spMk id="328" creationId="{13D86EAC-C66B-E006-9154-08902CCBCB67}"/>
          </ac:spMkLst>
        </pc:spChg>
        <pc:spChg chg="del">
          <ac:chgData name="Ying Dong WEI" userId="886b3cec-ad91-4f22-b825-69f6a78f3bb7" providerId="ADAL" clId="{BE698293-DA34-4EE5-9FD7-E4CF28642577}" dt="2024-06-11T09:00:06.641" v="9042" actId="478"/>
          <ac:spMkLst>
            <pc:docMk/>
            <pc:sldMk cId="3221198595" sldId="2147377345"/>
            <ac:spMk id="329" creationId="{C4D07D8D-4A62-3285-16D7-4BEB5B722273}"/>
          </ac:spMkLst>
        </pc:spChg>
        <pc:spChg chg="del">
          <ac:chgData name="Ying Dong WEI" userId="886b3cec-ad91-4f22-b825-69f6a78f3bb7" providerId="ADAL" clId="{BE698293-DA34-4EE5-9FD7-E4CF28642577}" dt="2024-06-11T09:00:10.184" v="9045" actId="478"/>
          <ac:spMkLst>
            <pc:docMk/>
            <pc:sldMk cId="3221198595" sldId="2147377345"/>
            <ac:spMk id="330" creationId="{AC386D5A-62A5-928A-A3B8-0956401DDBA0}"/>
          </ac:spMkLst>
        </pc:spChg>
        <pc:spChg chg="del mod">
          <ac:chgData name="Ying Dong WEI" userId="886b3cec-ad91-4f22-b825-69f6a78f3bb7" providerId="ADAL" clId="{BE698293-DA34-4EE5-9FD7-E4CF28642577}" dt="2024-06-11T09:00:08.762" v="9044" actId="478"/>
          <ac:spMkLst>
            <pc:docMk/>
            <pc:sldMk cId="3221198595" sldId="2147377345"/>
            <ac:spMk id="331" creationId="{B5037B0E-ED7D-714F-586D-19D69018541A}"/>
          </ac:spMkLst>
        </pc:spChg>
        <pc:spChg chg="del">
          <ac:chgData name="Ying Dong WEI" userId="886b3cec-ad91-4f22-b825-69f6a78f3bb7" providerId="ADAL" clId="{BE698293-DA34-4EE5-9FD7-E4CF28642577}" dt="2024-06-11T09:00:06.641" v="9042" actId="478"/>
          <ac:spMkLst>
            <pc:docMk/>
            <pc:sldMk cId="3221198595" sldId="2147377345"/>
            <ac:spMk id="332" creationId="{4D60AA9D-2807-6AF7-2535-2BA9876C5493}"/>
          </ac:spMkLst>
        </pc:spChg>
        <pc:grpChg chg="del">
          <ac:chgData name="Ying Dong WEI" userId="886b3cec-ad91-4f22-b825-69f6a78f3bb7" providerId="ADAL" clId="{BE698293-DA34-4EE5-9FD7-E4CF28642577}" dt="2024-06-11T09:00:06.641" v="9042" actId="478"/>
          <ac:grpSpMkLst>
            <pc:docMk/>
            <pc:sldMk cId="3221198595" sldId="2147377345"/>
            <ac:grpSpMk id="140" creationId="{DFAA4758-3ACC-6CAF-36E3-CBF02CE080E5}"/>
          </ac:grpSpMkLst>
        </pc:grpChg>
        <pc:grpChg chg="del">
          <ac:chgData name="Ying Dong WEI" userId="886b3cec-ad91-4f22-b825-69f6a78f3bb7" providerId="ADAL" clId="{BE698293-DA34-4EE5-9FD7-E4CF28642577}" dt="2024-06-11T09:00:06.641" v="9042" actId="478"/>
          <ac:grpSpMkLst>
            <pc:docMk/>
            <pc:sldMk cId="3221198595" sldId="2147377345"/>
            <ac:grpSpMk id="167" creationId="{2DFAB675-EC16-5E59-E637-1A20DEE54D69}"/>
          </ac:grpSpMkLst>
        </pc:grpChg>
        <pc:grpChg chg="del">
          <ac:chgData name="Ying Dong WEI" userId="886b3cec-ad91-4f22-b825-69f6a78f3bb7" providerId="ADAL" clId="{BE698293-DA34-4EE5-9FD7-E4CF28642577}" dt="2024-06-11T09:00:06.641" v="9042" actId="478"/>
          <ac:grpSpMkLst>
            <pc:docMk/>
            <pc:sldMk cId="3221198595" sldId="2147377345"/>
            <ac:grpSpMk id="194" creationId="{A1D78539-DED8-6D75-060A-96CC6BD82448}"/>
          </ac:grpSpMkLst>
        </pc:grpChg>
        <pc:grpChg chg="del">
          <ac:chgData name="Ying Dong WEI" userId="886b3cec-ad91-4f22-b825-69f6a78f3bb7" providerId="ADAL" clId="{BE698293-DA34-4EE5-9FD7-E4CF28642577}" dt="2024-06-11T09:00:06.641" v="9042" actId="478"/>
          <ac:grpSpMkLst>
            <pc:docMk/>
            <pc:sldMk cId="3221198595" sldId="2147377345"/>
            <ac:grpSpMk id="221" creationId="{C0D877C8-8A0F-2B45-B35C-7AEC793812AC}"/>
          </ac:grpSpMkLst>
        </pc:grpChg>
        <pc:grpChg chg="del">
          <ac:chgData name="Ying Dong WEI" userId="886b3cec-ad91-4f22-b825-69f6a78f3bb7" providerId="ADAL" clId="{BE698293-DA34-4EE5-9FD7-E4CF28642577}" dt="2024-06-11T09:00:06.641" v="9042" actId="478"/>
          <ac:grpSpMkLst>
            <pc:docMk/>
            <pc:sldMk cId="3221198595" sldId="2147377345"/>
            <ac:grpSpMk id="248" creationId="{DE973117-5131-E072-F250-6B9FDAECBFBD}"/>
          </ac:grpSpMkLst>
        </pc:grpChg>
      </pc:sldChg>
      <pc:sldChg chg="delSp modSp add mod">
        <pc:chgData name="Ying Dong WEI" userId="886b3cec-ad91-4f22-b825-69f6a78f3bb7" providerId="ADAL" clId="{BE698293-DA34-4EE5-9FD7-E4CF28642577}" dt="2024-06-12T06:49:53.970" v="17381" actId="20577"/>
        <pc:sldMkLst>
          <pc:docMk/>
          <pc:sldMk cId="777147085" sldId="2147377346"/>
        </pc:sldMkLst>
        <pc:spChg chg="mod">
          <ac:chgData name="Ying Dong WEI" userId="886b3cec-ad91-4f22-b825-69f6a78f3bb7" providerId="ADAL" clId="{BE698293-DA34-4EE5-9FD7-E4CF28642577}" dt="2024-06-12T06:49:53.970" v="17381" actId="20577"/>
          <ac:spMkLst>
            <pc:docMk/>
            <pc:sldMk cId="777147085" sldId="2147377346"/>
            <ac:spMk id="5" creationId="{22149036-DDF4-10CE-8CFE-80840536F28F}"/>
          </ac:spMkLst>
        </pc:spChg>
        <pc:spChg chg="del mod">
          <ac:chgData name="Ying Dong WEI" userId="886b3cec-ad91-4f22-b825-69f6a78f3bb7" providerId="ADAL" clId="{BE698293-DA34-4EE5-9FD7-E4CF28642577}" dt="2024-06-11T09:01:18.387" v="9071" actId="478"/>
          <ac:spMkLst>
            <pc:docMk/>
            <pc:sldMk cId="777147085" sldId="2147377346"/>
            <ac:spMk id="656" creationId="{81E356B8-0C05-4948-58BB-7870F2C4BCC2}"/>
          </ac:spMkLst>
        </pc:spChg>
        <pc:spChg chg="del">
          <ac:chgData name="Ying Dong WEI" userId="886b3cec-ad91-4f22-b825-69f6a78f3bb7" providerId="ADAL" clId="{BE698293-DA34-4EE5-9FD7-E4CF28642577}" dt="2024-06-11T09:00:50.850" v="9062" actId="478"/>
          <ac:spMkLst>
            <pc:docMk/>
            <pc:sldMk cId="777147085" sldId="2147377346"/>
            <ac:spMk id="657" creationId="{420C67B5-95EF-F00D-D1A2-FFB92B9EDCE1}"/>
          </ac:spMkLst>
        </pc:spChg>
        <pc:spChg chg="mod">
          <ac:chgData name="Ying Dong WEI" userId="886b3cec-ad91-4f22-b825-69f6a78f3bb7" providerId="ADAL" clId="{BE698293-DA34-4EE5-9FD7-E4CF28642577}" dt="2024-06-11T09:00:49.704" v="9061" actId="1076"/>
          <ac:spMkLst>
            <pc:docMk/>
            <pc:sldMk cId="777147085" sldId="2147377346"/>
            <ac:spMk id="658" creationId="{3A8C92FF-05E3-6991-AA16-C7AC7E120C03}"/>
          </ac:spMkLst>
        </pc:spChg>
        <pc:spChg chg="mod">
          <ac:chgData name="Ying Dong WEI" userId="886b3cec-ad91-4f22-b825-69f6a78f3bb7" providerId="ADAL" clId="{BE698293-DA34-4EE5-9FD7-E4CF28642577}" dt="2024-06-11T09:00:57.356" v="9063" actId="1076"/>
          <ac:spMkLst>
            <pc:docMk/>
            <pc:sldMk cId="777147085" sldId="2147377346"/>
            <ac:spMk id="659" creationId="{343C3E85-CE3D-116D-3930-D720B7DD17E3}"/>
          </ac:spMkLst>
        </pc:spChg>
        <pc:spChg chg="mod">
          <ac:chgData name="Ying Dong WEI" userId="886b3cec-ad91-4f22-b825-69f6a78f3bb7" providerId="ADAL" clId="{BE698293-DA34-4EE5-9FD7-E4CF28642577}" dt="2024-06-11T09:01:00.069" v="9064" actId="1076"/>
          <ac:spMkLst>
            <pc:docMk/>
            <pc:sldMk cId="777147085" sldId="2147377346"/>
            <ac:spMk id="661" creationId="{6746CA1D-A777-9EEE-56FE-F1C7FACCBA01}"/>
          </ac:spMkLst>
        </pc:spChg>
        <pc:spChg chg="del">
          <ac:chgData name="Ying Dong WEI" userId="886b3cec-ad91-4f22-b825-69f6a78f3bb7" providerId="ADAL" clId="{BE698293-DA34-4EE5-9FD7-E4CF28642577}" dt="2024-06-11T09:01:02.813" v="9066" actId="478"/>
          <ac:spMkLst>
            <pc:docMk/>
            <pc:sldMk cId="777147085" sldId="2147377346"/>
            <ac:spMk id="662" creationId="{036C3957-ED13-E44E-A475-F706186A645C}"/>
          </ac:spMkLst>
        </pc:spChg>
        <pc:spChg chg="del">
          <ac:chgData name="Ying Dong WEI" userId="886b3cec-ad91-4f22-b825-69f6a78f3bb7" providerId="ADAL" clId="{BE698293-DA34-4EE5-9FD7-E4CF28642577}" dt="2024-06-11T09:01:02.085" v="9065" actId="478"/>
          <ac:spMkLst>
            <pc:docMk/>
            <pc:sldMk cId="777147085" sldId="2147377346"/>
            <ac:spMk id="663" creationId="{D561EE5A-D2C2-02D6-6619-64D5B017160A}"/>
          </ac:spMkLst>
        </pc:spChg>
        <pc:spChg chg="mod">
          <ac:chgData name="Ying Dong WEI" userId="886b3cec-ad91-4f22-b825-69f6a78f3bb7" providerId="ADAL" clId="{BE698293-DA34-4EE5-9FD7-E4CF28642577}" dt="2024-06-11T09:01:11.972" v="9069" actId="1076"/>
          <ac:spMkLst>
            <pc:docMk/>
            <pc:sldMk cId="777147085" sldId="2147377346"/>
            <ac:spMk id="664" creationId="{C3B4062D-E13D-1358-B45A-0B986DCEF7D9}"/>
          </ac:spMkLst>
        </pc:spChg>
        <pc:spChg chg="mod">
          <ac:chgData name="Ying Dong WEI" userId="886b3cec-ad91-4f22-b825-69f6a78f3bb7" providerId="ADAL" clId="{BE698293-DA34-4EE5-9FD7-E4CF28642577}" dt="2024-06-11T09:01:11.972" v="9069" actId="1076"/>
          <ac:spMkLst>
            <pc:docMk/>
            <pc:sldMk cId="777147085" sldId="2147377346"/>
            <ac:spMk id="665" creationId="{30E90B3F-9DDF-1A55-B0EA-D2C91D887A1B}"/>
          </ac:spMkLst>
        </pc:spChg>
        <pc:spChg chg="mod">
          <ac:chgData name="Ying Dong WEI" userId="886b3cec-ad91-4f22-b825-69f6a78f3bb7" providerId="ADAL" clId="{BE698293-DA34-4EE5-9FD7-E4CF28642577}" dt="2024-06-11T09:01:11.972" v="9069" actId="1076"/>
          <ac:spMkLst>
            <pc:docMk/>
            <pc:sldMk cId="777147085" sldId="2147377346"/>
            <ac:spMk id="666" creationId="{C29959E2-AD9D-9851-E708-A0FD57E0633D}"/>
          </ac:spMkLst>
        </pc:spChg>
        <pc:spChg chg="del mod">
          <ac:chgData name="Ying Dong WEI" userId="886b3cec-ad91-4f22-b825-69f6a78f3bb7" providerId="ADAL" clId="{BE698293-DA34-4EE5-9FD7-E4CF28642577}" dt="2024-06-11T09:01:18.387" v="9071" actId="478"/>
          <ac:spMkLst>
            <pc:docMk/>
            <pc:sldMk cId="777147085" sldId="2147377346"/>
            <ac:spMk id="667" creationId="{7E291B8A-AD55-6CDC-2DE1-9AD6EDD4D940}"/>
          </ac:spMkLst>
        </pc:spChg>
        <pc:spChg chg="del">
          <ac:chgData name="Ying Dong WEI" userId="886b3cec-ad91-4f22-b825-69f6a78f3bb7" providerId="ADAL" clId="{BE698293-DA34-4EE5-9FD7-E4CF28642577}" dt="2024-06-11T09:01:23.227" v="9073" actId="478"/>
          <ac:spMkLst>
            <pc:docMk/>
            <pc:sldMk cId="777147085" sldId="2147377346"/>
            <ac:spMk id="681" creationId="{39F55734-61B4-FB53-4D35-4D31D9F09973}"/>
          </ac:spMkLst>
        </pc:spChg>
        <pc:spChg chg="del">
          <ac:chgData name="Ying Dong WEI" userId="886b3cec-ad91-4f22-b825-69f6a78f3bb7" providerId="ADAL" clId="{BE698293-DA34-4EE5-9FD7-E4CF28642577}" dt="2024-06-11T09:01:21.372" v="9072" actId="478"/>
          <ac:spMkLst>
            <pc:docMk/>
            <pc:sldMk cId="777147085" sldId="2147377346"/>
            <ac:spMk id="682" creationId="{2B5E6C65-6969-BE96-A0DA-64BCD4C854B3}"/>
          </ac:spMkLst>
        </pc:spChg>
        <pc:spChg chg="del">
          <ac:chgData name="Ying Dong WEI" userId="886b3cec-ad91-4f22-b825-69f6a78f3bb7" providerId="ADAL" clId="{BE698293-DA34-4EE5-9FD7-E4CF28642577}" dt="2024-06-11T09:01:21.372" v="9072" actId="478"/>
          <ac:spMkLst>
            <pc:docMk/>
            <pc:sldMk cId="777147085" sldId="2147377346"/>
            <ac:spMk id="683" creationId="{F5F31450-0058-C39B-B364-2517C70D4B83}"/>
          </ac:spMkLst>
        </pc:spChg>
        <pc:spChg chg="mod">
          <ac:chgData name="Ying Dong WEI" userId="886b3cec-ad91-4f22-b825-69f6a78f3bb7" providerId="ADAL" clId="{BE698293-DA34-4EE5-9FD7-E4CF28642577}" dt="2024-06-11T09:01:46.893" v="9090" actId="20577"/>
          <ac:spMkLst>
            <pc:docMk/>
            <pc:sldMk cId="777147085" sldId="2147377346"/>
            <ac:spMk id="842" creationId="{ED15C667-ACCA-7095-1DE4-65EC5368B7C7}"/>
          </ac:spMkLst>
        </pc:spChg>
        <pc:grpChg chg="del">
          <ac:chgData name="Ying Dong WEI" userId="886b3cec-ad91-4f22-b825-69f6a78f3bb7" providerId="ADAL" clId="{BE698293-DA34-4EE5-9FD7-E4CF28642577}" dt="2024-06-11T09:01:21.372" v="9072" actId="478"/>
          <ac:grpSpMkLst>
            <pc:docMk/>
            <pc:sldMk cId="777147085" sldId="2147377346"/>
            <ac:grpSpMk id="448" creationId="{A5BA9BCE-5D3A-19D5-07FE-F43B94DF0685}"/>
          </ac:grpSpMkLst>
        </pc:grpChg>
        <pc:grpChg chg="del">
          <ac:chgData name="Ying Dong WEI" userId="886b3cec-ad91-4f22-b825-69f6a78f3bb7" providerId="ADAL" clId="{BE698293-DA34-4EE5-9FD7-E4CF28642577}" dt="2024-06-11T09:01:21.372" v="9072" actId="478"/>
          <ac:grpSpMkLst>
            <pc:docMk/>
            <pc:sldMk cId="777147085" sldId="2147377346"/>
            <ac:grpSpMk id="471" creationId="{3FF81A8D-6DD3-313C-57AC-97399E90D1A6}"/>
          </ac:grpSpMkLst>
        </pc:grpChg>
        <pc:grpChg chg="del">
          <ac:chgData name="Ying Dong WEI" userId="886b3cec-ad91-4f22-b825-69f6a78f3bb7" providerId="ADAL" clId="{BE698293-DA34-4EE5-9FD7-E4CF28642577}" dt="2024-06-11T09:01:21.372" v="9072" actId="478"/>
          <ac:grpSpMkLst>
            <pc:docMk/>
            <pc:sldMk cId="777147085" sldId="2147377346"/>
            <ac:grpSpMk id="494" creationId="{F3F8D149-BF5C-74C0-08EB-DF09CC70A492}"/>
          </ac:grpSpMkLst>
        </pc:grpChg>
      </pc:sldChg>
      <pc:sldChg chg="addSp delSp modSp new mod ord modClrScheme chgLayout">
        <pc:chgData name="Ying Dong WEI" userId="886b3cec-ad91-4f22-b825-69f6a78f3bb7" providerId="ADAL" clId="{BE698293-DA34-4EE5-9FD7-E4CF28642577}" dt="2024-06-12T01:44:03.099" v="11307" actId="404"/>
        <pc:sldMkLst>
          <pc:docMk/>
          <pc:sldMk cId="2610010175" sldId="2147377347"/>
        </pc:sldMkLst>
        <pc:spChg chg="del">
          <ac:chgData name="Ying Dong WEI" userId="886b3cec-ad91-4f22-b825-69f6a78f3bb7" providerId="ADAL" clId="{BE698293-DA34-4EE5-9FD7-E4CF28642577}" dt="2024-06-12T01:43:32.672" v="11273" actId="700"/>
          <ac:spMkLst>
            <pc:docMk/>
            <pc:sldMk cId="2610010175" sldId="2147377347"/>
            <ac:spMk id="2" creationId="{D27D36CF-6B79-7D4A-C37F-3E76B709DC9A}"/>
          </ac:spMkLst>
        </pc:spChg>
        <pc:spChg chg="del mod ord">
          <ac:chgData name="Ying Dong WEI" userId="886b3cec-ad91-4f22-b825-69f6a78f3bb7" providerId="ADAL" clId="{BE698293-DA34-4EE5-9FD7-E4CF28642577}" dt="2024-06-12T01:43:32.672" v="11273" actId="700"/>
          <ac:spMkLst>
            <pc:docMk/>
            <pc:sldMk cId="2610010175" sldId="2147377347"/>
            <ac:spMk id="3" creationId="{4DA6491E-8A34-B6FD-CA20-1BD5FDBDD8BC}"/>
          </ac:spMkLst>
        </pc:spChg>
        <pc:spChg chg="add mod ord">
          <ac:chgData name="Ying Dong WEI" userId="886b3cec-ad91-4f22-b825-69f6a78f3bb7" providerId="ADAL" clId="{BE698293-DA34-4EE5-9FD7-E4CF28642577}" dt="2024-06-12T01:44:03.099" v="11307" actId="404"/>
          <ac:spMkLst>
            <pc:docMk/>
            <pc:sldMk cId="2610010175" sldId="2147377347"/>
            <ac:spMk id="4" creationId="{A2288F4D-3900-C402-6A7E-7E6E8B14C04E}"/>
          </ac:spMkLst>
        </pc:spChg>
        <pc:spChg chg="add del">
          <ac:chgData name="Ying Dong WEI" userId="886b3cec-ad91-4f22-b825-69f6a78f3bb7" providerId="ADAL" clId="{BE698293-DA34-4EE5-9FD7-E4CF28642577}" dt="2024-06-12T01:43:42.085" v="11277" actId="22"/>
          <ac:spMkLst>
            <pc:docMk/>
            <pc:sldMk cId="2610010175" sldId="2147377347"/>
            <ac:spMk id="6" creationId="{2ACA01B5-D108-5911-5FA3-CDB8A6A1A099}"/>
          </ac:spMkLst>
        </pc:spChg>
      </pc:sldChg>
      <pc:sldChg chg="modSp add mod">
        <pc:chgData name="Ying Dong WEI" userId="886b3cec-ad91-4f22-b825-69f6a78f3bb7" providerId="ADAL" clId="{BE698293-DA34-4EE5-9FD7-E4CF28642577}" dt="2024-06-12T01:45:34.088" v="11371" actId="20577"/>
        <pc:sldMkLst>
          <pc:docMk/>
          <pc:sldMk cId="3427706181" sldId="2147377348"/>
        </pc:sldMkLst>
        <pc:spChg chg="mod">
          <ac:chgData name="Ying Dong WEI" userId="886b3cec-ad91-4f22-b825-69f6a78f3bb7" providerId="ADAL" clId="{BE698293-DA34-4EE5-9FD7-E4CF28642577}" dt="2024-06-12T01:45:34.088" v="11371" actId="20577"/>
          <ac:spMkLst>
            <pc:docMk/>
            <pc:sldMk cId="3427706181" sldId="2147377348"/>
            <ac:spMk id="4" creationId="{A2288F4D-3900-C402-6A7E-7E6E8B14C04E}"/>
          </ac:spMkLst>
        </pc:spChg>
      </pc:sldChg>
      <pc:sldChg chg="addSp delSp modSp add mod">
        <pc:chgData name="Ying Dong WEI" userId="886b3cec-ad91-4f22-b825-69f6a78f3bb7" providerId="ADAL" clId="{BE698293-DA34-4EE5-9FD7-E4CF28642577}" dt="2024-06-12T06:39:14.755" v="17097"/>
        <pc:sldMkLst>
          <pc:docMk/>
          <pc:sldMk cId="1156327838" sldId="2147377349"/>
        </pc:sldMkLst>
        <pc:spChg chg="del">
          <ac:chgData name="Ying Dong WEI" userId="886b3cec-ad91-4f22-b825-69f6a78f3bb7" providerId="ADAL" clId="{BE698293-DA34-4EE5-9FD7-E4CF28642577}" dt="2024-06-12T01:50:22.577" v="11699" actId="478"/>
          <ac:spMkLst>
            <pc:docMk/>
            <pc:sldMk cId="1156327838" sldId="2147377349"/>
            <ac:spMk id="2" creationId="{E43E55BA-737D-06BE-1196-10D1D4F78C66}"/>
          </ac:spMkLst>
        </pc:spChg>
        <pc:spChg chg="mod">
          <ac:chgData name="Ying Dong WEI" userId="886b3cec-ad91-4f22-b825-69f6a78f3bb7" providerId="ADAL" clId="{BE698293-DA34-4EE5-9FD7-E4CF28642577}" dt="2024-06-12T01:47:23.716" v="11397" actId="20577"/>
          <ac:spMkLst>
            <pc:docMk/>
            <pc:sldMk cId="1156327838" sldId="2147377349"/>
            <ac:spMk id="5" creationId="{22149036-DDF4-10CE-8CFE-80840536F28F}"/>
          </ac:spMkLst>
        </pc:spChg>
        <pc:spChg chg="del">
          <ac:chgData name="Ying Dong WEI" userId="886b3cec-ad91-4f22-b825-69f6a78f3bb7" providerId="ADAL" clId="{BE698293-DA34-4EE5-9FD7-E4CF28642577}" dt="2024-06-12T01:50:22.577" v="11699" actId="478"/>
          <ac:spMkLst>
            <pc:docMk/>
            <pc:sldMk cId="1156327838" sldId="2147377349"/>
            <ac:spMk id="33" creationId="{33287D6E-8EFB-8166-76CB-AA45AD9916C9}"/>
          </ac:spMkLst>
        </pc:spChg>
        <pc:spChg chg="del">
          <ac:chgData name="Ying Dong WEI" userId="886b3cec-ad91-4f22-b825-69f6a78f3bb7" providerId="ADAL" clId="{BE698293-DA34-4EE5-9FD7-E4CF28642577}" dt="2024-06-12T01:50:22.577" v="11699" actId="478"/>
          <ac:spMkLst>
            <pc:docMk/>
            <pc:sldMk cId="1156327838" sldId="2147377349"/>
            <ac:spMk id="34" creationId="{9DBC47F1-9572-65B8-F99F-3B2C4F8E5A03}"/>
          </ac:spMkLst>
        </pc:spChg>
        <pc:spChg chg="del">
          <ac:chgData name="Ying Dong WEI" userId="886b3cec-ad91-4f22-b825-69f6a78f3bb7" providerId="ADAL" clId="{BE698293-DA34-4EE5-9FD7-E4CF28642577}" dt="2024-06-12T01:50:22.577" v="11699" actId="478"/>
          <ac:spMkLst>
            <pc:docMk/>
            <pc:sldMk cId="1156327838" sldId="2147377349"/>
            <ac:spMk id="35" creationId="{1654FD04-06F2-9B2E-E638-33F4BE724065}"/>
          </ac:spMkLst>
        </pc:spChg>
        <pc:spChg chg="del">
          <ac:chgData name="Ying Dong WEI" userId="886b3cec-ad91-4f22-b825-69f6a78f3bb7" providerId="ADAL" clId="{BE698293-DA34-4EE5-9FD7-E4CF28642577}" dt="2024-06-12T01:50:22.577" v="11699" actId="478"/>
          <ac:spMkLst>
            <pc:docMk/>
            <pc:sldMk cId="1156327838" sldId="2147377349"/>
            <ac:spMk id="36" creationId="{6AAC98F9-A7A1-CBD9-C26D-51131AE66F67}"/>
          </ac:spMkLst>
        </pc:spChg>
        <pc:spChg chg="del">
          <ac:chgData name="Ying Dong WEI" userId="886b3cec-ad91-4f22-b825-69f6a78f3bb7" providerId="ADAL" clId="{BE698293-DA34-4EE5-9FD7-E4CF28642577}" dt="2024-06-12T01:50:22.577" v="11699" actId="478"/>
          <ac:spMkLst>
            <pc:docMk/>
            <pc:sldMk cId="1156327838" sldId="2147377349"/>
            <ac:spMk id="37" creationId="{D2A89EB9-AB99-9067-894A-104A9F4434E8}"/>
          </ac:spMkLst>
        </pc:spChg>
        <pc:spChg chg="add mod">
          <ac:chgData name="Ying Dong WEI" userId="886b3cec-ad91-4f22-b825-69f6a78f3bb7" providerId="ADAL" clId="{BE698293-DA34-4EE5-9FD7-E4CF28642577}" dt="2024-06-12T02:31:33.290" v="12457" actId="1036"/>
          <ac:spMkLst>
            <pc:docMk/>
            <pc:sldMk cId="1156327838" sldId="2147377349"/>
            <ac:spMk id="38" creationId="{E0B46523-36D0-3E94-C65F-D839B39ECFF5}"/>
          </ac:spMkLst>
        </pc:spChg>
        <pc:spChg chg="add mod">
          <ac:chgData name="Ying Dong WEI" userId="886b3cec-ad91-4f22-b825-69f6a78f3bb7" providerId="ADAL" clId="{BE698293-DA34-4EE5-9FD7-E4CF28642577}" dt="2024-06-12T02:51:21.802" v="13079" actId="20577"/>
          <ac:spMkLst>
            <pc:docMk/>
            <pc:sldMk cId="1156327838" sldId="2147377349"/>
            <ac:spMk id="40" creationId="{53067F1A-E5D0-C6C7-1381-AAEDA4B06AD3}"/>
          </ac:spMkLst>
        </pc:spChg>
        <pc:spChg chg="del">
          <ac:chgData name="Ying Dong WEI" userId="886b3cec-ad91-4f22-b825-69f6a78f3bb7" providerId="ADAL" clId="{BE698293-DA34-4EE5-9FD7-E4CF28642577}" dt="2024-06-12T01:50:22.577" v="11699" actId="478"/>
          <ac:spMkLst>
            <pc:docMk/>
            <pc:sldMk cId="1156327838" sldId="2147377349"/>
            <ac:spMk id="42" creationId="{C292ACB7-18BA-BED8-2F8A-1033AD7F82E2}"/>
          </ac:spMkLst>
        </pc:spChg>
        <pc:spChg chg="del">
          <ac:chgData name="Ying Dong WEI" userId="886b3cec-ad91-4f22-b825-69f6a78f3bb7" providerId="ADAL" clId="{BE698293-DA34-4EE5-9FD7-E4CF28642577}" dt="2024-06-12T01:50:22.577" v="11699" actId="478"/>
          <ac:spMkLst>
            <pc:docMk/>
            <pc:sldMk cId="1156327838" sldId="2147377349"/>
            <ac:spMk id="50" creationId="{E5C9DAC3-03D5-E920-F47B-7A9D52D5F2B6}"/>
          </ac:spMkLst>
        </pc:spChg>
        <pc:spChg chg="del">
          <ac:chgData name="Ying Dong WEI" userId="886b3cec-ad91-4f22-b825-69f6a78f3bb7" providerId="ADAL" clId="{BE698293-DA34-4EE5-9FD7-E4CF28642577}" dt="2024-06-12T01:50:22.577" v="11699" actId="478"/>
          <ac:spMkLst>
            <pc:docMk/>
            <pc:sldMk cId="1156327838" sldId="2147377349"/>
            <ac:spMk id="51" creationId="{56E7B1A0-60F3-BE21-FCFD-307122EE5777}"/>
          </ac:spMkLst>
        </pc:spChg>
        <pc:spChg chg="del">
          <ac:chgData name="Ying Dong WEI" userId="886b3cec-ad91-4f22-b825-69f6a78f3bb7" providerId="ADAL" clId="{BE698293-DA34-4EE5-9FD7-E4CF28642577}" dt="2024-06-12T01:50:22.577" v="11699" actId="478"/>
          <ac:spMkLst>
            <pc:docMk/>
            <pc:sldMk cId="1156327838" sldId="2147377349"/>
            <ac:spMk id="79" creationId="{E475CDE9-AB34-B796-3670-0D1CDA2F249F}"/>
          </ac:spMkLst>
        </pc:spChg>
        <pc:spChg chg="del">
          <ac:chgData name="Ying Dong WEI" userId="886b3cec-ad91-4f22-b825-69f6a78f3bb7" providerId="ADAL" clId="{BE698293-DA34-4EE5-9FD7-E4CF28642577}" dt="2024-06-12T01:50:22.577" v="11699" actId="478"/>
          <ac:spMkLst>
            <pc:docMk/>
            <pc:sldMk cId="1156327838" sldId="2147377349"/>
            <ac:spMk id="80" creationId="{22E0F48C-A152-8AAD-FD94-CC1EC015DA4E}"/>
          </ac:spMkLst>
        </pc:spChg>
        <pc:spChg chg="del">
          <ac:chgData name="Ying Dong WEI" userId="886b3cec-ad91-4f22-b825-69f6a78f3bb7" providerId="ADAL" clId="{BE698293-DA34-4EE5-9FD7-E4CF28642577}" dt="2024-06-12T01:50:22.577" v="11699" actId="478"/>
          <ac:spMkLst>
            <pc:docMk/>
            <pc:sldMk cId="1156327838" sldId="2147377349"/>
            <ac:spMk id="81" creationId="{EC1981BC-99D8-982D-7B6A-B41759100A7A}"/>
          </ac:spMkLst>
        </pc:spChg>
        <pc:spChg chg="del">
          <ac:chgData name="Ying Dong WEI" userId="886b3cec-ad91-4f22-b825-69f6a78f3bb7" providerId="ADAL" clId="{BE698293-DA34-4EE5-9FD7-E4CF28642577}" dt="2024-06-12T01:50:22.577" v="11699" actId="478"/>
          <ac:spMkLst>
            <pc:docMk/>
            <pc:sldMk cId="1156327838" sldId="2147377349"/>
            <ac:spMk id="82" creationId="{ABEA71E7-07B8-A06B-1C8B-49E519E94E18}"/>
          </ac:spMkLst>
        </pc:spChg>
        <pc:spChg chg="del">
          <ac:chgData name="Ying Dong WEI" userId="886b3cec-ad91-4f22-b825-69f6a78f3bb7" providerId="ADAL" clId="{BE698293-DA34-4EE5-9FD7-E4CF28642577}" dt="2024-06-12T01:50:22.577" v="11699" actId="478"/>
          <ac:spMkLst>
            <pc:docMk/>
            <pc:sldMk cId="1156327838" sldId="2147377349"/>
            <ac:spMk id="83" creationId="{519B7FD8-D1E0-DE4B-2F21-7FD09B9E7047}"/>
          </ac:spMkLst>
        </pc:spChg>
        <pc:spChg chg="del">
          <ac:chgData name="Ying Dong WEI" userId="886b3cec-ad91-4f22-b825-69f6a78f3bb7" providerId="ADAL" clId="{BE698293-DA34-4EE5-9FD7-E4CF28642577}" dt="2024-06-12T01:50:22.577" v="11699" actId="478"/>
          <ac:spMkLst>
            <pc:docMk/>
            <pc:sldMk cId="1156327838" sldId="2147377349"/>
            <ac:spMk id="86" creationId="{BA091C26-C36D-084C-3D8A-580947D15A4D}"/>
          </ac:spMkLst>
        </pc:spChg>
        <pc:spChg chg="del">
          <ac:chgData name="Ying Dong WEI" userId="886b3cec-ad91-4f22-b825-69f6a78f3bb7" providerId="ADAL" clId="{BE698293-DA34-4EE5-9FD7-E4CF28642577}" dt="2024-06-12T01:50:22.577" v="11699" actId="478"/>
          <ac:spMkLst>
            <pc:docMk/>
            <pc:sldMk cId="1156327838" sldId="2147377349"/>
            <ac:spMk id="87" creationId="{C4493227-C669-B788-F6E0-E5C9958EA105}"/>
          </ac:spMkLst>
        </pc:spChg>
        <pc:spChg chg="del">
          <ac:chgData name="Ying Dong WEI" userId="886b3cec-ad91-4f22-b825-69f6a78f3bb7" providerId="ADAL" clId="{BE698293-DA34-4EE5-9FD7-E4CF28642577}" dt="2024-06-12T01:50:22.577" v="11699" actId="478"/>
          <ac:spMkLst>
            <pc:docMk/>
            <pc:sldMk cId="1156327838" sldId="2147377349"/>
            <ac:spMk id="89" creationId="{6DE1D25F-68AD-D3D1-388A-930425C25CB1}"/>
          </ac:spMkLst>
        </pc:spChg>
        <pc:spChg chg="del">
          <ac:chgData name="Ying Dong WEI" userId="886b3cec-ad91-4f22-b825-69f6a78f3bb7" providerId="ADAL" clId="{BE698293-DA34-4EE5-9FD7-E4CF28642577}" dt="2024-06-12T01:50:22.577" v="11699" actId="478"/>
          <ac:spMkLst>
            <pc:docMk/>
            <pc:sldMk cId="1156327838" sldId="2147377349"/>
            <ac:spMk id="90" creationId="{65F0CC68-F69D-683F-521C-C2C627CA7320}"/>
          </ac:spMkLst>
        </pc:spChg>
        <pc:spChg chg="del">
          <ac:chgData name="Ying Dong WEI" userId="886b3cec-ad91-4f22-b825-69f6a78f3bb7" providerId="ADAL" clId="{BE698293-DA34-4EE5-9FD7-E4CF28642577}" dt="2024-06-12T01:50:22.577" v="11699" actId="478"/>
          <ac:spMkLst>
            <pc:docMk/>
            <pc:sldMk cId="1156327838" sldId="2147377349"/>
            <ac:spMk id="91" creationId="{4323F230-735C-6E7E-1A7A-E651ED809152}"/>
          </ac:spMkLst>
        </pc:spChg>
        <pc:spChg chg="del">
          <ac:chgData name="Ying Dong WEI" userId="886b3cec-ad91-4f22-b825-69f6a78f3bb7" providerId="ADAL" clId="{BE698293-DA34-4EE5-9FD7-E4CF28642577}" dt="2024-06-12T01:50:25.911" v="11700" actId="478"/>
          <ac:spMkLst>
            <pc:docMk/>
            <pc:sldMk cId="1156327838" sldId="2147377349"/>
            <ac:spMk id="92" creationId="{E1120671-4927-532F-3BB9-423557A72363}"/>
          </ac:spMkLst>
        </pc:spChg>
        <pc:spChg chg="del">
          <ac:chgData name="Ying Dong WEI" userId="886b3cec-ad91-4f22-b825-69f6a78f3bb7" providerId="ADAL" clId="{BE698293-DA34-4EE5-9FD7-E4CF28642577}" dt="2024-06-12T01:50:25.911" v="11700" actId="478"/>
          <ac:spMkLst>
            <pc:docMk/>
            <pc:sldMk cId="1156327838" sldId="2147377349"/>
            <ac:spMk id="93" creationId="{039EDBCC-D57C-26B0-6631-DE444932BDAE}"/>
          </ac:spMkLst>
        </pc:spChg>
        <pc:spChg chg="del">
          <ac:chgData name="Ying Dong WEI" userId="886b3cec-ad91-4f22-b825-69f6a78f3bb7" providerId="ADAL" clId="{BE698293-DA34-4EE5-9FD7-E4CF28642577}" dt="2024-06-12T01:50:25.911" v="11700" actId="478"/>
          <ac:spMkLst>
            <pc:docMk/>
            <pc:sldMk cId="1156327838" sldId="2147377349"/>
            <ac:spMk id="94" creationId="{9A3B904E-E8BF-1243-B01D-C31CE8140FF5}"/>
          </ac:spMkLst>
        </pc:spChg>
        <pc:spChg chg="del">
          <ac:chgData name="Ying Dong WEI" userId="886b3cec-ad91-4f22-b825-69f6a78f3bb7" providerId="ADAL" clId="{BE698293-DA34-4EE5-9FD7-E4CF28642577}" dt="2024-06-12T01:50:22.577" v="11699" actId="478"/>
          <ac:spMkLst>
            <pc:docMk/>
            <pc:sldMk cId="1156327838" sldId="2147377349"/>
            <ac:spMk id="96" creationId="{FAE65026-4073-F0C0-A692-D9D90B97C593}"/>
          </ac:spMkLst>
        </pc:spChg>
        <pc:spChg chg="del">
          <ac:chgData name="Ying Dong WEI" userId="886b3cec-ad91-4f22-b825-69f6a78f3bb7" providerId="ADAL" clId="{BE698293-DA34-4EE5-9FD7-E4CF28642577}" dt="2024-06-12T01:50:22.577" v="11699" actId="478"/>
          <ac:spMkLst>
            <pc:docMk/>
            <pc:sldMk cId="1156327838" sldId="2147377349"/>
            <ac:spMk id="97" creationId="{AA4AE091-0AD4-CB25-E4D4-EE532D3E6A52}"/>
          </ac:spMkLst>
        </pc:spChg>
        <pc:grpChg chg="del">
          <ac:chgData name="Ying Dong WEI" userId="886b3cec-ad91-4f22-b825-69f6a78f3bb7" providerId="ADAL" clId="{BE698293-DA34-4EE5-9FD7-E4CF28642577}" dt="2024-06-12T01:50:22.577" v="11699" actId="478"/>
          <ac:grpSpMkLst>
            <pc:docMk/>
            <pc:sldMk cId="1156327838" sldId="2147377349"/>
            <ac:grpSpMk id="3" creationId="{BD66E811-EC6F-9955-1BE4-ACCEC38A9034}"/>
          </ac:grpSpMkLst>
        </pc:grpChg>
        <pc:grpChg chg="del">
          <ac:chgData name="Ying Dong WEI" userId="886b3cec-ad91-4f22-b825-69f6a78f3bb7" providerId="ADAL" clId="{BE698293-DA34-4EE5-9FD7-E4CF28642577}" dt="2024-06-12T01:50:22.577" v="11699" actId="478"/>
          <ac:grpSpMkLst>
            <pc:docMk/>
            <pc:sldMk cId="1156327838" sldId="2147377349"/>
            <ac:grpSpMk id="52" creationId="{F1188E82-8AC3-31B2-C3C2-CA67890185A8}"/>
          </ac:grpSpMkLst>
        </pc:grpChg>
        <pc:graphicFrameChg chg="mod modGraphic">
          <ac:chgData name="Ying Dong WEI" userId="886b3cec-ad91-4f22-b825-69f6a78f3bb7" providerId="ADAL" clId="{BE698293-DA34-4EE5-9FD7-E4CF28642577}" dt="2024-06-12T06:39:14.755" v="17097"/>
          <ac:graphicFrameMkLst>
            <pc:docMk/>
            <pc:sldMk cId="1156327838" sldId="2147377349"/>
            <ac:graphicFrameMk id="6" creationId="{D8E1C57A-D7E0-AE6B-BA92-BB2847B0DD26}"/>
          </ac:graphicFrameMkLst>
        </pc:graphicFrameChg>
        <pc:cxnChg chg="del">
          <ac:chgData name="Ying Dong WEI" userId="886b3cec-ad91-4f22-b825-69f6a78f3bb7" providerId="ADAL" clId="{BE698293-DA34-4EE5-9FD7-E4CF28642577}" dt="2024-06-12T01:50:22.577" v="11699" actId="478"/>
          <ac:cxnSpMkLst>
            <pc:docMk/>
            <pc:sldMk cId="1156327838" sldId="2147377349"/>
            <ac:cxnSpMk id="44" creationId="{B771673F-A171-1ECE-F034-FA96146CB030}"/>
          </ac:cxnSpMkLst>
        </pc:cxnChg>
        <pc:cxnChg chg="del mod">
          <ac:chgData name="Ying Dong WEI" userId="886b3cec-ad91-4f22-b825-69f6a78f3bb7" providerId="ADAL" clId="{BE698293-DA34-4EE5-9FD7-E4CF28642577}" dt="2024-06-12T01:50:22.577" v="11699" actId="478"/>
          <ac:cxnSpMkLst>
            <pc:docMk/>
            <pc:sldMk cId="1156327838" sldId="2147377349"/>
            <ac:cxnSpMk id="45" creationId="{620AB2DF-08E7-33EF-EBCC-DF9F0EE4B92C}"/>
          </ac:cxnSpMkLst>
        </pc:cxnChg>
        <pc:cxnChg chg="del">
          <ac:chgData name="Ying Dong WEI" userId="886b3cec-ad91-4f22-b825-69f6a78f3bb7" providerId="ADAL" clId="{BE698293-DA34-4EE5-9FD7-E4CF28642577}" dt="2024-06-12T01:50:22.577" v="11699" actId="478"/>
          <ac:cxnSpMkLst>
            <pc:docMk/>
            <pc:sldMk cId="1156327838" sldId="2147377349"/>
            <ac:cxnSpMk id="84" creationId="{33DB18C6-4270-7B8B-FD20-24F347C4AE03}"/>
          </ac:cxnSpMkLst>
        </pc:cxnChg>
        <pc:cxnChg chg="del mod">
          <ac:chgData name="Ying Dong WEI" userId="886b3cec-ad91-4f22-b825-69f6a78f3bb7" providerId="ADAL" clId="{BE698293-DA34-4EE5-9FD7-E4CF28642577}" dt="2024-06-12T01:50:22.577" v="11699" actId="478"/>
          <ac:cxnSpMkLst>
            <pc:docMk/>
            <pc:sldMk cId="1156327838" sldId="2147377349"/>
            <ac:cxnSpMk id="85" creationId="{41BCFFCC-AFEC-A0D2-122B-4693C12ABCDA}"/>
          </ac:cxnSpMkLst>
        </pc:cxnChg>
      </pc:sldChg>
      <pc:sldChg chg="addSp delSp modSp add mod">
        <pc:chgData name="Ying Dong WEI" userId="886b3cec-ad91-4f22-b825-69f6a78f3bb7" providerId="ADAL" clId="{BE698293-DA34-4EE5-9FD7-E4CF28642577}" dt="2024-06-12T06:39:18.185" v="17098"/>
        <pc:sldMkLst>
          <pc:docMk/>
          <pc:sldMk cId="2875962139" sldId="2147377350"/>
        </pc:sldMkLst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2" creationId="{299474E8-06D9-E61C-861C-2099A47DB5F7}"/>
          </ac:spMkLst>
        </pc:spChg>
        <pc:spChg chg="mod">
          <ac:chgData name="Ying Dong WEI" userId="886b3cec-ad91-4f22-b825-69f6a78f3bb7" providerId="ADAL" clId="{BE698293-DA34-4EE5-9FD7-E4CF28642577}" dt="2024-06-12T02:27:35.821" v="12365" actId="20577"/>
          <ac:spMkLst>
            <pc:docMk/>
            <pc:sldMk cId="2875962139" sldId="2147377350"/>
            <ac:spMk id="5" creationId="{22149036-DDF4-10CE-8CFE-80840536F28F}"/>
          </ac:spMkLst>
        </pc:spChg>
        <pc:spChg chg="mod">
          <ac:chgData name="Ying Dong WEI" userId="886b3cec-ad91-4f22-b825-69f6a78f3bb7" providerId="ADAL" clId="{BE698293-DA34-4EE5-9FD7-E4CF28642577}" dt="2024-06-12T02:34:46.688" v="12465"/>
          <ac:spMkLst>
            <pc:docMk/>
            <pc:sldMk cId="2875962139" sldId="2147377350"/>
            <ac:spMk id="7" creationId="{49F9CE3B-09C6-35DE-74CD-4CEAA2EB2528}"/>
          </ac:spMkLst>
        </pc:spChg>
        <pc:spChg chg="mod">
          <ac:chgData name="Ying Dong WEI" userId="886b3cec-ad91-4f22-b825-69f6a78f3bb7" providerId="ADAL" clId="{BE698293-DA34-4EE5-9FD7-E4CF28642577}" dt="2024-06-12T02:34:46.688" v="12465"/>
          <ac:spMkLst>
            <pc:docMk/>
            <pc:sldMk cId="2875962139" sldId="2147377350"/>
            <ac:spMk id="8" creationId="{B09F7D3D-7D48-9EC9-C74F-914CE47CC146}"/>
          </ac:spMkLst>
        </pc:spChg>
        <pc:spChg chg="mod">
          <ac:chgData name="Ying Dong WEI" userId="886b3cec-ad91-4f22-b825-69f6a78f3bb7" providerId="ADAL" clId="{BE698293-DA34-4EE5-9FD7-E4CF28642577}" dt="2024-06-12T02:34:46.688" v="12465"/>
          <ac:spMkLst>
            <pc:docMk/>
            <pc:sldMk cId="2875962139" sldId="2147377350"/>
            <ac:spMk id="9" creationId="{80EDADA2-3081-463D-C32A-C8968E494ACF}"/>
          </ac:spMkLst>
        </pc:spChg>
        <pc:spChg chg="mod">
          <ac:chgData name="Ying Dong WEI" userId="886b3cec-ad91-4f22-b825-69f6a78f3bb7" providerId="ADAL" clId="{BE698293-DA34-4EE5-9FD7-E4CF28642577}" dt="2024-06-12T02:34:46.688" v="12465"/>
          <ac:spMkLst>
            <pc:docMk/>
            <pc:sldMk cId="2875962139" sldId="2147377350"/>
            <ac:spMk id="10" creationId="{4D437C26-A495-02D9-04EC-54195E19640E}"/>
          </ac:spMkLst>
        </pc:spChg>
        <pc:spChg chg="add del mod">
          <ac:chgData name="Ying Dong WEI" userId="886b3cec-ad91-4f22-b825-69f6a78f3bb7" providerId="ADAL" clId="{BE698293-DA34-4EE5-9FD7-E4CF28642577}" dt="2024-06-12T02:45:12.843" v="12871" actId="478"/>
          <ac:spMkLst>
            <pc:docMk/>
            <pc:sldMk cId="2875962139" sldId="2147377350"/>
            <ac:spMk id="30" creationId="{14502CDD-EF79-B800-B039-E68AFBDE6EC9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35" creationId="{95209875-1D74-C199-9B93-CB63AB4E2E09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36" creationId="{F9A1BD3A-065E-5EA2-684F-9A33C66BD436}"/>
          </ac:spMkLst>
        </pc:spChg>
        <pc:spChg chg="del">
          <ac:chgData name="Ying Dong WEI" userId="886b3cec-ad91-4f22-b825-69f6a78f3bb7" providerId="ADAL" clId="{BE698293-DA34-4EE5-9FD7-E4CF28642577}" dt="2024-06-12T02:34:07.217" v="12464" actId="478"/>
          <ac:spMkLst>
            <pc:docMk/>
            <pc:sldMk cId="2875962139" sldId="2147377350"/>
            <ac:spMk id="38" creationId="{E0B46523-36D0-3E94-C65F-D839B39ECFF5}"/>
          </ac:spMkLst>
        </pc:spChg>
        <pc:spChg chg="mod">
          <ac:chgData name="Ying Dong WEI" userId="886b3cec-ad91-4f22-b825-69f6a78f3bb7" providerId="ADAL" clId="{BE698293-DA34-4EE5-9FD7-E4CF28642577}" dt="2024-06-12T02:34:46.688" v="12465"/>
          <ac:spMkLst>
            <pc:docMk/>
            <pc:sldMk cId="2875962139" sldId="2147377350"/>
            <ac:spMk id="39" creationId="{3ADC766D-DF9D-7CBE-3FCB-B6665159C5F7}"/>
          </ac:spMkLst>
        </pc:spChg>
        <pc:spChg chg="mod">
          <ac:chgData name="Ying Dong WEI" userId="886b3cec-ad91-4f22-b825-69f6a78f3bb7" providerId="ADAL" clId="{BE698293-DA34-4EE5-9FD7-E4CF28642577}" dt="2024-06-12T02:34:46.688" v="12465"/>
          <ac:spMkLst>
            <pc:docMk/>
            <pc:sldMk cId="2875962139" sldId="2147377350"/>
            <ac:spMk id="40" creationId="{EB54E1E7-640F-2CE5-9AF2-24E91179B404}"/>
          </ac:spMkLst>
        </pc:spChg>
        <pc:spChg chg="mod">
          <ac:chgData name="Ying Dong WEI" userId="886b3cec-ad91-4f22-b825-69f6a78f3bb7" providerId="ADAL" clId="{BE698293-DA34-4EE5-9FD7-E4CF28642577}" dt="2024-06-12T02:34:46.688" v="12465"/>
          <ac:spMkLst>
            <pc:docMk/>
            <pc:sldMk cId="2875962139" sldId="2147377350"/>
            <ac:spMk id="41" creationId="{43E68BEF-4439-E6EE-3583-EE69A81C16E2}"/>
          </ac:spMkLst>
        </pc:spChg>
        <pc:spChg chg="add del mod">
          <ac:chgData name="Ying Dong WEI" userId="886b3cec-ad91-4f22-b825-69f6a78f3bb7" providerId="ADAL" clId="{BE698293-DA34-4EE5-9FD7-E4CF28642577}" dt="2024-06-12T02:45:19.734" v="12874" actId="478"/>
          <ac:spMkLst>
            <pc:docMk/>
            <pc:sldMk cId="2875962139" sldId="2147377350"/>
            <ac:spMk id="59" creationId="{6089130A-4AAD-87E8-7746-32BEC8D16536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64" creationId="{548C3AEA-0AB9-0F1D-C28E-A9D67356202D}"/>
          </ac:spMkLst>
        </pc:spChg>
        <pc:spChg chg="add mod or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83" creationId="{BD50D101-C412-B768-FBC2-98CA1D24BACD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84" creationId="{84834CAD-178C-62D5-F5A3-3F96520383CE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85" creationId="{10F40EFF-ADAB-10D1-67D5-79D636DDF553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86" creationId="{D40E9792-1119-0F86-41BB-53C196D65102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87" creationId="{807514EC-7365-6812-C011-CED78CE69A29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88" creationId="{5B84224D-D344-0470-328F-0213BCEB6458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89" creationId="{D3F157FD-0C67-F23E-CD88-9758C37A71B6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90" creationId="{F4624223-323F-BB86-BA5F-78A97A571EE6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91" creationId="{7194D16F-2382-54F6-49D1-BF32E7185C72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92" creationId="{43E623F6-7A21-487A-7660-054799E919C3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93" creationId="{B7A5FAFC-0AD3-2A62-DCDC-DCBADC954831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94" creationId="{0E9D57C0-96F1-6971-9F8F-82C5E431C879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95" creationId="{67F9BF9B-2D20-1480-1F95-7DC4DF8114CE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96" creationId="{C39CB68C-D929-9D09-B4CD-91ECE59DEBFF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97" creationId="{27C6BE05-A23F-8A7D-3D1A-C7C85537D572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98" creationId="{9D39C144-106E-F172-4CD1-3CC6D7B914D6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99" creationId="{0038638C-175B-6D77-CD1B-A8F650BD94E7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00" creationId="{0FBF3805-0009-604D-262E-85D393F86783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01" creationId="{F08A2907-CAE1-1010-0B77-12E1A80EEE5A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02" creationId="{1C87568E-12D0-E974-E5C3-A5887C424DCF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03" creationId="{C4CB8BB1-7972-A03A-8BE5-B6CCED5BE713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04" creationId="{14D0C981-B7B1-E8F0-6BAE-9D5C67A96DE2}"/>
          </ac:spMkLst>
        </pc:spChg>
        <pc:spChg chg="add mod or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05" creationId="{9829C1DC-9249-6817-500F-EB64C754C8F3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06" creationId="{82076150-F254-D4AE-2180-E1A9215FB5C3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07" creationId="{D07C6674-FC79-8982-50DE-EC63ED92F761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08" creationId="{389378CA-A4AE-753D-4D38-AEAA07252484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09" creationId="{6D863C20-548A-69AC-01D5-7CB8449AF843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10" creationId="{990DA080-8291-4985-2737-9623CDEA074A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11" creationId="{B45E8FC4-D518-DD06-C0F1-16C9865BDC05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12" creationId="{A5EE80D0-251C-17BC-3A1A-5EAABC5D09ED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13" creationId="{A9F78CA0-CA94-2AF1-A715-2B35624D2B1A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14" creationId="{A7B5061F-00E4-936E-6FDA-7ED41F0525A5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15" creationId="{4867BA5D-0115-3E8B-BFF8-01657AE346DF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16" creationId="{E91F4EEB-6375-EA97-59E5-BDC51E432AF2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17" creationId="{4C979391-17D2-0548-3EAD-6ACFD6B77E28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18" creationId="{5345CE6E-0641-A054-0A3D-B8EE8FD249DB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19" creationId="{A93EF7C8-D137-1B76-51E1-D61371E0B32F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20" creationId="{C73780A2-BC70-D5B6-80A9-102B3AAEAF5A}"/>
          </ac:spMkLst>
        </pc:spChg>
        <pc:spChg chg="add mod topLvl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23" creationId="{D9350183-A7C5-B2B8-81BD-8C85BB03AE97}"/>
          </ac:spMkLst>
        </pc:spChg>
        <pc:spChg chg="add mod ord topLvl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24" creationId="{F4C4EF3C-3D4C-D275-4943-95A66DC762A9}"/>
          </ac:spMkLst>
        </pc:spChg>
        <pc:spChg chg="add del mod topLvl">
          <ac:chgData name="Ying Dong WEI" userId="886b3cec-ad91-4f22-b825-69f6a78f3bb7" providerId="ADAL" clId="{BE698293-DA34-4EE5-9FD7-E4CF28642577}" dt="2024-06-12T02:47:42.611" v="12929" actId="478"/>
          <ac:spMkLst>
            <pc:docMk/>
            <pc:sldMk cId="2875962139" sldId="2147377350"/>
            <ac:spMk id="125" creationId="{5CB9A424-BA34-B754-8D62-AE227AE345EF}"/>
          </ac:spMkLst>
        </pc:spChg>
        <pc:spChg chg="add mod topLvl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26" creationId="{7E1B800E-2DCA-4296-48C1-19FDF89AC854}"/>
          </ac:spMkLst>
        </pc:spChg>
        <pc:spChg chg="add mod topLvl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27" creationId="{8051637D-B44C-FAB3-75B0-64849A33E60B}"/>
          </ac:spMkLst>
        </pc:spChg>
        <pc:spChg chg="add mod topLvl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28" creationId="{A8169169-F023-A5BC-298B-C7D1A682BD35}"/>
          </ac:spMkLst>
        </pc:spChg>
        <pc:spChg chg="add mod topLvl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29" creationId="{F7E180A7-EACC-5B37-DB7A-9A47CDD16394}"/>
          </ac:spMkLst>
        </pc:spChg>
        <pc:spChg chg="add mod topLvl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30" creationId="{884C90F8-DC88-723E-278B-4CE107427957}"/>
          </ac:spMkLst>
        </pc:spChg>
        <pc:spChg chg="add mod topLvl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31" creationId="{64D6EF9C-D036-FA66-538E-DD1967136A58}"/>
          </ac:spMkLst>
        </pc:spChg>
        <pc:spChg chg="add mod topLvl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32" creationId="{27DD2E86-FC71-6BB0-E145-0AE87B49ABE7}"/>
          </ac:spMkLst>
        </pc:spChg>
        <pc:spChg chg="add del mod topLvl">
          <ac:chgData name="Ying Dong WEI" userId="886b3cec-ad91-4f22-b825-69f6a78f3bb7" providerId="ADAL" clId="{BE698293-DA34-4EE5-9FD7-E4CF28642577}" dt="2024-06-12T02:47:41.805" v="12928" actId="478"/>
          <ac:spMkLst>
            <pc:docMk/>
            <pc:sldMk cId="2875962139" sldId="2147377350"/>
            <ac:spMk id="133" creationId="{EE19CF74-C889-F193-ADCB-2223EA64AA8B}"/>
          </ac:spMkLst>
        </pc:spChg>
        <pc:spChg chg="add mod topLvl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34" creationId="{473CCEB8-2993-FF0C-3124-41947DE40B59}"/>
          </ac:spMkLst>
        </pc:spChg>
        <pc:spChg chg="add mod topLvl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35" creationId="{7B5936CC-5952-6395-C261-029FF1A2A272}"/>
          </ac:spMkLst>
        </pc:spChg>
        <pc:spChg chg="add mod topLvl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36" creationId="{7334E46A-492C-F5AC-EEA8-F983B5FF5DC2}"/>
          </ac:spMkLst>
        </pc:spChg>
        <pc:spChg chg="add mod topLvl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37" creationId="{52B2CD85-A337-1849-3B28-AA3971BC199F}"/>
          </ac:spMkLst>
        </pc:spChg>
        <pc:spChg chg="add mod topLvl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38" creationId="{69BE3145-E8E2-7F2D-1D16-D608A3FB06E7}"/>
          </ac:spMkLst>
        </pc:spChg>
        <pc:spChg chg="add mod topLvl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39" creationId="{CFAD9646-394A-A63F-2157-4A6191F60EF5}"/>
          </ac:spMkLst>
        </pc:spChg>
        <pc:spChg chg="add mod ord topLvl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43" creationId="{DC928EE3-0522-7EF4-2DEF-481E90D5E758}"/>
          </ac:spMkLst>
        </pc:spChg>
        <pc:spChg chg="add mod topLvl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44" creationId="{864DD4A6-BF6B-3EA7-F96D-9C5933AE8871}"/>
          </ac:spMkLst>
        </pc:spChg>
        <pc:spChg chg="add mod topLvl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45" creationId="{C5E25D6F-285E-F01E-6FCE-028403F457D2}"/>
          </ac:spMkLst>
        </pc:spChg>
        <pc:spChg chg="add mod topLvl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46" creationId="{9EFD8057-08FC-FDAE-A604-D2E7532C6B77}"/>
          </ac:spMkLst>
        </pc:spChg>
        <pc:spChg chg="add mod topLvl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47" creationId="{52AB5051-A410-7279-DADC-3F49AC602EFE}"/>
          </ac:spMkLst>
        </pc:spChg>
        <pc:spChg chg="add mod topLvl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48" creationId="{084DBA7D-122F-7BD1-FEFA-40297E3266B1}"/>
          </ac:spMkLst>
        </pc:spChg>
        <pc:spChg chg="add mod topLvl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49" creationId="{2D0D2DAA-49B4-85F1-68E4-E94727D10F05}"/>
          </ac:spMkLst>
        </pc:spChg>
        <pc:spChg chg="add mod topLvl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50" creationId="{773CB984-DDA1-C970-0B54-80B1466DC104}"/>
          </ac:spMkLst>
        </pc:spChg>
        <pc:spChg chg="add mod topLvl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51" creationId="{55A4429E-3AB9-2524-1676-5921AAC68B6B}"/>
          </ac:spMkLst>
        </pc:spChg>
        <pc:spChg chg="add mod topLvl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52" creationId="{F5867FAE-1C56-67C5-C293-07895507B1D5}"/>
          </ac:spMkLst>
        </pc:spChg>
        <pc:spChg chg="add mod topLvl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53" creationId="{37BFF184-1EA9-E983-99A6-545227E130CE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55" creationId="{F174D56E-075A-FE58-FB2D-C2295C10316F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56" creationId="{80721D89-17AB-E615-1CE1-28806BBD8CA3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57" creationId="{9B8B67C8-747E-36E3-ADB6-463744B80BCA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58" creationId="{CEF0E3C8-A7EA-9854-1B42-292D484A7D98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59" creationId="{7CB9AB51-EFBF-AC06-58C1-751FDF0134BC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60" creationId="{EDC8C61A-D23B-6453-0EC3-1CD3FA1BAFE3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61" creationId="{CF1AD3C6-30F6-6E97-B323-23040B441E9F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62" creationId="{883F0147-D91D-83B7-E8AB-85FC056903DB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63" creationId="{52AA491D-3AFA-4D8F-E7BE-376EDCBD1F4B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64" creationId="{ED911A49-C9B3-10ED-C319-F43A56EFCB09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65" creationId="{FC87D5BE-DEC5-C7F9-372F-8245B73DB3D1}"/>
          </ac:spMkLst>
        </pc:spChg>
        <pc:spChg chg="add del mod">
          <ac:chgData name="Ying Dong WEI" userId="886b3cec-ad91-4f22-b825-69f6a78f3bb7" providerId="ADAL" clId="{BE698293-DA34-4EE5-9FD7-E4CF28642577}" dt="2024-06-12T02:47:44.413" v="12930" actId="478"/>
          <ac:spMkLst>
            <pc:docMk/>
            <pc:sldMk cId="2875962139" sldId="2147377350"/>
            <ac:spMk id="166" creationId="{859BCFAB-9313-A2AF-CAB2-4C84A2B771B5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67" creationId="{2108DC86-883F-F896-4539-7C65561BBCB1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68" creationId="{169AC80D-8FFA-4AE3-332E-2E4D018880D3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69" creationId="{C75CDE0D-230C-11DD-448B-89019A7C17BD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70" creationId="{4F1E532B-5622-D0FD-767A-2A300D5FB5B4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71" creationId="{5251AF9D-EBF7-CAD9-13F0-C7BEF72A6012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72" creationId="{DA3C708A-415F-0F94-3B1B-A4EEBD61B0F6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73" creationId="{FC6FAB9C-4B68-02B0-87EB-E917AA011F25}"/>
          </ac:spMkLst>
        </pc:spChg>
        <pc:spChg chg="add del mod">
          <ac:chgData name="Ying Dong WEI" userId="886b3cec-ad91-4f22-b825-69f6a78f3bb7" providerId="ADAL" clId="{BE698293-DA34-4EE5-9FD7-E4CF28642577}" dt="2024-06-12T02:47:45.860" v="12931" actId="478"/>
          <ac:spMkLst>
            <pc:docMk/>
            <pc:sldMk cId="2875962139" sldId="2147377350"/>
            <ac:spMk id="174" creationId="{7B3F0175-094B-13F0-85F4-24BC38B13963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75" creationId="{02EA2A0F-7076-EA2B-E5BC-E1CAFB48A9F5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76" creationId="{7B9C7EEB-E03E-9341-6B04-779D6A34722F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77" creationId="{9FB10573-F730-D617-D2EC-948864B370EB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78" creationId="{FDFD5944-7C84-FF43-DDBF-31E08BF6049A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79" creationId="{15BD0B85-CD48-4F73-BF85-5A33224655CC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80" creationId="{1541DF9E-E44F-9718-883E-63CC949EB819}"/>
          </ac:spMkLst>
        </pc:spChg>
        <pc:spChg chg="add mod">
          <ac:chgData name="Ying Dong WEI" userId="886b3cec-ad91-4f22-b825-69f6a78f3bb7" providerId="ADAL" clId="{BE698293-DA34-4EE5-9FD7-E4CF28642577}" dt="2024-06-12T02:49:42.347" v="13070" actId="1035"/>
          <ac:spMkLst>
            <pc:docMk/>
            <pc:sldMk cId="2875962139" sldId="2147377350"/>
            <ac:spMk id="181" creationId="{D2F35EEC-7531-7927-D203-C597BCA9981E}"/>
          </ac:spMkLst>
        </pc:spChg>
        <pc:spChg chg="add mod">
          <ac:chgData name="Ying Dong WEI" userId="886b3cec-ad91-4f22-b825-69f6a78f3bb7" providerId="ADAL" clId="{BE698293-DA34-4EE5-9FD7-E4CF28642577}" dt="2024-06-12T02:51:56.677" v="13143" actId="20577"/>
          <ac:spMkLst>
            <pc:docMk/>
            <pc:sldMk cId="2875962139" sldId="2147377350"/>
            <ac:spMk id="182" creationId="{2B2F8F1E-EEF3-1ADD-AEFB-9BF8C95B72C5}"/>
          </ac:spMkLst>
        </pc:spChg>
        <pc:spChg chg="add del mod">
          <ac:chgData name="Ying Dong WEI" userId="886b3cec-ad91-4f22-b825-69f6a78f3bb7" providerId="ADAL" clId="{BE698293-DA34-4EE5-9FD7-E4CF28642577}" dt="2024-06-12T05:23:46.361" v="15915" actId="478"/>
          <ac:spMkLst>
            <pc:docMk/>
            <pc:sldMk cId="2875962139" sldId="2147377350"/>
            <ac:spMk id="183" creationId="{F4511918-093F-A92D-94EF-9DCFF5D1B65E}"/>
          </ac:spMkLst>
        </pc:spChg>
        <pc:grpChg chg="add mod">
          <ac:chgData name="Ying Dong WEI" userId="886b3cec-ad91-4f22-b825-69f6a78f3bb7" providerId="ADAL" clId="{BE698293-DA34-4EE5-9FD7-E4CF28642577}" dt="2024-06-12T02:49:42.347" v="13070" actId="1035"/>
          <ac:grpSpMkLst>
            <pc:docMk/>
            <pc:sldMk cId="2875962139" sldId="2147377350"/>
            <ac:grpSpMk id="3" creationId="{F97124DB-5CD4-EF82-9B1D-4B342525244D}"/>
          </ac:grpSpMkLst>
        </pc:grpChg>
        <pc:grpChg chg="add mod">
          <ac:chgData name="Ying Dong WEI" userId="886b3cec-ad91-4f22-b825-69f6a78f3bb7" providerId="ADAL" clId="{BE698293-DA34-4EE5-9FD7-E4CF28642577}" dt="2024-06-12T02:49:42.347" v="13070" actId="1035"/>
          <ac:grpSpMkLst>
            <pc:docMk/>
            <pc:sldMk cId="2875962139" sldId="2147377350"/>
            <ac:grpSpMk id="23" creationId="{485C386D-BD5D-FF74-AD99-E8A1D42F6EED}"/>
          </ac:grpSpMkLst>
        </pc:grpChg>
        <pc:grpChg chg="add del mod">
          <ac:chgData name="Ying Dong WEI" userId="886b3cec-ad91-4f22-b825-69f6a78f3bb7" providerId="ADAL" clId="{BE698293-DA34-4EE5-9FD7-E4CF28642577}" dt="2024-06-12T02:45:14.023" v="12872" actId="478"/>
          <ac:grpSpMkLst>
            <pc:docMk/>
            <pc:sldMk cId="2875962139" sldId="2147377350"/>
            <ac:grpSpMk id="26" creationId="{4AA6F58A-C560-3FD1-7167-1D6A8DBF85D3}"/>
          </ac:grpSpMkLst>
        </pc:grpChg>
        <pc:grpChg chg="add del mod">
          <ac:chgData name="Ying Dong WEI" userId="886b3cec-ad91-4f22-b825-69f6a78f3bb7" providerId="ADAL" clId="{BE698293-DA34-4EE5-9FD7-E4CF28642577}" dt="2024-06-12T05:23:35.201" v="15912" actId="478"/>
          <ac:grpSpMkLst>
            <pc:docMk/>
            <pc:sldMk cId="2875962139" sldId="2147377350"/>
            <ac:grpSpMk id="31" creationId="{31055009-9C21-DDAC-839D-E7D2ED68D2DA}"/>
          </ac:grpSpMkLst>
        </pc:grpChg>
        <pc:grpChg chg="add mod">
          <ac:chgData name="Ying Dong WEI" userId="886b3cec-ad91-4f22-b825-69f6a78f3bb7" providerId="ADAL" clId="{BE698293-DA34-4EE5-9FD7-E4CF28642577}" dt="2024-06-12T02:49:42.347" v="13070" actId="1035"/>
          <ac:grpSpMkLst>
            <pc:docMk/>
            <pc:sldMk cId="2875962139" sldId="2147377350"/>
            <ac:grpSpMk id="37" creationId="{BAF92A61-EB53-62C5-AA41-50AA9B192875}"/>
          </ac:grpSpMkLst>
        </pc:grpChg>
        <pc:grpChg chg="add mod">
          <ac:chgData name="Ying Dong WEI" userId="886b3cec-ad91-4f22-b825-69f6a78f3bb7" providerId="ADAL" clId="{BE698293-DA34-4EE5-9FD7-E4CF28642577}" dt="2024-06-12T02:49:42.347" v="13070" actId="1035"/>
          <ac:grpSpMkLst>
            <pc:docMk/>
            <pc:sldMk cId="2875962139" sldId="2147377350"/>
            <ac:grpSpMk id="52" creationId="{101C135D-BEF6-DF6B-27C9-8913B3BE78A4}"/>
          </ac:grpSpMkLst>
        </pc:grpChg>
        <pc:grpChg chg="add del mod">
          <ac:chgData name="Ying Dong WEI" userId="886b3cec-ad91-4f22-b825-69f6a78f3bb7" providerId="ADAL" clId="{BE698293-DA34-4EE5-9FD7-E4CF28642577}" dt="2024-06-12T02:45:18.219" v="12873" actId="478"/>
          <ac:grpSpMkLst>
            <pc:docMk/>
            <pc:sldMk cId="2875962139" sldId="2147377350"/>
            <ac:grpSpMk id="55" creationId="{210A36F7-19C8-4E6C-0526-408CCF6ECAEE}"/>
          </ac:grpSpMkLst>
        </pc:grpChg>
        <pc:grpChg chg="add mod">
          <ac:chgData name="Ying Dong WEI" userId="886b3cec-ad91-4f22-b825-69f6a78f3bb7" providerId="ADAL" clId="{BE698293-DA34-4EE5-9FD7-E4CF28642577}" dt="2024-06-12T02:49:42.347" v="13070" actId="1035"/>
          <ac:grpSpMkLst>
            <pc:docMk/>
            <pc:sldMk cId="2875962139" sldId="2147377350"/>
            <ac:grpSpMk id="60" creationId="{FD567225-3EE9-24F8-3D1E-8AC0D82697BF}"/>
          </ac:grpSpMkLst>
        </pc:grpChg>
        <pc:grpChg chg="add del mod">
          <ac:chgData name="Ying Dong WEI" userId="886b3cec-ad91-4f22-b825-69f6a78f3bb7" providerId="ADAL" clId="{BE698293-DA34-4EE5-9FD7-E4CF28642577}" dt="2024-06-12T02:41:53.588" v="12696" actId="165"/>
          <ac:grpSpMkLst>
            <pc:docMk/>
            <pc:sldMk cId="2875962139" sldId="2147377350"/>
            <ac:grpSpMk id="140" creationId="{6F316380-CB39-F114-AE03-0C51BDB81166}"/>
          </ac:grpSpMkLst>
        </pc:grpChg>
        <pc:grpChg chg="add del mod">
          <ac:chgData name="Ying Dong WEI" userId="886b3cec-ad91-4f22-b825-69f6a78f3bb7" providerId="ADAL" clId="{BE698293-DA34-4EE5-9FD7-E4CF28642577}" dt="2024-06-12T02:47:18.198" v="12923" actId="165"/>
          <ac:grpSpMkLst>
            <pc:docMk/>
            <pc:sldMk cId="2875962139" sldId="2147377350"/>
            <ac:grpSpMk id="154" creationId="{DF61CD96-DB85-FA35-32B3-2427BD231EE9}"/>
          </ac:grpSpMkLst>
        </pc:grpChg>
        <pc:graphicFrameChg chg="mod modGraphic">
          <ac:chgData name="Ying Dong WEI" userId="886b3cec-ad91-4f22-b825-69f6a78f3bb7" providerId="ADAL" clId="{BE698293-DA34-4EE5-9FD7-E4CF28642577}" dt="2024-06-12T06:39:18.185" v="17098"/>
          <ac:graphicFrameMkLst>
            <pc:docMk/>
            <pc:sldMk cId="2875962139" sldId="2147377350"/>
            <ac:graphicFrameMk id="6" creationId="{D8E1C57A-D7E0-AE6B-BA92-BB2847B0DD26}"/>
          </ac:graphicFrameMkLst>
        </pc:graphicFrame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11" creationId="{65C3751C-8937-F00B-F5EA-7F27ADB3C703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12" creationId="{237344AB-4ED3-0461-6051-EA22428B4877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13" creationId="{BD5E1A99-D796-8F8E-EA24-DE426EE357B3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14" creationId="{6AD6F9DB-9469-B4A4-91D1-73BC32C2A274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15" creationId="{BB216619-D75A-A15C-BD6D-6D5151A00E37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16" creationId="{A20E8721-777A-4F9C-DE88-679250DAF67A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17" creationId="{889DEC19-E147-D583-9D56-B2BD93FD90E1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18" creationId="{8ABCF935-739C-3152-A0CE-08B8E70558F2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19" creationId="{E90E397E-0C77-689A-2EB7-526434AE4B11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20" creationId="{3EB28107-C1B6-1DAA-AFCF-BE91C5D0F4C6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21" creationId="{6D209C17-3D9E-C7CA-45CD-F749D1CEB95D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22" creationId="{67B25C87-44AB-3416-AA12-9F03EEF6F51A}"/>
          </ac:cxnSpMkLst>
        </pc:cxnChg>
        <pc:cxnChg chg="mod">
          <ac:chgData name="Ying Dong WEI" userId="886b3cec-ad91-4f22-b825-69f6a78f3bb7" providerId="ADAL" clId="{BE698293-DA34-4EE5-9FD7-E4CF28642577}" dt="2024-06-12T02:34:46.688" v="12465"/>
          <ac:cxnSpMkLst>
            <pc:docMk/>
            <pc:sldMk cId="2875962139" sldId="2147377350"/>
            <ac:cxnSpMk id="24" creationId="{EAE126A4-B09D-5C5A-C7F1-5F236D173852}"/>
          </ac:cxnSpMkLst>
        </pc:cxnChg>
        <pc:cxnChg chg="mod">
          <ac:chgData name="Ying Dong WEI" userId="886b3cec-ad91-4f22-b825-69f6a78f3bb7" providerId="ADAL" clId="{BE698293-DA34-4EE5-9FD7-E4CF28642577}" dt="2024-06-12T02:34:46.688" v="12465"/>
          <ac:cxnSpMkLst>
            <pc:docMk/>
            <pc:sldMk cId="2875962139" sldId="2147377350"/>
            <ac:cxnSpMk id="25" creationId="{825E34AF-D051-A916-A944-4BD3EED3066E}"/>
          </ac:cxnSpMkLst>
        </pc:cxnChg>
        <pc:cxnChg chg="mod">
          <ac:chgData name="Ying Dong WEI" userId="886b3cec-ad91-4f22-b825-69f6a78f3bb7" providerId="ADAL" clId="{BE698293-DA34-4EE5-9FD7-E4CF28642577}" dt="2024-06-12T02:34:46.688" v="12465"/>
          <ac:cxnSpMkLst>
            <pc:docMk/>
            <pc:sldMk cId="2875962139" sldId="2147377350"/>
            <ac:cxnSpMk id="27" creationId="{F1D7DCC7-D9E3-9A8E-57FA-F1D375F7DF93}"/>
          </ac:cxnSpMkLst>
        </pc:cxnChg>
        <pc:cxnChg chg="mod">
          <ac:chgData name="Ying Dong WEI" userId="886b3cec-ad91-4f22-b825-69f6a78f3bb7" providerId="ADAL" clId="{BE698293-DA34-4EE5-9FD7-E4CF28642577}" dt="2024-06-12T02:34:46.688" v="12465"/>
          <ac:cxnSpMkLst>
            <pc:docMk/>
            <pc:sldMk cId="2875962139" sldId="2147377350"/>
            <ac:cxnSpMk id="28" creationId="{A3365A07-4E2B-CA3F-7CCD-F7FA137B42C7}"/>
          </ac:cxnSpMkLst>
        </pc:cxnChg>
        <pc:cxnChg chg="mod">
          <ac:chgData name="Ying Dong WEI" userId="886b3cec-ad91-4f22-b825-69f6a78f3bb7" providerId="ADAL" clId="{BE698293-DA34-4EE5-9FD7-E4CF28642577}" dt="2024-06-12T02:34:46.688" v="12465"/>
          <ac:cxnSpMkLst>
            <pc:docMk/>
            <pc:sldMk cId="2875962139" sldId="2147377350"/>
            <ac:cxnSpMk id="29" creationId="{1B8A39D6-03D6-871E-400D-04802D91D1E0}"/>
          </ac:cxnSpMkLst>
        </pc:cxnChg>
        <pc:cxnChg chg="mod">
          <ac:chgData name="Ying Dong WEI" userId="886b3cec-ad91-4f22-b825-69f6a78f3bb7" providerId="ADAL" clId="{BE698293-DA34-4EE5-9FD7-E4CF28642577}" dt="2024-06-12T02:34:46.688" v="12465"/>
          <ac:cxnSpMkLst>
            <pc:docMk/>
            <pc:sldMk cId="2875962139" sldId="2147377350"/>
            <ac:cxnSpMk id="32" creationId="{4EF5BF3F-37C1-304A-F2D8-AF9C5A40DC71}"/>
          </ac:cxnSpMkLst>
        </pc:cxnChg>
        <pc:cxnChg chg="mod">
          <ac:chgData name="Ying Dong WEI" userId="886b3cec-ad91-4f22-b825-69f6a78f3bb7" providerId="ADAL" clId="{BE698293-DA34-4EE5-9FD7-E4CF28642577}" dt="2024-06-12T02:34:46.688" v="12465"/>
          <ac:cxnSpMkLst>
            <pc:docMk/>
            <pc:sldMk cId="2875962139" sldId="2147377350"/>
            <ac:cxnSpMk id="33" creationId="{96C8FB7E-923F-D52E-B885-D0A5EF661501}"/>
          </ac:cxnSpMkLst>
        </pc:cxnChg>
        <pc:cxnChg chg="mod">
          <ac:chgData name="Ying Dong WEI" userId="886b3cec-ad91-4f22-b825-69f6a78f3bb7" providerId="ADAL" clId="{BE698293-DA34-4EE5-9FD7-E4CF28642577}" dt="2024-06-12T02:34:46.688" v="12465"/>
          <ac:cxnSpMkLst>
            <pc:docMk/>
            <pc:sldMk cId="2875962139" sldId="2147377350"/>
            <ac:cxnSpMk id="34" creationId="{1205BF87-C0E7-917E-56B5-F6C45BB28849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42" creationId="{7EFB34B1-A02D-1AA7-36EF-DDE11C988DD8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43" creationId="{E8273E99-FCB4-C2B1-6525-B99AC067ECAA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44" creationId="{800D29F4-02CC-8C12-2471-90626E52C07F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45" creationId="{6B05736F-BECC-043F-F701-49DA6C9A8F3F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46" creationId="{DE90C8C8-B986-5DE1-E5A3-54CD38B34417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47" creationId="{09BEB9E0-1C37-161B-4A54-6D61FD48A7DD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48" creationId="{30E35F7B-1341-BF77-ECAB-BD3021379ABE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49" creationId="{EBFDC13C-A334-6358-E54B-C5847C43CC43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50" creationId="{59F6CB31-98D4-051C-E97D-4339AC53D73A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51" creationId="{DC13090F-11B5-BA58-FF3D-625C07B1E947}"/>
          </ac:cxnSpMkLst>
        </pc:cxnChg>
        <pc:cxnChg chg="mod">
          <ac:chgData name="Ying Dong WEI" userId="886b3cec-ad91-4f22-b825-69f6a78f3bb7" providerId="ADAL" clId="{BE698293-DA34-4EE5-9FD7-E4CF28642577}" dt="2024-06-12T02:34:46.688" v="12465"/>
          <ac:cxnSpMkLst>
            <pc:docMk/>
            <pc:sldMk cId="2875962139" sldId="2147377350"/>
            <ac:cxnSpMk id="53" creationId="{875012C8-DE06-7E57-2981-0CB920E58C4E}"/>
          </ac:cxnSpMkLst>
        </pc:cxnChg>
        <pc:cxnChg chg="mod">
          <ac:chgData name="Ying Dong WEI" userId="886b3cec-ad91-4f22-b825-69f6a78f3bb7" providerId="ADAL" clId="{BE698293-DA34-4EE5-9FD7-E4CF28642577}" dt="2024-06-12T02:34:46.688" v="12465"/>
          <ac:cxnSpMkLst>
            <pc:docMk/>
            <pc:sldMk cId="2875962139" sldId="2147377350"/>
            <ac:cxnSpMk id="54" creationId="{5000B278-40D3-73D4-CA36-6A7924E70EB1}"/>
          </ac:cxnSpMkLst>
        </pc:cxnChg>
        <pc:cxnChg chg="mod">
          <ac:chgData name="Ying Dong WEI" userId="886b3cec-ad91-4f22-b825-69f6a78f3bb7" providerId="ADAL" clId="{BE698293-DA34-4EE5-9FD7-E4CF28642577}" dt="2024-06-12T02:34:46.688" v="12465"/>
          <ac:cxnSpMkLst>
            <pc:docMk/>
            <pc:sldMk cId="2875962139" sldId="2147377350"/>
            <ac:cxnSpMk id="56" creationId="{5745CE30-C3F7-0A00-B2E6-DC351D091CA1}"/>
          </ac:cxnSpMkLst>
        </pc:cxnChg>
        <pc:cxnChg chg="mod">
          <ac:chgData name="Ying Dong WEI" userId="886b3cec-ad91-4f22-b825-69f6a78f3bb7" providerId="ADAL" clId="{BE698293-DA34-4EE5-9FD7-E4CF28642577}" dt="2024-06-12T02:34:46.688" v="12465"/>
          <ac:cxnSpMkLst>
            <pc:docMk/>
            <pc:sldMk cId="2875962139" sldId="2147377350"/>
            <ac:cxnSpMk id="57" creationId="{99C88BAB-0545-3DFA-E9E0-B4EFD08519DC}"/>
          </ac:cxnSpMkLst>
        </pc:cxnChg>
        <pc:cxnChg chg="mod">
          <ac:chgData name="Ying Dong WEI" userId="886b3cec-ad91-4f22-b825-69f6a78f3bb7" providerId="ADAL" clId="{BE698293-DA34-4EE5-9FD7-E4CF28642577}" dt="2024-06-12T02:34:46.688" v="12465"/>
          <ac:cxnSpMkLst>
            <pc:docMk/>
            <pc:sldMk cId="2875962139" sldId="2147377350"/>
            <ac:cxnSpMk id="58" creationId="{97A3D253-FA5C-57F6-8EF9-D04BBCE296EA}"/>
          </ac:cxnSpMkLst>
        </pc:cxnChg>
        <pc:cxnChg chg="mod">
          <ac:chgData name="Ying Dong WEI" userId="886b3cec-ad91-4f22-b825-69f6a78f3bb7" providerId="ADAL" clId="{BE698293-DA34-4EE5-9FD7-E4CF28642577}" dt="2024-06-12T02:34:46.688" v="12465"/>
          <ac:cxnSpMkLst>
            <pc:docMk/>
            <pc:sldMk cId="2875962139" sldId="2147377350"/>
            <ac:cxnSpMk id="61" creationId="{C592819F-2454-D9A0-3E27-E437ECBA69E1}"/>
          </ac:cxnSpMkLst>
        </pc:cxnChg>
        <pc:cxnChg chg="mod">
          <ac:chgData name="Ying Dong WEI" userId="886b3cec-ad91-4f22-b825-69f6a78f3bb7" providerId="ADAL" clId="{BE698293-DA34-4EE5-9FD7-E4CF28642577}" dt="2024-06-12T02:34:46.688" v="12465"/>
          <ac:cxnSpMkLst>
            <pc:docMk/>
            <pc:sldMk cId="2875962139" sldId="2147377350"/>
            <ac:cxnSpMk id="62" creationId="{82251AF7-F4BA-E961-A02D-05E2FD03012F}"/>
          </ac:cxnSpMkLst>
        </pc:cxnChg>
        <pc:cxnChg chg="mod">
          <ac:chgData name="Ying Dong WEI" userId="886b3cec-ad91-4f22-b825-69f6a78f3bb7" providerId="ADAL" clId="{BE698293-DA34-4EE5-9FD7-E4CF28642577}" dt="2024-06-12T02:34:46.688" v="12465"/>
          <ac:cxnSpMkLst>
            <pc:docMk/>
            <pc:sldMk cId="2875962139" sldId="2147377350"/>
            <ac:cxnSpMk id="63" creationId="{CBE09DC6-9E36-49F5-C350-A78AE5A83430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65" creationId="{EAA4DF48-EA69-79F7-2B67-409770D38177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66" creationId="{A516EE85-A955-6184-A8BD-FD5E024635F5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67" creationId="{EFD3CE85-ABC9-4C45-F975-92A38250953F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68" creationId="{B32A1A27-EFC4-9190-23A4-F11BDD53F391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69" creationId="{AEE257EF-73AE-FAF5-02A8-16490A00ECB7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70" creationId="{719BBBDB-6653-95A0-760A-3BFCE65C9847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71" creationId="{AA6B46EA-BF5D-2C4E-37C5-5C54EC8BAA8F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72" creationId="{839E4504-8C6A-9E32-2D64-B14E5B6976FA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73" creationId="{1CA94135-815E-FB61-5B0D-4F5960F2DC1B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74" creationId="{673A141C-7294-87F6-D3CA-D5EE0493D7BD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75" creationId="{BAAF2082-05F6-F715-EB51-BF190D4D51D7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76" creationId="{356351F0-302A-B7E0-BC91-2762CACB3ED6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77" creationId="{299A6B26-A219-648B-9F83-72F796FCBBF3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78" creationId="{F086A873-963D-CE54-F7A7-6F2C16F9AA35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79" creationId="{2CDBB8F1-C28B-C88B-4D44-787F0C0FE5B5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80" creationId="{A6D10066-0302-5492-58F7-AF356691032B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81" creationId="{C08256EA-CEED-1018-01F0-10C90BD93018}"/>
          </ac:cxnSpMkLst>
        </pc:cxnChg>
        <pc:cxnChg chg="add mod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82" creationId="{D63B4266-C242-43DB-5941-D9285D84FE63}"/>
          </ac:cxnSpMkLst>
        </pc:cxnChg>
        <pc:cxnChg chg="add mod topLvl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121" creationId="{63EE4A78-92D8-50FF-E710-AC550BEFEC53}"/>
          </ac:cxnSpMkLst>
        </pc:cxnChg>
        <pc:cxnChg chg="add mod topLvl">
          <ac:chgData name="Ying Dong WEI" userId="886b3cec-ad91-4f22-b825-69f6a78f3bb7" providerId="ADAL" clId="{BE698293-DA34-4EE5-9FD7-E4CF28642577}" dt="2024-06-12T02:49:42.347" v="13070" actId="1035"/>
          <ac:cxnSpMkLst>
            <pc:docMk/>
            <pc:sldMk cId="2875962139" sldId="2147377350"/>
            <ac:cxnSpMk id="122" creationId="{157CCE32-0E01-FB9F-EDC0-B8CA353412E1}"/>
          </ac:cxnSpMkLst>
        </pc:cxnChg>
        <pc:cxnChg chg="add del mod">
          <ac:chgData name="Ying Dong WEI" userId="886b3cec-ad91-4f22-b825-69f6a78f3bb7" providerId="ADAL" clId="{BE698293-DA34-4EE5-9FD7-E4CF28642577}" dt="2024-06-12T02:45:41.864" v="12877" actId="478"/>
          <ac:cxnSpMkLst>
            <pc:docMk/>
            <pc:sldMk cId="2875962139" sldId="2147377350"/>
            <ac:cxnSpMk id="141" creationId="{0D2BEBBB-C242-FA13-5483-38D88B63F85F}"/>
          </ac:cxnSpMkLst>
        </pc:cxnChg>
        <pc:cxnChg chg="add del mod">
          <ac:chgData name="Ying Dong WEI" userId="886b3cec-ad91-4f22-b825-69f6a78f3bb7" providerId="ADAL" clId="{BE698293-DA34-4EE5-9FD7-E4CF28642577}" dt="2024-06-12T02:45:46.837" v="12879" actId="478"/>
          <ac:cxnSpMkLst>
            <pc:docMk/>
            <pc:sldMk cId="2875962139" sldId="2147377350"/>
            <ac:cxnSpMk id="142" creationId="{8078CD9C-A77E-A729-83B2-18EF1A544232}"/>
          </ac:cxnSpMkLst>
        </pc:cxnChg>
      </pc:sldChg>
      <pc:sldChg chg="add del">
        <pc:chgData name="Ying Dong WEI" userId="886b3cec-ad91-4f22-b825-69f6a78f3bb7" providerId="ADAL" clId="{BE698293-DA34-4EE5-9FD7-E4CF28642577}" dt="2024-06-12T02:11:09.620" v="12362"/>
        <pc:sldMkLst>
          <pc:docMk/>
          <pc:sldMk cId="3751573801" sldId="2147377350"/>
        </pc:sldMkLst>
      </pc:sldChg>
      <pc:sldChg chg="addSp delSp modSp add mod">
        <pc:chgData name="Ying Dong WEI" userId="886b3cec-ad91-4f22-b825-69f6a78f3bb7" providerId="ADAL" clId="{BE698293-DA34-4EE5-9FD7-E4CF28642577}" dt="2024-06-12T06:39:20.810" v="17099"/>
        <pc:sldMkLst>
          <pc:docMk/>
          <pc:sldMk cId="2652770052" sldId="2147377351"/>
        </pc:sldMkLst>
        <pc:spChg chg="add del mod">
          <ac:chgData name="Ying Dong WEI" userId="886b3cec-ad91-4f22-b825-69f6a78f3bb7" providerId="ADAL" clId="{BE698293-DA34-4EE5-9FD7-E4CF28642577}" dt="2024-06-12T03:03:06.095" v="13355" actId="478"/>
          <ac:spMkLst>
            <pc:docMk/>
            <pc:sldMk cId="2652770052" sldId="2147377351"/>
            <ac:spMk id="2" creationId="{9ED06E6F-6EFB-B71B-8C00-344AB199040C}"/>
          </ac:spMkLst>
        </pc:spChg>
        <pc:spChg chg="add mod">
          <ac:chgData name="Ying Dong WEI" userId="886b3cec-ad91-4f22-b825-69f6a78f3bb7" providerId="ADAL" clId="{BE698293-DA34-4EE5-9FD7-E4CF28642577}" dt="2024-06-12T05:02:29.702" v="14949" actId="14100"/>
          <ac:spMkLst>
            <pc:docMk/>
            <pc:sldMk cId="2652770052" sldId="2147377351"/>
            <ac:spMk id="3" creationId="{4BC6F19A-247A-F049-E2F3-B201040E71A0}"/>
          </ac:spMkLst>
        </pc:spChg>
        <pc:spChg chg="mod">
          <ac:chgData name="Ying Dong WEI" userId="886b3cec-ad91-4f22-b825-69f6a78f3bb7" providerId="ADAL" clId="{BE698293-DA34-4EE5-9FD7-E4CF28642577}" dt="2024-06-12T02:28:24.107" v="12374" actId="20577"/>
          <ac:spMkLst>
            <pc:docMk/>
            <pc:sldMk cId="2652770052" sldId="2147377351"/>
            <ac:spMk id="5" creationId="{22149036-DDF4-10CE-8CFE-80840536F28F}"/>
          </ac:spMkLst>
        </pc:spChg>
        <pc:spChg chg="add mod">
          <ac:chgData name="Ying Dong WEI" userId="886b3cec-ad91-4f22-b825-69f6a78f3bb7" providerId="ADAL" clId="{BE698293-DA34-4EE5-9FD7-E4CF28642577}" dt="2024-06-12T03:03:39.897" v="13421" actId="1036"/>
          <ac:spMkLst>
            <pc:docMk/>
            <pc:sldMk cId="2652770052" sldId="2147377351"/>
            <ac:spMk id="7" creationId="{1223B0BA-B625-2E95-563A-7FDBD0BC642B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8" creationId="{DC00FB3F-B996-C464-9D3D-9B011E69A493}"/>
          </ac:spMkLst>
        </pc:spChg>
        <pc:spChg chg="mod">
          <ac:chgData name="Ying Dong WEI" userId="886b3cec-ad91-4f22-b825-69f6a78f3bb7" providerId="ADAL" clId="{BE698293-DA34-4EE5-9FD7-E4CF28642577}" dt="2024-06-12T05:01:39.068" v="14921"/>
          <ac:spMkLst>
            <pc:docMk/>
            <pc:sldMk cId="2652770052" sldId="2147377351"/>
            <ac:spMk id="10" creationId="{F2583EFB-6455-FA6A-3820-4B856298CBB7}"/>
          </ac:spMkLst>
        </pc:spChg>
        <pc:spChg chg="mod">
          <ac:chgData name="Ying Dong WEI" userId="886b3cec-ad91-4f22-b825-69f6a78f3bb7" providerId="ADAL" clId="{BE698293-DA34-4EE5-9FD7-E4CF28642577}" dt="2024-06-12T05:01:39.068" v="14921"/>
          <ac:spMkLst>
            <pc:docMk/>
            <pc:sldMk cId="2652770052" sldId="2147377351"/>
            <ac:spMk id="11" creationId="{936EB106-B79A-F718-36AA-DECBEEAA15E4}"/>
          </ac:spMkLst>
        </pc:spChg>
        <pc:spChg chg="mod">
          <ac:chgData name="Ying Dong WEI" userId="886b3cec-ad91-4f22-b825-69f6a78f3bb7" providerId="ADAL" clId="{BE698293-DA34-4EE5-9FD7-E4CF28642577}" dt="2024-06-12T05:01:39.068" v="14921"/>
          <ac:spMkLst>
            <pc:docMk/>
            <pc:sldMk cId="2652770052" sldId="2147377351"/>
            <ac:spMk id="12" creationId="{D157AA6E-6327-0EE7-1060-4A05EE9B9B48}"/>
          </ac:spMkLst>
        </pc:spChg>
        <pc:spChg chg="mod">
          <ac:chgData name="Ying Dong WEI" userId="886b3cec-ad91-4f22-b825-69f6a78f3bb7" providerId="ADAL" clId="{BE698293-DA34-4EE5-9FD7-E4CF28642577}" dt="2024-06-12T05:01:39.068" v="14921"/>
          <ac:spMkLst>
            <pc:docMk/>
            <pc:sldMk cId="2652770052" sldId="2147377351"/>
            <ac:spMk id="13" creationId="{3F8A86EC-D4F7-F2CB-6E80-4435F6D1109B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33" creationId="{29072EB7-191E-F0A5-DCD8-3115690031E8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34" creationId="{78BAB2FA-4DE0-15C7-2A54-3DF4C2D30796}"/>
          </ac:spMkLst>
        </pc:spChg>
        <pc:spChg chg="mod">
          <ac:chgData name="Ying Dong WEI" userId="886b3cec-ad91-4f22-b825-69f6a78f3bb7" providerId="ADAL" clId="{BE698293-DA34-4EE5-9FD7-E4CF28642577}" dt="2024-06-12T05:01:39.068" v="14921"/>
          <ac:spMkLst>
            <pc:docMk/>
            <pc:sldMk cId="2652770052" sldId="2147377351"/>
            <ac:spMk id="36" creationId="{8956FE90-9DCF-2C4C-9D12-75DC5E1BF1A7}"/>
          </ac:spMkLst>
        </pc:spChg>
        <pc:spChg chg="mod">
          <ac:chgData name="Ying Dong WEI" userId="886b3cec-ad91-4f22-b825-69f6a78f3bb7" providerId="ADAL" clId="{BE698293-DA34-4EE5-9FD7-E4CF28642577}" dt="2024-06-12T05:01:39.068" v="14921"/>
          <ac:spMkLst>
            <pc:docMk/>
            <pc:sldMk cId="2652770052" sldId="2147377351"/>
            <ac:spMk id="37" creationId="{C4CBC09F-5F9B-D811-1993-F9805B5397E2}"/>
          </ac:spMkLst>
        </pc:spChg>
        <pc:spChg chg="del">
          <ac:chgData name="Ying Dong WEI" userId="886b3cec-ad91-4f22-b825-69f6a78f3bb7" providerId="ADAL" clId="{BE698293-DA34-4EE5-9FD7-E4CF28642577}" dt="2024-06-12T02:49:54.733" v="13071" actId="478"/>
          <ac:spMkLst>
            <pc:docMk/>
            <pc:sldMk cId="2652770052" sldId="2147377351"/>
            <ac:spMk id="38" creationId="{E0B46523-36D0-3E94-C65F-D839B39ECFF5}"/>
          </ac:spMkLst>
        </pc:spChg>
        <pc:spChg chg="mod">
          <ac:chgData name="Ying Dong WEI" userId="886b3cec-ad91-4f22-b825-69f6a78f3bb7" providerId="ADAL" clId="{BE698293-DA34-4EE5-9FD7-E4CF28642577}" dt="2024-06-12T05:01:39.068" v="14921"/>
          <ac:spMkLst>
            <pc:docMk/>
            <pc:sldMk cId="2652770052" sldId="2147377351"/>
            <ac:spMk id="39" creationId="{F3EE8168-2F44-0425-66E4-B662A8C5BF57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57" creationId="{72B70573-1E9E-DCB7-D600-5AE1A6CD3915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76" creationId="{86F38160-12DA-8EDA-975A-30443002F2B6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77" creationId="{5E67E49B-90FF-9F82-6F38-1DE7CEE6C683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78" creationId="{8C9EE6B5-9942-8A5C-CFD6-F49EC74D0ED5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79" creationId="{2C634BBE-F32B-58B7-DA4A-01EA5F61EC8E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80" creationId="{7D5E8FD6-2413-5CA8-FF9C-467D7C19F873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81" creationId="{834A0429-545B-44D6-95C9-6276856B2C54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82" creationId="{561B44D5-1FB1-3934-FDB1-E9888E5FBB96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83" creationId="{DAB9A312-D08F-E2F6-BCF8-22C488A67400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84" creationId="{5BD3C138-AB13-0897-2E63-A3097C87BF12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85" creationId="{F4E2BF84-B36B-D53D-21EC-DBEF3F089CA2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86" creationId="{C8374D84-CC39-AFDC-10CE-A9D3F44E6603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87" creationId="{E03AD076-6557-924F-A8CA-54E5AEF98DC2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88" creationId="{843A2400-08D6-C9C5-D257-7D3155CCA05C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89" creationId="{EBAF2EAA-8B26-0A0B-20C8-18CEB41E5A9C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90" creationId="{C2BD7AA8-7244-01ED-1390-4C1610E8196E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91" creationId="{4F3DBC9D-861F-3B0D-5F23-8E97A2ED4190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92" creationId="{895BBD16-D642-5D35-450F-C0B7E06B64DD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93" creationId="{D4F1EF04-FEF6-77C4-5B72-FFF68205F7B3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94" creationId="{059B2CCE-5FCE-CFAC-6541-E88D00CFCAB6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95" creationId="{77C822B3-FFAC-4884-5012-A800090B0F08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96" creationId="{95E17FCA-0ED4-4B63-82AA-14C4DD95B0B1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97" creationId="{371D5AE3-5935-B391-2068-0274A5B2E9D7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98" creationId="{DE2FF04E-96E8-B369-7F10-79AF6E1B220C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99" creationId="{632C5B83-4B21-FFFC-691D-BBB7A7D22343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00" creationId="{7A6FB32B-4ECF-CBC8-D2F3-837EC3366150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01" creationId="{A5864632-322B-7D84-DC40-2B9FF8A60A4A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02" creationId="{A08E7A1B-7431-471A-92DF-F961595C5C2F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03" creationId="{A15810FD-93D6-C544-C40A-A5EDDD21B69F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04" creationId="{AA96D830-1AD8-2E04-2898-5C5FDF5C6FEE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05" creationId="{459071C5-96DE-7837-86D6-B4C365317250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06" creationId="{01EE1EEA-9283-0A49-A853-17474EC29A9F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07" creationId="{10431EEA-C00F-82BF-A461-EE415C09C924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08" creationId="{D6434A20-B969-D153-7BAB-EA51A90C7EAD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09" creationId="{5E4241C4-AE95-E07C-3C1F-393021308018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10" creationId="{5DE40701-0D05-7B26-A6DA-2BA7888F5511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11" creationId="{E6366DC4-C039-ED08-75BA-41C45E017BD7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12" creationId="{BEF9E100-BD8B-EB62-9550-C90412249ACD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15" creationId="{E8679959-ED8D-0241-7972-92E8EFD42BDA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16" creationId="{2AE98BBD-F1AE-6C16-8A74-1D61627BC711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17" creationId="{41D6122C-BC88-670C-FD71-A8AB78D5A246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18" creationId="{E04B9644-EACC-77E0-94FE-20BD4D87810F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19" creationId="{84F9CE9D-165F-20C2-0386-5A9C8298F1F5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20" creationId="{DA6D6BE5-BFBE-BBA5-5E80-94CC48284BE5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21" creationId="{0F3F688C-99AE-BB88-93B4-30CA3E4F4145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22" creationId="{678ED322-6598-AD22-4577-EA89D54B84F8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23" creationId="{6F5713CD-7C96-0234-B387-42BF42ECEF3D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24" creationId="{2A29DA82-2A94-0C81-0CF3-F67C63D405BE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25" creationId="{CA2DFEA9-D316-6AFF-8B0E-850836E40AD9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26" creationId="{3876B8E4-EE73-28F9-F6CA-B54CDBAF4275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27" creationId="{3E8517D4-230C-8CB1-088C-79C6C8EE4381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28" creationId="{33BE9DD3-9E1D-4076-97EB-BC7BFE7DB915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29" creationId="{5656B2A0-9C4D-D021-4DF1-F38519743CE5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30" creationId="{C22DD167-1AE0-9FD8-2D9F-699F7097A638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31" creationId="{29E98E68-040F-F7EF-F0C6-81C97056EB17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32" creationId="{B4E05C3D-24CC-308C-4FE9-FA897A4306D5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33" creationId="{80EEA88B-F85C-BFA8-8ABD-F461940DDC66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34" creationId="{F240DFE8-7A94-ED81-7A3E-4989B88A7412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35" creationId="{ECE97672-F651-C787-EB04-60ADC8366AC9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36" creationId="{75F83BFC-2FD9-CC2B-89E4-F65833DC3C33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37" creationId="{020958FA-212C-3A84-E793-12988A9AD212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38" creationId="{09132B73-EA7B-0DCB-A9D1-9D03781FCEEB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39" creationId="{9F8C98E3-E186-578F-E55E-19DA2DF052D1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40" creationId="{CFE0441E-5BD3-EB10-543D-6084435A1289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41" creationId="{6316942A-1607-3126-1CCB-4AE7FF96B8DE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42" creationId="{8A2C8CE4-53B7-DC86-6FC5-808F446D7DD5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43" creationId="{A53B9D09-EB1A-BC29-0047-4E0F81B581D8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44" creationId="{BFEEC684-C239-95C0-9EC0-1D996D37AC5D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45" creationId="{D48800CF-C807-47FE-13EF-185E4E3922F4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46" creationId="{0492BEE7-49B7-DAB7-E858-ECBE0F69FACD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47" creationId="{C57850D5-1827-0869-59E0-939B56630CF6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48" creationId="{01F597A6-461E-A119-D544-22379F635B2B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49" creationId="{F2400E57-4F45-AB37-55DB-1BBED4613EDF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50" creationId="{5D4488E7-BE80-81FD-E5BA-6EDA77B233FA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51" creationId="{B8645BA7-4714-2F60-9EC7-60306FAF8CC8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52" creationId="{692BC021-9889-D9CB-355B-0516312C205D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53" creationId="{0315675E-5D85-2DC2-B4F9-E6151966D88C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54" creationId="{1368F80E-C3BF-57C8-6B68-5D61CCF627F5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55" creationId="{0E1F97BD-4631-B971-7899-04475C900B3C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56" creationId="{DF2A1321-619E-31C5-6BF2-C9F0B1CD3DB9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57" creationId="{474C30B4-F9F8-E351-F23F-FA7F200D685D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58" creationId="{0904A0A1-4FEA-5876-9440-C47A3A5CBFB5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59" creationId="{36D9DC2F-0CBF-1CEF-B117-54106333EB57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60" creationId="{738ACEDE-4C7A-10B1-ECF6-C78460F4E959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61" creationId="{0DEC67A9-9FF4-FE77-F2D9-96D03FEEEC64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62" creationId="{759A403E-E590-14E3-B303-55A32E534A12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63" creationId="{4EC0885A-13A3-F1F5-DB55-44720677EAFB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64" creationId="{673862CF-F016-A95B-3749-45F5E55CAC55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65" creationId="{310D5866-BFAF-E45E-52AD-CAFFB3C58510}"/>
          </ac:spMkLst>
        </pc:spChg>
        <pc:spChg chg="add mod">
          <ac:chgData name="Ying Dong WEI" userId="886b3cec-ad91-4f22-b825-69f6a78f3bb7" providerId="ADAL" clId="{BE698293-DA34-4EE5-9FD7-E4CF28642577}" dt="2024-06-12T05:02:30.517" v="14951" actId="1076"/>
          <ac:spMkLst>
            <pc:docMk/>
            <pc:sldMk cId="2652770052" sldId="2147377351"/>
            <ac:spMk id="166" creationId="{5E4B70D7-10BF-A709-0595-22AEED1DCD66}"/>
          </ac:spMkLst>
        </pc:spChg>
        <pc:grpChg chg="add mod">
          <ac:chgData name="Ying Dong WEI" userId="886b3cec-ad91-4f22-b825-69f6a78f3bb7" providerId="ADAL" clId="{BE698293-DA34-4EE5-9FD7-E4CF28642577}" dt="2024-06-12T05:02:30.517" v="14951" actId="1076"/>
          <ac:grpSpMkLst>
            <pc:docMk/>
            <pc:sldMk cId="2652770052" sldId="2147377351"/>
            <ac:grpSpMk id="9" creationId="{E4E45AB7-FB33-74ED-CE88-96AB35600117}"/>
          </ac:grpSpMkLst>
        </pc:grpChg>
        <pc:grpChg chg="add mod">
          <ac:chgData name="Ying Dong WEI" userId="886b3cec-ad91-4f22-b825-69f6a78f3bb7" providerId="ADAL" clId="{BE698293-DA34-4EE5-9FD7-E4CF28642577}" dt="2024-06-12T05:02:30.517" v="14951" actId="1076"/>
          <ac:grpSpMkLst>
            <pc:docMk/>
            <pc:sldMk cId="2652770052" sldId="2147377351"/>
            <ac:grpSpMk id="26" creationId="{D46EC5C3-2AF2-4ABA-9454-64CADEC70898}"/>
          </ac:grpSpMkLst>
        </pc:grpChg>
        <pc:grpChg chg="add mod">
          <ac:chgData name="Ying Dong WEI" userId="886b3cec-ad91-4f22-b825-69f6a78f3bb7" providerId="ADAL" clId="{BE698293-DA34-4EE5-9FD7-E4CF28642577}" dt="2024-06-12T05:02:30.517" v="14951" actId="1076"/>
          <ac:grpSpMkLst>
            <pc:docMk/>
            <pc:sldMk cId="2652770052" sldId="2147377351"/>
            <ac:grpSpMk id="29" creationId="{F80D2F58-6D01-97FA-8312-33B22FEAC415}"/>
          </ac:grpSpMkLst>
        </pc:grpChg>
        <pc:grpChg chg="add mod">
          <ac:chgData name="Ying Dong WEI" userId="886b3cec-ad91-4f22-b825-69f6a78f3bb7" providerId="ADAL" clId="{BE698293-DA34-4EE5-9FD7-E4CF28642577}" dt="2024-06-12T05:02:30.517" v="14951" actId="1076"/>
          <ac:grpSpMkLst>
            <pc:docMk/>
            <pc:sldMk cId="2652770052" sldId="2147377351"/>
            <ac:grpSpMk id="35" creationId="{643F6E81-8A60-9F87-96D6-DFB2FB93D50F}"/>
          </ac:grpSpMkLst>
        </pc:grpChg>
        <pc:grpChg chg="add mod">
          <ac:chgData name="Ying Dong WEI" userId="886b3cec-ad91-4f22-b825-69f6a78f3bb7" providerId="ADAL" clId="{BE698293-DA34-4EE5-9FD7-E4CF28642577}" dt="2024-06-12T05:02:30.517" v="14951" actId="1076"/>
          <ac:grpSpMkLst>
            <pc:docMk/>
            <pc:sldMk cId="2652770052" sldId="2147377351"/>
            <ac:grpSpMk id="50" creationId="{E28B3335-F113-3EA1-E6CA-9939F8C8705F}"/>
          </ac:grpSpMkLst>
        </pc:grpChg>
        <pc:grpChg chg="add mod">
          <ac:chgData name="Ying Dong WEI" userId="886b3cec-ad91-4f22-b825-69f6a78f3bb7" providerId="ADAL" clId="{BE698293-DA34-4EE5-9FD7-E4CF28642577}" dt="2024-06-12T05:02:30.517" v="14951" actId="1076"/>
          <ac:grpSpMkLst>
            <pc:docMk/>
            <pc:sldMk cId="2652770052" sldId="2147377351"/>
            <ac:grpSpMk id="53" creationId="{8A934D8E-A48A-63D3-E795-FFB30D4A57F3}"/>
          </ac:grpSpMkLst>
        </pc:grpChg>
        <pc:graphicFrameChg chg="mod modGraphic">
          <ac:chgData name="Ying Dong WEI" userId="886b3cec-ad91-4f22-b825-69f6a78f3bb7" providerId="ADAL" clId="{BE698293-DA34-4EE5-9FD7-E4CF28642577}" dt="2024-06-12T06:39:20.810" v="17099"/>
          <ac:graphicFrameMkLst>
            <pc:docMk/>
            <pc:sldMk cId="2652770052" sldId="2147377351"/>
            <ac:graphicFrameMk id="6" creationId="{D8E1C57A-D7E0-AE6B-BA92-BB2847B0DD26}"/>
          </ac:graphicFrameMkLst>
        </pc:graphicFrame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14" creationId="{D0351D8A-3699-7FB8-BCB3-8081F06EDC68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15" creationId="{21A839B3-D4A6-ECB2-DC31-BC702A2ABEF6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16" creationId="{E2C7BD60-DE55-5ADF-6AEE-CFC1988892E1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17" creationId="{9A1C46F1-4E2B-283C-02C1-6FEAA32B0096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18" creationId="{060B600E-D7D4-E9DE-AD71-A856DAC9469E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19" creationId="{FAEC7130-19EA-2BEB-BCF8-1CC0D7061E0C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20" creationId="{7B6DC1A6-5032-5F42-4A30-F198872DEED2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21" creationId="{65A95240-2BD8-2A5D-DD9D-32FD365CE63B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22" creationId="{F7A4BFCB-7DC0-294A-9AF7-31748F996264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23" creationId="{9B90EEFC-C238-FF25-6324-ADD5DCDCCB0A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24" creationId="{475830EC-C54D-2545-53E4-E65D864FED21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25" creationId="{C88D9D98-763B-3F9A-1C6A-52A42229EF98}"/>
          </ac:cxnSpMkLst>
        </pc:cxnChg>
        <pc:cxnChg chg="mod">
          <ac:chgData name="Ying Dong WEI" userId="886b3cec-ad91-4f22-b825-69f6a78f3bb7" providerId="ADAL" clId="{BE698293-DA34-4EE5-9FD7-E4CF28642577}" dt="2024-06-12T05:01:39.068" v="14921"/>
          <ac:cxnSpMkLst>
            <pc:docMk/>
            <pc:sldMk cId="2652770052" sldId="2147377351"/>
            <ac:cxnSpMk id="27" creationId="{3E5B4C49-5E3A-6E14-8EBD-48AD5CCE411A}"/>
          </ac:cxnSpMkLst>
        </pc:cxnChg>
        <pc:cxnChg chg="mod">
          <ac:chgData name="Ying Dong WEI" userId="886b3cec-ad91-4f22-b825-69f6a78f3bb7" providerId="ADAL" clId="{BE698293-DA34-4EE5-9FD7-E4CF28642577}" dt="2024-06-12T05:01:39.068" v="14921"/>
          <ac:cxnSpMkLst>
            <pc:docMk/>
            <pc:sldMk cId="2652770052" sldId="2147377351"/>
            <ac:cxnSpMk id="28" creationId="{6DA5AE5A-BD79-A965-B3BD-91EB43A788E1}"/>
          </ac:cxnSpMkLst>
        </pc:cxnChg>
        <pc:cxnChg chg="mod">
          <ac:chgData name="Ying Dong WEI" userId="886b3cec-ad91-4f22-b825-69f6a78f3bb7" providerId="ADAL" clId="{BE698293-DA34-4EE5-9FD7-E4CF28642577}" dt="2024-06-12T05:01:39.068" v="14921"/>
          <ac:cxnSpMkLst>
            <pc:docMk/>
            <pc:sldMk cId="2652770052" sldId="2147377351"/>
            <ac:cxnSpMk id="30" creationId="{5B639D30-840A-01A1-4D5D-93093357D0BD}"/>
          </ac:cxnSpMkLst>
        </pc:cxnChg>
        <pc:cxnChg chg="mod">
          <ac:chgData name="Ying Dong WEI" userId="886b3cec-ad91-4f22-b825-69f6a78f3bb7" providerId="ADAL" clId="{BE698293-DA34-4EE5-9FD7-E4CF28642577}" dt="2024-06-12T05:01:39.068" v="14921"/>
          <ac:cxnSpMkLst>
            <pc:docMk/>
            <pc:sldMk cId="2652770052" sldId="2147377351"/>
            <ac:cxnSpMk id="31" creationId="{888E3320-5E9A-EE44-4EB5-0D2766F27A4B}"/>
          </ac:cxnSpMkLst>
        </pc:cxnChg>
        <pc:cxnChg chg="mod">
          <ac:chgData name="Ying Dong WEI" userId="886b3cec-ad91-4f22-b825-69f6a78f3bb7" providerId="ADAL" clId="{BE698293-DA34-4EE5-9FD7-E4CF28642577}" dt="2024-06-12T05:01:39.068" v="14921"/>
          <ac:cxnSpMkLst>
            <pc:docMk/>
            <pc:sldMk cId="2652770052" sldId="2147377351"/>
            <ac:cxnSpMk id="32" creationId="{24402322-6C2E-17C3-238D-82DE15A08524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40" creationId="{873B0663-51DA-86F7-180B-4EB2AAF989DE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41" creationId="{FC2A1300-FC20-C284-4D9E-12B8A7049455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42" creationId="{8ADF45D9-094D-2455-E82B-84D471A14269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43" creationId="{8037C5C8-5140-6D26-9C4E-5ABF073B2D54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44" creationId="{B23B2B38-40BD-AF6E-E682-93A07D56D651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45" creationId="{DB98F141-C807-064F-ABEA-423CCDB85E0F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46" creationId="{24C797D0-BA2B-897D-B6A4-A1278D91BA41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47" creationId="{8BDD4F2B-E3BE-B1B9-300A-C262F9351E58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48" creationId="{46D14A76-D2BD-1561-B828-531D74CC4BA9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49" creationId="{AF371291-7111-E690-26F8-B1A91FE5792C}"/>
          </ac:cxnSpMkLst>
        </pc:cxnChg>
        <pc:cxnChg chg="mod">
          <ac:chgData name="Ying Dong WEI" userId="886b3cec-ad91-4f22-b825-69f6a78f3bb7" providerId="ADAL" clId="{BE698293-DA34-4EE5-9FD7-E4CF28642577}" dt="2024-06-12T05:01:39.068" v="14921"/>
          <ac:cxnSpMkLst>
            <pc:docMk/>
            <pc:sldMk cId="2652770052" sldId="2147377351"/>
            <ac:cxnSpMk id="51" creationId="{A52F6DC3-AF58-62E2-7D63-8D9267574936}"/>
          </ac:cxnSpMkLst>
        </pc:cxnChg>
        <pc:cxnChg chg="mod">
          <ac:chgData name="Ying Dong WEI" userId="886b3cec-ad91-4f22-b825-69f6a78f3bb7" providerId="ADAL" clId="{BE698293-DA34-4EE5-9FD7-E4CF28642577}" dt="2024-06-12T05:01:39.068" v="14921"/>
          <ac:cxnSpMkLst>
            <pc:docMk/>
            <pc:sldMk cId="2652770052" sldId="2147377351"/>
            <ac:cxnSpMk id="52" creationId="{DD791D0A-8050-EA53-2CE3-D3500C215B73}"/>
          </ac:cxnSpMkLst>
        </pc:cxnChg>
        <pc:cxnChg chg="mod">
          <ac:chgData name="Ying Dong WEI" userId="886b3cec-ad91-4f22-b825-69f6a78f3bb7" providerId="ADAL" clId="{BE698293-DA34-4EE5-9FD7-E4CF28642577}" dt="2024-06-12T05:01:39.068" v="14921"/>
          <ac:cxnSpMkLst>
            <pc:docMk/>
            <pc:sldMk cId="2652770052" sldId="2147377351"/>
            <ac:cxnSpMk id="54" creationId="{2EDA23E7-1F07-9C4F-CAD1-34C775A3F39C}"/>
          </ac:cxnSpMkLst>
        </pc:cxnChg>
        <pc:cxnChg chg="mod">
          <ac:chgData name="Ying Dong WEI" userId="886b3cec-ad91-4f22-b825-69f6a78f3bb7" providerId="ADAL" clId="{BE698293-DA34-4EE5-9FD7-E4CF28642577}" dt="2024-06-12T05:01:39.068" v="14921"/>
          <ac:cxnSpMkLst>
            <pc:docMk/>
            <pc:sldMk cId="2652770052" sldId="2147377351"/>
            <ac:cxnSpMk id="55" creationId="{F9339EB5-FDAF-C661-F40B-08FE67AC6031}"/>
          </ac:cxnSpMkLst>
        </pc:cxnChg>
        <pc:cxnChg chg="mod">
          <ac:chgData name="Ying Dong WEI" userId="886b3cec-ad91-4f22-b825-69f6a78f3bb7" providerId="ADAL" clId="{BE698293-DA34-4EE5-9FD7-E4CF28642577}" dt="2024-06-12T05:01:39.068" v="14921"/>
          <ac:cxnSpMkLst>
            <pc:docMk/>
            <pc:sldMk cId="2652770052" sldId="2147377351"/>
            <ac:cxnSpMk id="56" creationId="{06BB2A72-CA60-D1CB-7C28-7C5F749D781B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58" creationId="{4C656502-119C-11BC-9199-61B562E2AF89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59" creationId="{A9F81856-AA61-A92B-C764-69CA9509E366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60" creationId="{5DA1B384-EB61-17DC-B037-C8E28ABF7BB4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61" creationId="{404100AD-2912-5780-88C0-EFD2B17EFF54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62" creationId="{7A84D69B-AAE1-0BDF-F4A6-CF2151AB6DDE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63" creationId="{FE200B45-CFB4-CDF6-A19B-DB6B8692B84E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64" creationId="{63078AEE-B1F3-1927-5462-4DC495FDCFBE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65" creationId="{22DFA029-F7BF-DD81-3C98-8B7AF4D292FA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66" creationId="{001E9332-55CD-3B20-6AF0-08962849B9DE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67" creationId="{C1CD7287-24A5-01CC-337E-67375013EC2A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68" creationId="{8C7E6F38-7065-DFD7-0B64-AF2DB2084725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69" creationId="{792CDF94-AFB8-0BBC-A29E-F04756D19AA1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70" creationId="{FE402E1B-DD0F-EB94-325F-C9A9CD0D5724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71" creationId="{4943E7CF-EE66-0990-F253-A36B084F7675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72" creationId="{17B3C073-F349-74C2-49B2-C60A41195E01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73" creationId="{1A3056F5-BBE5-E379-2662-E5DCD72F4A7E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74" creationId="{91E0CA1E-FE70-C132-51DB-00DAE7EB2BD0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75" creationId="{08A88AD3-4833-0B66-A3B3-C24D0A48ADE8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113" creationId="{13F03CAC-7A2C-22A0-5988-C164B98C78B4}"/>
          </ac:cxnSpMkLst>
        </pc:cxnChg>
        <pc:cxnChg chg="add mod">
          <ac:chgData name="Ying Dong WEI" userId="886b3cec-ad91-4f22-b825-69f6a78f3bb7" providerId="ADAL" clId="{BE698293-DA34-4EE5-9FD7-E4CF28642577}" dt="2024-06-12T05:02:30.517" v="14951" actId="1076"/>
          <ac:cxnSpMkLst>
            <pc:docMk/>
            <pc:sldMk cId="2652770052" sldId="2147377351"/>
            <ac:cxnSpMk id="114" creationId="{B851A9DF-5C4F-6895-D515-873443E03643}"/>
          </ac:cxnSpMkLst>
        </pc:cxnChg>
      </pc:sldChg>
      <pc:sldChg chg="addSp modSp add mod">
        <pc:chgData name="Ying Dong WEI" userId="886b3cec-ad91-4f22-b825-69f6a78f3bb7" providerId="ADAL" clId="{BE698293-DA34-4EE5-9FD7-E4CF28642577}" dt="2024-06-12T06:39:23.496" v="17100"/>
        <pc:sldMkLst>
          <pc:docMk/>
          <pc:sldMk cId="1853860142" sldId="2147377352"/>
        </pc:sldMkLst>
        <pc:spChg chg="add mod">
          <ac:chgData name="Ying Dong WEI" userId="886b3cec-ad91-4f22-b825-69f6a78f3bb7" providerId="ADAL" clId="{BE698293-DA34-4EE5-9FD7-E4CF28642577}" dt="2024-06-12T03:32:52.053" v="14884" actId="1035"/>
          <ac:spMkLst>
            <pc:docMk/>
            <pc:sldMk cId="1853860142" sldId="2147377352"/>
            <ac:spMk id="2" creationId="{6AC14E3D-9093-0273-9A6F-C11EFCFECA0C}"/>
          </ac:spMkLst>
        </pc:spChg>
        <pc:spChg chg="mod">
          <ac:chgData name="Ying Dong WEI" userId="886b3cec-ad91-4f22-b825-69f6a78f3bb7" providerId="ADAL" clId="{BE698293-DA34-4EE5-9FD7-E4CF28642577}" dt="2024-06-12T02:28:36.184" v="12378" actId="20577"/>
          <ac:spMkLst>
            <pc:docMk/>
            <pc:sldMk cId="1853860142" sldId="2147377352"/>
            <ac:spMk id="5" creationId="{22149036-DDF4-10CE-8CFE-80840536F28F}"/>
          </ac:spMkLst>
        </pc:spChg>
        <pc:spChg chg="mod">
          <ac:chgData name="Ying Dong WEI" userId="886b3cec-ad91-4f22-b825-69f6a78f3bb7" providerId="ADAL" clId="{BE698293-DA34-4EE5-9FD7-E4CF28642577}" dt="2024-06-12T03:32:01.686" v="14820" actId="20577"/>
          <ac:spMkLst>
            <pc:docMk/>
            <pc:sldMk cId="1853860142" sldId="2147377352"/>
            <ac:spMk id="38" creationId="{E0B46523-36D0-3E94-C65F-D839B39ECFF5}"/>
          </ac:spMkLst>
        </pc:spChg>
        <pc:graphicFrameChg chg="mod modGraphic">
          <ac:chgData name="Ying Dong WEI" userId="886b3cec-ad91-4f22-b825-69f6a78f3bb7" providerId="ADAL" clId="{BE698293-DA34-4EE5-9FD7-E4CF28642577}" dt="2024-06-12T06:39:23.496" v="17100"/>
          <ac:graphicFrameMkLst>
            <pc:docMk/>
            <pc:sldMk cId="1853860142" sldId="2147377352"/>
            <ac:graphicFrameMk id="6" creationId="{D8E1C57A-D7E0-AE6B-BA92-BB2847B0DD26}"/>
          </ac:graphicFrameMkLst>
        </pc:graphicFrameChg>
      </pc:sldChg>
      <pc:sldChg chg="addSp delSp modSp add mod">
        <pc:chgData name="Ying Dong WEI" userId="886b3cec-ad91-4f22-b825-69f6a78f3bb7" providerId="ADAL" clId="{BE698293-DA34-4EE5-9FD7-E4CF28642577}" dt="2024-06-12T06:39:26.592" v="17101"/>
        <pc:sldMkLst>
          <pc:docMk/>
          <pc:sldMk cId="3269224389" sldId="2147377353"/>
        </pc:sldMkLst>
        <pc:spChg chg="mod">
          <ac:chgData name="Ying Dong WEI" userId="886b3cec-ad91-4f22-b825-69f6a78f3bb7" providerId="ADAL" clId="{BE698293-DA34-4EE5-9FD7-E4CF28642577}" dt="2024-06-12T05:03:40.449" v="14981"/>
          <ac:spMkLst>
            <pc:docMk/>
            <pc:sldMk cId="3269224389" sldId="2147377353"/>
            <ac:spMk id="3" creationId="{E8A6D615-3BAA-67EB-C197-9D19DC051F99}"/>
          </ac:spMkLst>
        </pc:spChg>
        <pc:spChg chg="mod">
          <ac:chgData name="Ying Dong WEI" userId="886b3cec-ad91-4f22-b825-69f6a78f3bb7" providerId="ADAL" clId="{BE698293-DA34-4EE5-9FD7-E4CF28642577}" dt="2024-06-12T02:28:51.787" v="12382" actId="20577"/>
          <ac:spMkLst>
            <pc:docMk/>
            <pc:sldMk cId="3269224389" sldId="2147377353"/>
            <ac:spMk id="5" creationId="{22149036-DDF4-10CE-8CFE-80840536F28F}"/>
          </ac:spMkLst>
        </pc:spChg>
        <pc:spChg chg="add del mod">
          <ac:chgData name="Ying Dong WEI" userId="886b3cec-ad91-4f22-b825-69f6a78f3bb7" providerId="ADAL" clId="{BE698293-DA34-4EE5-9FD7-E4CF28642577}" dt="2024-06-12T05:03:49.513" v="14983" actId="478"/>
          <ac:spMkLst>
            <pc:docMk/>
            <pc:sldMk cId="3269224389" sldId="2147377353"/>
            <ac:spMk id="32" creationId="{85FB8C03-5A7E-BB59-66C7-31BB530AA2A8}"/>
          </ac:spMkLst>
        </pc:spChg>
        <pc:spChg chg="add del mod">
          <ac:chgData name="Ying Dong WEI" userId="886b3cec-ad91-4f22-b825-69f6a78f3bb7" providerId="ADAL" clId="{BE698293-DA34-4EE5-9FD7-E4CF28642577}" dt="2024-06-12T05:03:51.656" v="14984" actId="478"/>
          <ac:spMkLst>
            <pc:docMk/>
            <pc:sldMk cId="3269224389" sldId="2147377353"/>
            <ac:spMk id="33" creationId="{04FFFBE5-373D-5FF6-4EE7-96B4AD089203}"/>
          </ac:spMkLst>
        </pc:spChg>
        <pc:spChg chg="add del mod">
          <ac:chgData name="Ying Dong WEI" userId="886b3cec-ad91-4f22-b825-69f6a78f3bb7" providerId="ADAL" clId="{BE698293-DA34-4EE5-9FD7-E4CF28642577}" dt="2024-06-12T05:03:59.199" v="14989" actId="478"/>
          <ac:spMkLst>
            <pc:docMk/>
            <pc:sldMk cId="3269224389" sldId="2147377353"/>
            <ac:spMk id="34" creationId="{92694706-CCD4-7ACB-AA3A-FD0F681B7FF4}"/>
          </ac:spMkLst>
        </pc:spChg>
        <pc:spChg chg="add del mod">
          <ac:chgData name="Ying Dong WEI" userId="886b3cec-ad91-4f22-b825-69f6a78f3bb7" providerId="ADAL" clId="{BE698293-DA34-4EE5-9FD7-E4CF28642577}" dt="2024-06-12T05:04:00.952" v="14990" actId="478"/>
          <ac:spMkLst>
            <pc:docMk/>
            <pc:sldMk cId="3269224389" sldId="2147377353"/>
            <ac:spMk id="35" creationId="{1643F2BE-FD5C-C494-9A6E-11DE9A7A0C1E}"/>
          </ac:spMkLst>
        </pc:spChg>
        <pc:spChg chg="add del mod">
          <ac:chgData name="Ying Dong WEI" userId="886b3cec-ad91-4f22-b825-69f6a78f3bb7" providerId="ADAL" clId="{BE698293-DA34-4EE5-9FD7-E4CF28642577}" dt="2024-06-12T05:03:58.536" v="14988" actId="478"/>
          <ac:spMkLst>
            <pc:docMk/>
            <pc:sldMk cId="3269224389" sldId="2147377353"/>
            <ac:spMk id="36" creationId="{4C70B896-9E99-A3CF-5F76-1834B0072305}"/>
          </ac:spMkLst>
        </pc:spChg>
        <pc:spChg chg="mod">
          <ac:chgData name="Ying Dong WEI" userId="886b3cec-ad91-4f22-b825-69f6a78f3bb7" providerId="ADAL" clId="{BE698293-DA34-4EE5-9FD7-E4CF28642577}" dt="2024-06-12T05:18:34.925" v="15744" actId="20577"/>
          <ac:spMkLst>
            <pc:docMk/>
            <pc:sldMk cId="3269224389" sldId="2147377353"/>
            <ac:spMk id="38" creationId="{E0B46523-36D0-3E94-C65F-D839B39ECFF5}"/>
          </ac:spMkLst>
        </pc:spChg>
        <pc:spChg chg="add del mod">
          <ac:chgData name="Ying Dong WEI" userId="886b3cec-ad91-4f22-b825-69f6a78f3bb7" providerId="ADAL" clId="{BE698293-DA34-4EE5-9FD7-E4CF28642577}" dt="2024-06-12T05:03:55.832" v="14986" actId="478"/>
          <ac:spMkLst>
            <pc:docMk/>
            <pc:sldMk cId="3269224389" sldId="2147377353"/>
            <ac:spMk id="40" creationId="{8C26A709-AFF4-0F0E-30E2-6432A1041B29}"/>
          </ac:spMkLst>
        </pc:spChg>
        <pc:spChg chg="del mod topLvl">
          <ac:chgData name="Ying Dong WEI" userId="886b3cec-ad91-4f22-b825-69f6a78f3bb7" providerId="ADAL" clId="{BE698293-DA34-4EE5-9FD7-E4CF28642577}" dt="2024-06-12T05:07:27.800" v="14998" actId="478"/>
          <ac:spMkLst>
            <pc:docMk/>
            <pc:sldMk cId="3269224389" sldId="2147377353"/>
            <ac:spMk id="42" creationId="{3A079DC6-A99D-563D-0395-864771BA6730}"/>
          </ac:spMkLst>
        </pc:spChg>
        <pc:spChg chg="add mod">
          <ac:chgData name="Ying Dong WEI" userId="886b3cec-ad91-4f22-b825-69f6a78f3bb7" providerId="ADAL" clId="{BE698293-DA34-4EE5-9FD7-E4CF28642577}" dt="2024-06-12T05:16:02.406" v="15519" actId="1076"/>
          <ac:spMkLst>
            <pc:docMk/>
            <pc:sldMk cId="3269224389" sldId="2147377353"/>
            <ac:spMk id="71" creationId="{EF2BF9DC-BF75-8092-9292-D86D817B8F0B}"/>
          </ac:spMkLst>
        </pc:spChg>
        <pc:grpChg chg="add del mod">
          <ac:chgData name="Ying Dong WEI" userId="886b3cec-ad91-4f22-b825-69f6a78f3bb7" providerId="ADAL" clId="{BE698293-DA34-4EE5-9FD7-E4CF28642577}" dt="2024-06-12T05:19:33.757" v="15745" actId="478"/>
          <ac:grpSpMkLst>
            <pc:docMk/>
            <pc:sldMk cId="3269224389" sldId="2147377353"/>
            <ac:grpSpMk id="2" creationId="{77382CF9-6747-1B07-C146-66E6678AEB15}"/>
          </ac:grpSpMkLst>
        </pc:grpChg>
        <pc:grpChg chg="mod">
          <ac:chgData name="Ying Dong WEI" userId="886b3cec-ad91-4f22-b825-69f6a78f3bb7" providerId="ADAL" clId="{BE698293-DA34-4EE5-9FD7-E4CF28642577}" dt="2024-06-12T05:03:40.449" v="14981"/>
          <ac:grpSpMkLst>
            <pc:docMk/>
            <pc:sldMk cId="3269224389" sldId="2147377353"/>
            <ac:grpSpMk id="29" creationId="{606F7CAF-5063-D544-E746-DC670CD3F667}"/>
          </ac:grpSpMkLst>
        </pc:grpChg>
        <pc:grpChg chg="add del mod">
          <ac:chgData name="Ying Dong WEI" userId="886b3cec-ad91-4f22-b825-69f6a78f3bb7" providerId="ADAL" clId="{BE698293-DA34-4EE5-9FD7-E4CF28642577}" dt="2024-06-12T05:07:21.559" v="14996" actId="165"/>
          <ac:grpSpMkLst>
            <pc:docMk/>
            <pc:sldMk cId="3269224389" sldId="2147377353"/>
            <ac:grpSpMk id="41" creationId="{72E0C8C2-AF3B-F138-1F2B-622919F3C480}"/>
          </ac:grpSpMkLst>
        </pc:grpChg>
        <pc:grpChg chg="del mod topLvl">
          <ac:chgData name="Ying Dong WEI" userId="886b3cec-ad91-4f22-b825-69f6a78f3bb7" providerId="ADAL" clId="{BE698293-DA34-4EE5-9FD7-E4CF28642577}" dt="2024-06-12T05:08:22.766" v="15006" actId="478"/>
          <ac:grpSpMkLst>
            <pc:docMk/>
            <pc:sldMk cId="3269224389" sldId="2147377353"/>
            <ac:grpSpMk id="65" creationId="{4634242B-F3DE-3B7F-C08F-4C8BC6626923}"/>
          </ac:grpSpMkLst>
        </pc:grpChg>
        <pc:grpChg chg="add del mod">
          <ac:chgData name="Ying Dong WEI" userId="886b3cec-ad91-4f22-b825-69f6a78f3bb7" providerId="ADAL" clId="{BE698293-DA34-4EE5-9FD7-E4CF28642577}" dt="2024-06-12T05:08:22.766" v="15006" actId="478"/>
          <ac:grpSpMkLst>
            <pc:docMk/>
            <pc:sldMk cId="3269224389" sldId="2147377353"/>
            <ac:grpSpMk id="68" creationId="{BA2C58C0-FB7A-2C03-DDFA-74F2683414B3}"/>
          </ac:grpSpMkLst>
        </pc:grpChg>
        <pc:graphicFrameChg chg="mod modGraphic">
          <ac:chgData name="Ying Dong WEI" userId="886b3cec-ad91-4f22-b825-69f6a78f3bb7" providerId="ADAL" clId="{BE698293-DA34-4EE5-9FD7-E4CF28642577}" dt="2024-06-12T06:39:26.592" v="17101"/>
          <ac:graphicFrameMkLst>
            <pc:docMk/>
            <pc:sldMk cId="3269224389" sldId="2147377353"/>
            <ac:graphicFrameMk id="6" creationId="{D8E1C57A-D7E0-AE6B-BA92-BB2847B0DD26}"/>
          </ac:graphicFrameMkLst>
        </pc:graphicFrameChg>
        <pc:cxnChg chg="mod">
          <ac:chgData name="Ying Dong WEI" userId="886b3cec-ad91-4f22-b825-69f6a78f3bb7" providerId="ADAL" clId="{BE698293-DA34-4EE5-9FD7-E4CF28642577}" dt="2024-06-12T05:03:40.449" v="14981"/>
          <ac:cxnSpMkLst>
            <pc:docMk/>
            <pc:sldMk cId="3269224389" sldId="2147377353"/>
            <ac:cxnSpMk id="7" creationId="{8D22EEA4-8A06-C73F-3CCE-5847D4150E25}"/>
          </ac:cxnSpMkLst>
        </pc:cxnChg>
        <pc:cxnChg chg="mod">
          <ac:chgData name="Ying Dong WEI" userId="886b3cec-ad91-4f22-b825-69f6a78f3bb7" providerId="ADAL" clId="{BE698293-DA34-4EE5-9FD7-E4CF28642577}" dt="2024-06-12T05:03:40.449" v="14981"/>
          <ac:cxnSpMkLst>
            <pc:docMk/>
            <pc:sldMk cId="3269224389" sldId="2147377353"/>
            <ac:cxnSpMk id="8" creationId="{57CCD709-FBE4-47E5-C748-5578253CF58C}"/>
          </ac:cxnSpMkLst>
        </pc:cxnChg>
        <pc:cxnChg chg="mod">
          <ac:chgData name="Ying Dong WEI" userId="886b3cec-ad91-4f22-b825-69f6a78f3bb7" providerId="ADAL" clId="{BE698293-DA34-4EE5-9FD7-E4CF28642577}" dt="2024-06-12T05:03:40.449" v="14981"/>
          <ac:cxnSpMkLst>
            <pc:docMk/>
            <pc:sldMk cId="3269224389" sldId="2147377353"/>
            <ac:cxnSpMk id="9" creationId="{CB71CF94-A7A8-F9CE-46F0-935D55D8FE15}"/>
          </ac:cxnSpMkLst>
        </pc:cxnChg>
        <pc:cxnChg chg="mod">
          <ac:chgData name="Ying Dong WEI" userId="886b3cec-ad91-4f22-b825-69f6a78f3bb7" providerId="ADAL" clId="{BE698293-DA34-4EE5-9FD7-E4CF28642577}" dt="2024-06-12T05:03:40.449" v="14981"/>
          <ac:cxnSpMkLst>
            <pc:docMk/>
            <pc:sldMk cId="3269224389" sldId="2147377353"/>
            <ac:cxnSpMk id="10" creationId="{228AF109-2373-90E8-2B25-0EA9DCB729BF}"/>
          </ac:cxnSpMkLst>
        </pc:cxnChg>
        <pc:cxnChg chg="mod">
          <ac:chgData name="Ying Dong WEI" userId="886b3cec-ad91-4f22-b825-69f6a78f3bb7" providerId="ADAL" clId="{BE698293-DA34-4EE5-9FD7-E4CF28642577}" dt="2024-06-12T05:03:40.449" v="14981"/>
          <ac:cxnSpMkLst>
            <pc:docMk/>
            <pc:sldMk cId="3269224389" sldId="2147377353"/>
            <ac:cxnSpMk id="11" creationId="{F448B71A-BF47-7AE2-DCE1-A58878E63025}"/>
          </ac:cxnSpMkLst>
        </pc:cxnChg>
        <pc:cxnChg chg="mod">
          <ac:chgData name="Ying Dong WEI" userId="886b3cec-ad91-4f22-b825-69f6a78f3bb7" providerId="ADAL" clId="{BE698293-DA34-4EE5-9FD7-E4CF28642577}" dt="2024-06-12T05:03:40.449" v="14981"/>
          <ac:cxnSpMkLst>
            <pc:docMk/>
            <pc:sldMk cId="3269224389" sldId="2147377353"/>
            <ac:cxnSpMk id="12" creationId="{986E9B0C-6EDC-F12D-126F-C7A25726F301}"/>
          </ac:cxnSpMkLst>
        </pc:cxnChg>
        <pc:cxnChg chg="mod">
          <ac:chgData name="Ying Dong WEI" userId="886b3cec-ad91-4f22-b825-69f6a78f3bb7" providerId="ADAL" clId="{BE698293-DA34-4EE5-9FD7-E4CF28642577}" dt="2024-06-12T05:03:40.449" v="14981"/>
          <ac:cxnSpMkLst>
            <pc:docMk/>
            <pc:sldMk cId="3269224389" sldId="2147377353"/>
            <ac:cxnSpMk id="13" creationId="{4A9A6B28-70ED-7A26-BC62-E1A955798229}"/>
          </ac:cxnSpMkLst>
        </pc:cxnChg>
        <pc:cxnChg chg="mod">
          <ac:chgData name="Ying Dong WEI" userId="886b3cec-ad91-4f22-b825-69f6a78f3bb7" providerId="ADAL" clId="{BE698293-DA34-4EE5-9FD7-E4CF28642577}" dt="2024-06-12T05:03:40.449" v="14981"/>
          <ac:cxnSpMkLst>
            <pc:docMk/>
            <pc:sldMk cId="3269224389" sldId="2147377353"/>
            <ac:cxnSpMk id="14" creationId="{9357D494-C412-9C5B-0FD9-CFEF1BF5F67A}"/>
          </ac:cxnSpMkLst>
        </pc:cxnChg>
        <pc:cxnChg chg="mod">
          <ac:chgData name="Ying Dong WEI" userId="886b3cec-ad91-4f22-b825-69f6a78f3bb7" providerId="ADAL" clId="{BE698293-DA34-4EE5-9FD7-E4CF28642577}" dt="2024-06-12T05:03:40.449" v="14981"/>
          <ac:cxnSpMkLst>
            <pc:docMk/>
            <pc:sldMk cId="3269224389" sldId="2147377353"/>
            <ac:cxnSpMk id="15" creationId="{ADCB9C4D-B453-E4BA-4DBF-37E9B22B30BA}"/>
          </ac:cxnSpMkLst>
        </pc:cxnChg>
        <pc:cxnChg chg="mod">
          <ac:chgData name="Ying Dong WEI" userId="886b3cec-ad91-4f22-b825-69f6a78f3bb7" providerId="ADAL" clId="{BE698293-DA34-4EE5-9FD7-E4CF28642577}" dt="2024-06-12T05:03:40.449" v="14981"/>
          <ac:cxnSpMkLst>
            <pc:docMk/>
            <pc:sldMk cId="3269224389" sldId="2147377353"/>
            <ac:cxnSpMk id="16" creationId="{D10FF710-B813-72F9-6825-C48D5139EEF3}"/>
          </ac:cxnSpMkLst>
        </pc:cxnChg>
        <pc:cxnChg chg="mod">
          <ac:chgData name="Ying Dong WEI" userId="886b3cec-ad91-4f22-b825-69f6a78f3bb7" providerId="ADAL" clId="{BE698293-DA34-4EE5-9FD7-E4CF28642577}" dt="2024-06-12T05:03:40.449" v="14981"/>
          <ac:cxnSpMkLst>
            <pc:docMk/>
            <pc:sldMk cId="3269224389" sldId="2147377353"/>
            <ac:cxnSpMk id="17" creationId="{F530C5C7-26B9-83AE-7C7C-34D34CD46825}"/>
          </ac:cxnSpMkLst>
        </pc:cxnChg>
        <pc:cxnChg chg="mod">
          <ac:chgData name="Ying Dong WEI" userId="886b3cec-ad91-4f22-b825-69f6a78f3bb7" providerId="ADAL" clId="{BE698293-DA34-4EE5-9FD7-E4CF28642577}" dt="2024-06-12T05:03:40.449" v="14981"/>
          <ac:cxnSpMkLst>
            <pc:docMk/>
            <pc:sldMk cId="3269224389" sldId="2147377353"/>
            <ac:cxnSpMk id="18" creationId="{AF074500-8503-7DB9-87B4-FAFECCA9969B}"/>
          </ac:cxnSpMkLst>
        </pc:cxnChg>
        <pc:cxnChg chg="mod">
          <ac:chgData name="Ying Dong WEI" userId="886b3cec-ad91-4f22-b825-69f6a78f3bb7" providerId="ADAL" clId="{BE698293-DA34-4EE5-9FD7-E4CF28642577}" dt="2024-06-12T05:03:40.449" v="14981"/>
          <ac:cxnSpMkLst>
            <pc:docMk/>
            <pc:sldMk cId="3269224389" sldId="2147377353"/>
            <ac:cxnSpMk id="19" creationId="{5FAE4C89-F613-5890-188E-88DEDC8E2524}"/>
          </ac:cxnSpMkLst>
        </pc:cxnChg>
        <pc:cxnChg chg="mod">
          <ac:chgData name="Ying Dong WEI" userId="886b3cec-ad91-4f22-b825-69f6a78f3bb7" providerId="ADAL" clId="{BE698293-DA34-4EE5-9FD7-E4CF28642577}" dt="2024-06-12T05:03:40.449" v="14981"/>
          <ac:cxnSpMkLst>
            <pc:docMk/>
            <pc:sldMk cId="3269224389" sldId="2147377353"/>
            <ac:cxnSpMk id="20" creationId="{6CA17FE7-68B9-B918-86A5-6668B018F725}"/>
          </ac:cxnSpMkLst>
        </pc:cxnChg>
        <pc:cxnChg chg="mod">
          <ac:chgData name="Ying Dong WEI" userId="886b3cec-ad91-4f22-b825-69f6a78f3bb7" providerId="ADAL" clId="{BE698293-DA34-4EE5-9FD7-E4CF28642577}" dt="2024-06-12T05:03:40.449" v="14981"/>
          <ac:cxnSpMkLst>
            <pc:docMk/>
            <pc:sldMk cId="3269224389" sldId="2147377353"/>
            <ac:cxnSpMk id="21" creationId="{D0DBD972-198F-8147-5A0C-39473D64B39D}"/>
          </ac:cxnSpMkLst>
        </pc:cxnChg>
        <pc:cxnChg chg="mod">
          <ac:chgData name="Ying Dong WEI" userId="886b3cec-ad91-4f22-b825-69f6a78f3bb7" providerId="ADAL" clId="{BE698293-DA34-4EE5-9FD7-E4CF28642577}" dt="2024-06-12T05:03:40.449" v="14981"/>
          <ac:cxnSpMkLst>
            <pc:docMk/>
            <pc:sldMk cId="3269224389" sldId="2147377353"/>
            <ac:cxnSpMk id="22" creationId="{D07E8077-2462-6CDE-82AD-51E2C14EE3A5}"/>
          </ac:cxnSpMkLst>
        </pc:cxnChg>
        <pc:cxnChg chg="mod">
          <ac:chgData name="Ying Dong WEI" userId="886b3cec-ad91-4f22-b825-69f6a78f3bb7" providerId="ADAL" clId="{BE698293-DA34-4EE5-9FD7-E4CF28642577}" dt="2024-06-12T05:03:40.449" v="14981"/>
          <ac:cxnSpMkLst>
            <pc:docMk/>
            <pc:sldMk cId="3269224389" sldId="2147377353"/>
            <ac:cxnSpMk id="23" creationId="{A6CA7D30-43A5-2368-B305-8870013437E0}"/>
          </ac:cxnSpMkLst>
        </pc:cxnChg>
        <pc:cxnChg chg="mod">
          <ac:chgData name="Ying Dong WEI" userId="886b3cec-ad91-4f22-b825-69f6a78f3bb7" providerId="ADAL" clId="{BE698293-DA34-4EE5-9FD7-E4CF28642577}" dt="2024-06-12T05:03:40.449" v="14981"/>
          <ac:cxnSpMkLst>
            <pc:docMk/>
            <pc:sldMk cId="3269224389" sldId="2147377353"/>
            <ac:cxnSpMk id="24" creationId="{3EF656C1-FBB0-D219-A444-59A69A4BE4D5}"/>
          </ac:cxnSpMkLst>
        </pc:cxnChg>
        <pc:cxnChg chg="mod">
          <ac:chgData name="Ying Dong WEI" userId="886b3cec-ad91-4f22-b825-69f6a78f3bb7" providerId="ADAL" clId="{BE698293-DA34-4EE5-9FD7-E4CF28642577}" dt="2024-06-12T05:03:40.449" v="14981"/>
          <ac:cxnSpMkLst>
            <pc:docMk/>
            <pc:sldMk cId="3269224389" sldId="2147377353"/>
            <ac:cxnSpMk id="25" creationId="{B355FB73-19F0-0D64-5E3D-F85CCF8B9FFE}"/>
          </ac:cxnSpMkLst>
        </pc:cxnChg>
        <pc:cxnChg chg="mod">
          <ac:chgData name="Ying Dong WEI" userId="886b3cec-ad91-4f22-b825-69f6a78f3bb7" providerId="ADAL" clId="{BE698293-DA34-4EE5-9FD7-E4CF28642577}" dt="2024-06-12T05:03:40.449" v="14981"/>
          <ac:cxnSpMkLst>
            <pc:docMk/>
            <pc:sldMk cId="3269224389" sldId="2147377353"/>
            <ac:cxnSpMk id="26" creationId="{3F65041F-3819-01EB-79A6-D8C78F9D1AA0}"/>
          </ac:cxnSpMkLst>
        </pc:cxnChg>
        <pc:cxnChg chg="mod">
          <ac:chgData name="Ying Dong WEI" userId="886b3cec-ad91-4f22-b825-69f6a78f3bb7" providerId="ADAL" clId="{BE698293-DA34-4EE5-9FD7-E4CF28642577}" dt="2024-06-12T05:03:40.449" v="14981"/>
          <ac:cxnSpMkLst>
            <pc:docMk/>
            <pc:sldMk cId="3269224389" sldId="2147377353"/>
            <ac:cxnSpMk id="27" creationId="{8ACC01E5-50FB-FBA4-230C-C1C4B9A2D93C}"/>
          </ac:cxnSpMkLst>
        </pc:cxnChg>
        <pc:cxnChg chg="mod">
          <ac:chgData name="Ying Dong WEI" userId="886b3cec-ad91-4f22-b825-69f6a78f3bb7" providerId="ADAL" clId="{BE698293-DA34-4EE5-9FD7-E4CF28642577}" dt="2024-06-12T05:03:40.449" v="14981"/>
          <ac:cxnSpMkLst>
            <pc:docMk/>
            <pc:sldMk cId="3269224389" sldId="2147377353"/>
            <ac:cxnSpMk id="28" creationId="{F43DC0B5-8474-63CF-ED3E-DE06DEC5E795}"/>
          </ac:cxnSpMkLst>
        </pc:cxnChg>
        <pc:cxnChg chg="mod">
          <ac:chgData name="Ying Dong WEI" userId="886b3cec-ad91-4f22-b825-69f6a78f3bb7" providerId="ADAL" clId="{BE698293-DA34-4EE5-9FD7-E4CF28642577}" dt="2024-06-12T05:03:40.449" v="14981"/>
          <ac:cxnSpMkLst>
            <pc:docMk/>
            <pc:sldMk cId="3269224389" sldId="2147377353"/>
            <ac:cxnSpMk id="30" creationId="{45E9051F-8CA8-EC0E-5EDC-01EA669D7EC4}"/>
          </ac:cxnSpMkLst>
        </pc:cxnChg>
        <pc:cxnChg chg="mod">
          <ac:chgData name="Ying Dong WEI" userId="886b3cec-ad91-4f22-b825-69f6a78f3bb7" providerId="ADAL" clId="{BE698293-DA34-4EE5-9FD7-E4CF28642577}" dt="2024-06-12T05:03:40.449" v="14981"/>
          <ac:cxnSpMkLst>
            <pc:docMk/>
            <pc:sldMk cId="3269224389" sldId="2147377353"/>
            <ac:cxnSpMk id="31" creationId="{98011FA6-BA0A-EE5B-FD23-89CC725FEED3}"/>
          </ac:cxnSpMkLst>
        </pc:cxnChg>
        <pc:cxnChg chg="add del mod">
          <ac:chgData name="Ying Dong WEI" userId="886b3cec-ad91-4f22-b825-69f6a78f3bb7" providerId="ADAL" clId="{BE698293-DA34-4EE5-9FD7-E4CF28642577}" dt="2024-06-12T05:03:54.399" v="14985" actId="478"/>
          <ac:cxnSpMkLst>
            <pc:docMk/>
            <pc:sldMk cId="3269224389" sldId="2147377353"/>
            <ac:cxnSpMk id="37" creationId="{D1B05454-9EC1-5F4A-BEF9-C68411C01AC2}"/>
          </ac:cxnSpMkLst>
        </pc:cxnChg>
        <pc:cxnChg chg="add del mod">
          <ac:chgData name="Ying Dong WEI" userId="886b3cec-ad91-4f22-b825-69f6a78f3bb7" providerId="ADAL" clId="{BE698293-DA34-4EE5-9FD7-E4CF28642577}" dt="2024-06-12T05:03:56.599" v="14987" actId="478"/>
          <ac:cxnSpMkLst>
            <pc:docMk/>
            <pc:sldMk cId="3269224389" sldId="2147377353"/>
            <ac:cxnSpMk id="39" creationId="{6459667A-6B5B-EF86-8F78-7F736C3C5E40}"/>
          </ac:cxnSpMkLst>
        </pc:cxnChg>
        <pc:cxnChg chg="del mod topLvl">
          <ac:chgData name="Ying Dong WEI" userId="886b3cec-ad91-4f22-b825-69f6a78f3bb7" providerId="ADAL" clId="{BE698293-DA34-4EE5-9FD7-E4CF28642577}" dt="2024-06-12T05:07:27.800" v="14998" actId="478"/>
          <ac:cxnSpMkLst>
            <pc:docMk/>
            <pc:sldMk cId="3269224389" sldId="2147377353"/>
            <ac:cxnSpMk id="43" creationId="{BCF0A4D8-9EE1-BCC1-492D-763C2FCFD8FB}"/>
          </ac:cxnSpMkLst>
        </pc:cxnChg>
        <pc:cxnChg chg="del mod topLvl">
          <ac:chgData name="Ying Dong WEI" userId="886b3cec-ad91-4f22-b825-69f6a78f3bb7" providerId="ADAL" clId="{BE698293-DA34-4EE5-9FD7-E4CF28642577}" dt="2024-06-12T05:07:27.800" v="14998" actId="478"/>
          <ac:cxnSpMkLst>
            <pc:docMk/>
            <pc:sldMk cId="3269224389" sldId="2147377353"/>
            <ac:cxnSpMk id="44" creationId="{847B9A53-DC55-D597-9BFE-0D49BCE78641}"/>
          </ac:cxnSpMkLst>
        </pc:cxnChg>
        <pc:cxnChg chg="del mod topLvl">
          <ac:chgData name="Ying Dong WEI" userId="886b3cec-ad91-4f22-b825-69f6a78f3bb7" providerId="ADAL" clId="{BE698293-DA34-4EE5-9FD7-E4CF28642577}" dt="2024-06-12T05:07:27.800" v="14998" actId="478"/>
          <ac:cxnSpMkLst>
            <pc:docMk/>
            <pc:sldMk cId="3269224389" sldId="2147377353"/>
            <ac:cxnSpMk id="45" creationId="{BD6CB378-C476-2808-944B-538ED72AAE07}"/>
          </ac:cxnSpMkLst>
        </pc:cxnChg>
        <pc:cxnChg chg="del mod topLvl">
          <ac:chgData name="Ying Dong WEI" userId="886b3cec-ad91-4f22-b825-69f6a78f3bb7" providerId="ADAL" clId="{BE698293-DA34-4EE5-9FD7-E4CF28642577}" dt="2024-06-12T05:07:27.800" v="14998" actId="478"/>
          <ac:cxnSpMkLst>
            <pc:docMk/>
            <pc:sldMk cId="3269224389" sldId="2147377353"/>
            <ac:cxnSpMk id="46" creationId="{2030FBC7-3DCE-3E36-D77D-78F2E536AA4A}"/>
          </ac:cxnSpMkLst>
        </pc:cxnChg>
        <pc:cxnChg chg="del mod topLvl">
          <ac:chgData name="Ying Dong WEI" userId="886b3cec-ad91-4f22-b825-69f6a78f3bb7" providerId="ADAL" clId="{BE698293-DA34-4EE5-9FD7-E4CF28642577}" dt="2024-06-12T05:07:27.800" v="14998" actId="478"/>
          <ac:cxnSpMkLst>
            <pc:docMk/>
            <pc:sldMk cId="3269224389" sldId="2147377353"/>
            <ac:cxnSpMk id="47" creationId="{3DCBC8FF-10B0-167F-2A68-87BA85FF5880}"/>
          </ac:cxnSpMkLst>
        </pc:cxnChg>
        <pc:cxnChg chg="del mod topLvl">
          <ac:chgData name="Ying Dong WEI" userId="886b3cec-ad91-4f22-b825-69f6a78f3bb7" providerId="ADAL" clId="{BE698293-DA34-4EE5-9FD7-E4CF28642577}" dt="2024-06-12T05:07:27.800" v="14998" actId="478"/>
          <ac:cxnSpMkLst>
            <pc:docMk/>
            <pc:sldMk cId="3269224389" sldId="2147377353"/>
            <ac:cxnSpMk id="48" creationId="{D7801490-8466-4E70-D737-6BE1BB07A5DB}"/>
          </ac:cxnSpMkLst>
        </pc:cxnChg>
        <pc:cxnChg chg="del mod topLvl">
          <ac:chgData name="Ying Dong WEI" userId="886b3cec-ad91-4f22-b825-69f6a78f3bb7" providerId="ADAL" clId="{BE698293-DA34-4EE5-9FD7-E4CF28642577}" dt="2024-06-12T05:07:27.800" v="14998" actId="478"/>
          <ac:cxnSpMkLst>
            <pc:docMk/>
            <pc:sldMk cId="3269224389" sldId="2147377353"/>
            <ac:cxnSpMk id="49" creationId="{9D881DCA-244C-5883-E226-6D79FFAB2E8C}"/>
          </ac:cxnSpMkLst>
        </pc:cxnChg>
        <pc:cxnChg chg="del mod topLvl">
          <ac:chgData name="Ying Dong WEI" userId="886b3cec-ad91-4f22-b825-69f6a78f3bb7" providerId="ADAL" clId="{BE698293-DA34-4EE5-9FD7-E4CF28642577}" dt="2024-06-12T05:07:27.800" v="14998" actId="478"/>
          <ac:cxnSpMkLst>
            <pc:docMk/>
            <pc:sldMk cId="3269224389" sldId="2147377353"/>
            <ac:cxnSpMk id="50" creationId="{FAE94943-75AC-0982-53AC-8C275A9CF506}"/>
          </ac:cxnSpMkLst>
        </pc:cxnChg>
        <pc:cxnChg chg="del mod topLvl">
          <ac:chgData name="Ying Dong WEI" userId="886b3cec-ad91-4f22-b825-69f6a78f3bb7" providerId="ADAL" clId="{BE698293-DA34-4EE5-9FD7-E4CF28642577}" dt="2024-06-12T05:07:27.800" v="14998" actId="478"/>
          <ac:cxnSpMkLst>
            <pc:docMk/>
            <pc:sldMk cId="3269224389" sldId="2147377353"/>
            <ac:cxnSpMk id="51" creationId="{7BC3B363-F9FB-299E-B974-334ADAE1FA11}"/>
          </ac:cxnSpMkLst>
        </pc:cxnChg>
        <pc:cxnChg chg="del mod topLvl">
          <ac:chgData name="Ying Dong WEI" userId="886b3cec-ad91-4f22-b825-69f6a78f3bb7" providerId="ADAL" clId="{BE698293-DA34-4EE5-9FD7-E4CF28642577}" dt="2024-06-12T05:07:27.800" v="14998" actId="478"/>
          <ac:cxnSpMkLst>
            <pc:docMk/>
            <pc:sldMk cId="3269224389" sldId="2147377353"/>
            <ac:cxnSpMk id="52" creationId="{1A43B48B-8EE5-8CF0-9835-FD8DE0C7BB7E}"/>
          </ac:cxnSpMkLst>
        </pc:cxnChg>
        <pc:cxnChg chg="del mod topLvl">
          <ac:chgData name="Ying Dong WEI" userId="886b3cec-ad91-4f22-b825-69f6a78f3bb7" providerId="ADAL" clId="{BE698293-DA34-4EE5-9FD7-E4CF28642577}" dt="2024-06-12T05:07:27.800" v="14998" actId="478"/>
          <ac:cxnSpMkLst>
            <pc:docMk/>
            <pc:sldMk cId="3269224389" sldId="2147377353"/>
            <ac:cxnSpMk id="53" creationId="{578CCD12-E419-A3AA-0F83-82E28F684966}"/>
          </ac:cxnSpMkLst>
        </pc:cxnChg>
        <pc:cxnChg chg="del mod topLvl">
          <ac:chgData name="Ying Dong WEI" userId="886b3cec-ad91-4f22-b825-69f6a78f3bb7" providerId="ADAL" clId="{BE698293-DA34-4EE5-9FD7-E4CF28642577}" dt="2024-06-12T05:07:27.800" v="14998" actId="478"/>
          <ac:cxnSpMkLst>
            <pc:docMk/>
            <pc:sldMk cId="3269224389" sldId="2147377353"/>
            <ac:cxnSpMk id="54" creationId="{3081A6E8-0BE8-8EDF-8EC6-38872DE1C24F}"/>
          </ac:cxnSpMkLst>
        </pc:cxnChg>
        <pc:cxnChg chg="del mod topLvl">
          <ac:chgData name="Ying Dong WEI" userId="886b3cec-ad91-4f22-b825-69f6a78f3bb7" providerId="ADAL" clId="{BE698293-DA34-4EE5-9FD7-E4CF28642577}" dt="2024-06-12T05:07:27.800" v="14998" actId="478"/>
          <ac:cxnSpMkLst>
            <pc:docMk/>
            <pc:sldMk cId="3269224389" sldId="2147377353"/>
            <ac:cxnSpMk id="55" creationId="{917BA21E-61A9-71F9-CF8E-FA3BAB6AF9B6}"/>
          </ac:cxnSpMkLst>
        </pc:cxnChg>
        <pc:cxnChg chg="del mod topLvl">
          <ac:chgData name="Ying Dong WEI" userId="886b3cec-ad91-4f22-b825-69f6a78f3bb7" providerId="ADAL" clId="{BE698293-DA34-4EE5-9FD7-E4CF28642577}" dt="2024-06-12T05:07:27.800" v="14998" actId="478"/>
          <ac:cxnSpMkLst>
            <pc:docMk/>
            <pc:sldMk cId="3269224389" sldId="2147377353"/>
            <ac:cxnSpMk id="56" creationId="{43459BF3-CEDC-5737-57B0-AA49BC51A7C3}"/>
          </ac:cxnSpMkLst>
        </pc:cxnChg>
        <pc:cxnChg chg="del mod topLvl">
          <ac:chgData name="Ying Dong WEI" userId="886b3cec-ad91-4f22-b825-69f6a78f3bb7" providerId="ADAL" clId="{BE698293-DA34-4EE5-9FD7-E4CF28642577}" dt="2024-06-12T05:07:27.800" v="14998" actId="478"/>
          <ac:cxnSpMkLst>
            <pc:docMk/>
            <pc:sldMk cId="3269224389" sldId="2147377353"/>
            <ac:cxnSpMk id="57" creationId="{19253413-12BF-B68A-2CEF-BD9F074DF44B}"/>
          </ac:cxnSpMkLst>
        </pc:cxnChg>
        <pc:cxnChg chg="del mod topLvl">
          <ac:chgData name="Ying Dong WEI" userId="886b3cec-ad91-4f22-b825-69f6a78f3bb7" providerId="ADAL" clId="{BE698293-DA34-4EE5-9FD7-E4CF28642577}" dt="2024-06-12T05:07:27.800" v="14998" actId="478"/>
          <ac:cxnSpMkLst>
            <pc:docMk/>
            <pc:sldMk cId="3269224389" sldId="2147377353"/>
            <ac:cxnSpMk id="58" creationId="{82661F91-8355-981C-B153-89605DF846F3}"/>
          </ac:cxnSpMkLst>
        </pc:cxnChg>
        <pc:cxnChg chg="del mod topLvl">
          <ac:chgData name="Ying Dong WEI" userId="886b3cec-ad91-4f22-b825-69f6a78f3bb7" providerId="ADAL" clId="{BE698293-DA34-4EE5-9FD7-E4CF28642577}" dt="2024-06-12T05:07:27.800" v="14998" actId="478"/>
          <ac:cxnSpMkLst>
            <pc:docMk/>
            <pc:sldMk cId="3269224389" sldId="2147377353"/>
            <ac:cxnSpMk id="59" creationId="{E6B6CC26-FCEF-98A5-3A01-44F0D08EDD3D}"/>
          </ac:cxnSpMkLst>
        </pc:cxnChg>
        <pc:cxnChg chg="del mod topLvl">
          <ac:chgData name="Ying Dong WEI" userId="886b3cec-ad91-4f22-b825-69f6a78f3bb7" providerId="ADAL" clId="{BE698293-DA34-4EE5-9FD7-E4CF28642577}" dt="2024-06-12T05:07:27.800" v="14998" actId="478"/>
          <ac:cxnSpMkLst>
            <pc:docMk/>
            <pc:sldMk cId="3269224389" sldId="2147377353"/>
            <ac:cxnSpMk id="60" creationId="{82C1C7DB-AF99-517A-32B3-F7BF30ABF5A6}"/>
          </ac:cxnSpMkLst>
        </pc:cxnChg>
        <pc:cxnChg chg="del mod topLvl">
          <ac:chgData name="Ying Dong WEI" userId="886b3cec-ad91-4f22-b825-69f6a78f3bb7" providerId="ADAL" clId="{BE698293-DA34-4EE5-9FD7-E4CF28642577}" dt="2024-06-12T05:07:27.800" v="14998" actId="478"/>
          <ac:cxnSpMkLst>
            <pc:docMk/>
            <pc:sldMk cId="3269224389" sldId="2147377353"/>
            <ac:cxnSpMk id="61" creationId="{276BEBB0-3D9A-4DFE-7DAB-CBB2E48E492E}"/>
          </ac:cxnSpMkLst>
        </pc:cxnChg>
        <pc:cxnChg chg="del mod topLvl">
          <ac:chgData name="Ying Dong WEI" userId="886b3cec-ad91-4f22-b825-69f6a78f3bb7" providerId="ADAL" clId="{BE698293-DA34-4EE5-9FD7-E4CF28642577}" dt="2024-06-12T05:07:27.800" v="14998" actId="478"/>
          <ac:cxnSpMkLst>
            <pc:docMk/>
            <pc:sldMk cId="3269224389" sldId="2147377353"/>
            <ac:cxnSpMk id="62" creationId="{B76E0D87-10D4-A77A-D812-D5287DAE25BB}"/>
          </ac:cxnSpMkLst>
        </pc:cxnChg>
        <pc:cxnChg chg="del mod topLvl">
          <ac:chgData name="Ying Dong WEI" userId="886b3cec-ad91-4f22-b825-69f6a78f3bb7" providerId="ADAL" clId="{BE698293-DA34-4EE5-9FD7-E4CF28642577}" dt="2024-06-12T05:07:27.800" v="14998" actId="478"/>
          <ac:cxnSpMkLst>
            <pc:docMk/>
            <pc:sldMk cId="3269224389" sldId="2147377353"/>
            <ac:cxnSpMk id="63" creationId="{C50A33F9-B5D1-F96E-6C0E-CB7F9193261D}"/>
          </ac:cxnSpMkLst>
        </pc:cxnChg>
        <pc:cxnChg chg="del mod topLvl">
          <ac:chgData name="Ying Dong WEI" userId="886b3cec-ad91-4f22-b825-69f6a78f3bb7" providerId="ADAL" clId="{BE698293-DA34-4EE5-9FD7-E4CF28642577}" dt="2024-06-12T05:07:27.800" v="14998" actId="478"/>
          <ac:cxnSpMkLst>
            <pc:docMk/>
            <pc:sldMk cId="3269224389" sldId="2147377353"/>
            <ac:cxnSpMk id="64" creationId="{C390373D-16A7-E248-8B55-42D790123866}"/>
          </ac:cxnSpMkLst>
        </pc:cxnChg>
        <pc:cxnChg chg="mod">
          <ac:chgData name="Ying Dong WEI" userId="886b3cec-ad91-4f22-b825-69f6a78f3bb7" providerId="ADAL" clId="{BE698293-DA34-4EE5-9FD7-E4CF28642577}" dt="2024-06-12T05:07:39.214" v="14999" actId="208"/>
          <ac:cxnSpMkLst>
            <pc:docMk/>
            <pc:sldMk cId="3269224389" sldId="2147377353"/>
            <ac:cxnSpMk id="66" creationId="{54E5E10A-DAD8-6974-C33B-29486235F3D0}"/>
          </ac:cxnSpMkLst>
        </pc:cxnChg>
        <pc:cxnChg chg="mod">
          <ac:chgData name="Ying Dong WEI" userId="886b3cec-ad91-4f22-b825-69f6a78f3bb7" providerId="ADAL" clId="{BE698293-DA34-4EE5-9FD7-E4CF28642577}" dt="2024-06-12T05:07:39.214" v="14999" actId="208"/>
          <ac:cxnSpMkLst>
            <pc:docMk/>
            <pc:sldMk cId="3269224389" sldId="2147377353"/>
            <ac:cxnSpMk id="67" creationId="{D8B8A6C7-F185-E82C-0CF0-BB1900D616F9}"/>
          </ac:cxnSpMkLst>
        </pc:cxnChg>
        <pc:cxnChg chg="mod">
          <ac:chgData name="Ying Dong WEI" userId="886b3cec-ad91-4f22-b825-69f6a78f3bb7" providerId="ADAL" clId="{BE698293-DA34-4EE5-9FD7-E4CF28642577}" dt="2024-06-12T05:07:52.447" v="15001"/>
          <ac:cxnSpMkLst>
            <pc:docMk/>
            <pc:sldMk cId="3269224389" sldId="2147377353"/>
            <ac:cxnSpMk id="69" creationId="{92E5E717-A1AA-E365-891B-59B3F6B0637A}"/>
          </ac:cxnSpMkLst>
        </pc:cxnChg>
        <pc:cxnChg chg="mod">
          <ac:chgData name="Ying Dong WEI" userId="886b3cec-ad91-4f22-b825-69f6a78f3bb7" providerId="ADAL" clId="{BE698293-DA34-4EE5-9FD7-E4CF28642577}" dt="2024-06-12T05:07:52.447" v="15001"/>
          <ac:cxnSpMkLst>
            <pc:docMk/>
            <pc:sldMk cId="3269224389" sldId="2147377353"/>
            <ac:cxnSpMk id="70" creationId="{A34A4AD7-202C-95A6-ACC9-CC34A9F0D3AD}"/>
          </ac:cxnSpMkLst>
        </pc:cxnChg>
      </pc:sldChg>
      <pc:sldChg chg="addSp delSp modSp add mod">
        <pc:chgData name="Ying Dong WEI" userId="886b3cec-ad91-4f22-b825-69f6a78f3bb7" providerId="ADAL" clId="{BE698293-DA34-4EE5-9FD7-E4CF28642577}" dt="2024-06-12T06:39:31.864" v="17102"/>
        <pc:sldMkLst>
          <pc:docMk/>
          <pc:sldMk cId="628157863" sldId="2147377354"/>
        </pc:sldMkLst>
        <pc:spChg chg="add mod ord">
          <ac:chgData name="Ying Dong WEI" userId="886b3cec-ad91-4f22-b825-69f6a78f3bb7" providerId="ADAL" clId="{BE698293-DA34-4EE5-9FD7-E4CF28642577}" dt="2024-06-12T05:33:31.207" v="16042" actId="167"/>
          <ac:spMkLst>
            <pc:docMk/>
            <pc:sldMk cId="628157863" sldId="2147377354"/>
            <ac:spMk id="2" creationId="{83CB5B87-A5F4-867E-6E9C-74271AB35CD0}"/>
          </ac:spMkLst>
        </pc:spChg>
        <pc:spChg chg="mod">
          <ac:chgData name="Ying Dong WEI" userId="886b3cec-ad91-4f22-b825-69f6a78f3bb7" providerId="ADAL" clId="{BE698293-DA34-4EE5-9FD7-E4CF28642577}" dt="2024-06-12T02:29:03.924" v="12386" actId="20577"/>
          <ac:spMkLst>
            <pc:docMk/>
            <pc:sldMk cId="628157863" sldId="2147377354"/>
            <ac:spMk id="5" creationId="{22149036-DDF4-10CE-8CFE-80840536F28F}"/>
          </ac:spMkLst>
        </pc:spChg>
        <pc:spChg chg="mod">
          <ac:chgData name="Ying Dong WEI" userId="886b3cec-ad91-4f22-b825-69f6a78f3bb7" providerId="ADAL" clId="{BE698293-DA34-4EE5-9FD7-E4CF28642577}" dt="2024-06-12T05:27:49.558" v="15917"/>
          <ac:spMkLst>
            <pc:docMk/>
            <pc:sldMk cId="628157863" sldId="2147377354"/>
            <ac:spMk id="7" creationId="{0272D88A-BBA7-5DFA-C21B-445F0CFF6C30}"/>
          </ac:spMkLst>
        </pc:spChg>
        <pc:spChg chg="mod">
          <ac:chgData name="Ying Dong WEI" userId="886b3cec-ad91-4f22-b825-69f6a78f3bb7" providerId="ADAL" clId="{BE698293-DA34-4EE5-9FD7-E4CF28642577}" dt="2024-06-12T05:27:49.558" v="15917"/>
          <ac:spMkLst>
            <pc:docMk/>
            <pc:sldMk cId="628157863" sldId="2147377354"/>
            <ac:spMk id="8" creationId="{39407AB1-EA3A-26BE-352B-B391A4A41AF6}"/>
          </ac:spMkLst>
        </pc:spChg>
        <pc:spChg chg="mod">
          <ac:chgData name="Ying Dong WEI" userId="886b3cec-ad91-4f22-b825-69f6a78f3bb7" providerId="ADAL" clId="{BE698293-DA34-4EE5-9FD7-E4CF28642577}" dt="2024-06-12T05:27:49.558" v="15917"/>
          <ac:spMkLst>
            <pc:docMk/>
            <pc:sldMk cId="628157863" sldId="2147377354"/>
            <ac:spMk id="9" creationId="{4A45CBAD-4D30-21AC-5A48-6BCEE9C5CFDE}"/>
          </ac:spMkLst>
        </pc:spChg>
        <pc:spChg chg="mod">
          <ac:chgData name="Ying Dong WEI" userId="886b3cec-ad91-4f22-b825-69f6a78f3bb7" providerId="ADAL" clId="{BE698293-DA34-4EE5-9FD7-E4CF28642577}" dt="2024-06-12T05:27:49.558" v="15917"/>
          <ac:spMkLst>
            <pc:docMk/>
            <pc:sldMk cId="628157863" sldId="2147377354"/>
            <ac:spMk id="10" creationId="{0668131A-7B20-D753-6DEF-15F30E2DAE60}"/>
          </ac:spMkLst>
        </pc:spChg>
        <pc:spChg chg="add mod">
          <ac:chgData name="Ying Dong WEI" userId="886b3cec-ad91-4f22-b825-69f6a78f3bb7" providerId="ADAL" clId="{BE698293-DA34-4EE5-9FD7-E4CF28642577}" dt="2024-06-12T05:30:52.906" v="15997" actId="1036"/>
          <ac:spMkLst>
            <pc:docMk/>
            <pc:sldMk cId="628157863" sldId="2147377354"/>
            <ac:spMk id="30" creationId="{0A54622A-CC58-7E83-18AD-96EC445B0D30}"/>
          </ac:spMkLst>
        </pc:spChg>
        <pc:spChg chg="add mod">
          <ac:chgData name="Ying Dong WEI" userId="886b3cec-ad91-4f22-b825-69f6a78f3bb7" providerId="ADAL" clId="{BE698293-DA34-4EE5-9FD7-E4CF28642577}" dt="2024-06-12T05:30:52.906" v="15997" actId="1036"/>
          <ac:spMkLst>
            <pc:docMk/>
            <pc:sldMk cId="628157863" sldId="2147377354"/>
            <ac:spMk id="31" creationId="{B41FBF20-BA2D-BC64-556C-753A3F31A46D}"/>
          </ac:spMkLst>
        </pc:spChg>
        <pc:spChg chg="mod">
          <ac:chgData name="Ying Dong WEI" userId="886b3cec-ad91-4f22-b825-69f6a78f3bb7" providerId="ADAL" clId="{BE698293-DA34-4EE5-9FD7-E4CF28642577}" dt="2024-06-12T05:27:49.558" v="15917"/>
          <ac:spMkLst>
            <pc:docMk/>
            <pc:sldMk cId="628157863" sldId="2147377354"/>
            <ac:spMk id="33" creationId="{5549EF41-9964-A2ED-F161-A5DE74442EB6}"/>
          </ac:spMkLst>
        </pc:spChg>
        <pc:spChg chg="mod">
          <ac:chgData name="Ying Dong WEI" userId="886b3cec-ad91-4f22-b825-69f6a78f3bb7" providerId="ADAL" clId="{BE698293-DA34-4EE5-9FD7-E4CF28642577}" dt="2024-06-12T05:27:49.558" v="15917"/>
          <ac:spMkLst>
            <pc:docMk/>
            <pc:sldMk cId="628157863" sldId="2147377354"/>
            <ac:spMk id="34" creationId="{37E0BF06-5EEF-DAD0-2B93-F499282002CD}"/>
          </ac:spMkLst>
        </pc:spChg>
        <pc:spChg chg="mod">
          <ac:chgData name="Ying Dong WEI" userId="886b3cec-ad91-4f22-b825-69f6a78f3bb7" providerId="ADAL" clId="{BE698293-DA34-4EE5-9FD7-E4CF28642577}" dt="2024-06-12T05:27:49.558" v="15917"/>
          <ac:spMkLst>
            <pc:docMk/>
            <pc:sldMk cId="628157863" sldId="2147377354"/>
            <ac:spMk id="35" creationId="{5085D169-36B2-0F90-B4F0-3FE2A6C79833}"/>
          </ac:spMkLst>
        </pc:spChg>
        <pc:spChg chg="del">
          <ac:chgData name="Ying Dong WEI" userId="886b3cec-ad91-4f22-b825-69f6a78f3bb7" providerId="ADAL" clId="{BE698293-DA34-4EE5-9FD7-E4CF28642577}" dt="2024-06-12T05:27:23.974" v="15916" actId="478"/>
          <ac:spMkLst>
            <pc:docMk/>
            <pc:sldMk cId="628157863" sldId="2147377354"/>
            <ac:spMk id="38" creationId="{E0B46523-36D0-3E94-C65F-D839B39ECFF5}"/>
          </ac:spMkLst>
        </pc:spChg>
        <pc:spChg chg="add mod">
          <ac:chgData name="Ying Dong WEI" userId="886b3cec-ad91-4f22-b825-69f6a78f3bb7" providerId="ADAL" clId="{BE698293-DA34-4EE5-9FD7-E4CF28642577}" dt="2024-06-12T05:30:52.906" v="15997" actId="1036"/>
          <ac:spMkLst>
            <pc:docMk/>
            <pc:sldMk cId="628157863" sldId="2147377354"/>
            <ac:spMk id="54" creationId="{D8909279-C169-C820-FCBF-E89A3502D22B}"/>
          </ac:spMkLst>
        </pc:spChg>
        <pc:spChg chg="add del mod">
          <ac:chgData name="Ying Dong WEI" userId="886b3cec-ad91-4f22-b825-69f6a78f3bb7" providerId="ADAL" clId="{BE698293-DA34-4EE5-9FD7-E4CF28642577}" dt="2024-06-12T05:30:41.404" v="15950" actId="478"/>
          <ac:spMkLst>
            <pc:docMk/>
            <pc:sldMk cId="628157863" sldId="2147377354"/>
            <ac:spMk id="73" creationId="{D4B07650-3497-509B-38F0-79A1D31CB453}"/>
          </ac:spMkLst>
        </pc:spChg>
        <pc:spChg chg="add del mod">
          <ac:chgData name="Ying Dong WEI" userId="886b3cec-ad91-4f22-b825-69f6a78f3bb7" providerId="ADAL" clId="{BE698293-DA34-4EE5-9FD7-E4CF28642577}" dt="2024-06-12T05:30:39.108" v="15947" actId="478"/>
          <ac:spMkLst>
            <pc:docMk/>
            <pc:sldMk cId="628157863" sldId="2147377354"/>
            <ac:spMk id="74" creationId="{2C6DC9DA-9BB6-A37B-66F8-CF2E85135495}"/>
          </ac:spMkLst>
        </pc:spChg>
        <pc:spChg chg="add del mod">
          <ac:chgData name="Ying Dong WEI" userId="886b3cec-ad91-4f22-b825-69f6a78f3bb7" providerId="ADAL" clId="{BE698293-DA34-4EE5-9FD7-E4CF28642577}" dt="2024-06-12T05:30:39.878" v="15948" actId="478"/>
          <ac:spMkLst>
            <pc:docMk/>
            <pc:sldMk cId="628157863" sldId="2147377354"/>
            <ac:spMk id="75" creationId="{5FB87C5D-EFE4-AECB-1558-5D1DBF83F34B}"/>
          </ac:spMkLst>
        </pc:spChg>
        <pc:spChg chg="add del mod">
          <ac:chgData name="Ying Dong WEI" userId="886b3cec-ad91-4f22-b825-69f6a78f3bb7" providerId="ADAL" clId="{BE698293-DA34-4EE5-9FD7-E4CF28642577}" dt="2024-06-12T05:30:39.108" v="15947" actId="478"/>
          <ac:spMkLst>
            <pc:docMk/>
            <pc:sldMk cId="628157863" sldId="2147377354"/>
            <ac:spMk id="76" creationId="{2C6BB086-F3B6-3F34-AC1A-CC70CFC867BB}"/>
          </ac:spMkLst>
        </pc:spChg>
        <pc:spChg chg="add del mod">
          <ac:chgData name="Ying Dong WEI" userId="886b3cec-ad91-4f22-b825-69f6a78f3bb7" providerId="ADAL" clId="{BE698293-DA34-4EE5-9FD7-E4CF28642577}" dt="2024-06-12T05:30:39.108" v="15947" actId="478"/>
          <ac:spMkLst>
            <pc:docMk/>
            <pc:sldMk cId="628157863" sldId="2147377354"/>
            <ac:spMk id="77" creationId="{B929809E-C9A0-AB41-7DBD-ED46F5EDA367}"/>
          </ac:spMkLst>
        </pc:spChg>
        <pc:spChg chg="add del mod">
          <ac:chgData name="Ying Dong WEI" userId="886b3cec-ad91-4f22-b825-69f6a78f3bb7" providerId="ADAL" clId="{BE698293-DA34-4EE5-9FD7-E4CF28642577}" dt="2024-06-12T05:30:39.108" v="15947" actId="478"/>
          <ac:spMkLst>
            <pc:docMk/>
            <pc:sldMk cId="628157863" sldId="2147377354"/>
            <ac:spMk id="78" creationId="{29D825E1-5794-FF74-288F-C7FCF43E7373}"/>
          </ac:spMkLst>
        </pc:spChg>
        <pc:spChg chg="add del mod">
          <ac:chgData name="Ying Dong WEI" userId="886b3cec-ad91-4f22-b825-69f6a78f3bb7" providerId="ADAL" clId="{BE698293-DA34-4EE5-9FD7-E4CF28642577}" dt="2024-06-12T05:30:39.108" v="15947" actId="478"/>
          <ac:spMkLst>
            <pc:docMk/>
            <pc:sldMk cId="628157863" sldId="2147377354"/>
            <ac:spMk id="79" creationId="{752BE688-E665-B18C-AC2F-3F84847F0C54}"/>
          </ac:spMkLst>
        </pc:spChg>
        <pc:spChg chg="add del mod">
          <ac:chgData name="Ying Dong WEI" userId="886b3cec-ad91-4f22-b825-69f6a78f3bb7" providerId="ADAL" clId="{BE698293-DA34-4EE5-9FD7-E4CF28642577}" dt="2024-06-12T05:30:39.108" v="15947" actId="478"/>
          <ac:spMkLst>
            <pc:docMk/>
            <pc:sldMk cId="628157863" sldId="2147377354"/>
            <ac:spMk id="80" creationId="{CD5D18A1-F8C1-1A19-20BE-D38186095910}"/>
          </ac:spMkLst>
        </pc:spChg>
        <pc:spChg chg="add del mod">
          <ac:chgData name="Ying Dong WEI" userId="886b3cec-ad91-4f22-b825-69f6a78f3bb7" providerId="ADAL" clId="{BE698293-DA34-4EE5-9FD7-E4CF28642577}" dt="2024-06-12T05:30:39.108" v="15947" actId="478"/>
          <ac:spMkLst>
            <pc:docMk/>
            <pc:sldMk cId="628157863" sldId="2147377354"/>
            <ac:spMk id="81" creationId="{B413A74F-B361-6C55-0D5E-2807F2DBFD27}"/>
          </ac:spMkLst>
        </pc:spChg>
        <pc:spChg chg="add del mod">
          <ac:chgData name="Ying Dong WEI" userId="886b3cec-ad91-4f22-b825-69f6a78f3bb7" providerId="ADAL" clId="{BE698293-DA34-4EE5-9FD7-E4CF28642577}" dt="2024-06-12T05:30:39.108" v="15947" actId="478"/>
          <ac:spMkLst>
            <pc:docMk/>
            <pc:sldMk cId="628157863" sldId="2147377354"/>
            <ac:spMk id="82" creationId="{6FF2483C-E843-B4A4-20AC-FE429FD1BC5B}"/>
          </ac:spMkLst>
        </pc:spChg>
        <pc:spChg chg="add del mod">
          <ac:chgData name="Ying Dong WEI" userId="886b3cec-ad91-4f22-b825-69f6a78f3bb7" providerId="ADAL" clId="{BE698293-DA34-4EE5-9FD7-E4CF28642577}" dt="2024-06-12T05:30:39.108" v="15947" actId="478"/>
          <ac:spMkLst>
            <pc:docMk/>
            <pc:sldMk cId="628157863" sldId="2147377354"/>
            <ac:spMk id="83" creationId="{E33C063A-2C2B-739B-E573-A13CFACB8960}"/>
          </ac:spMkLst>
        </pc:spChg>
        <pc:spChg chg="add del mod">
          <ac:chgData name="Ying Dong WEI" userId="886b3cec-ad91-4f22-b825-69f6a78f3bb7" providerId="ADAL" clId="{BE698293-DA34-4EE5-9FD7-E4CF28642577}" dt="2024-06-12T05:30:39.108" v="15947" actId="478"/>
          <ac:spMkLst>
            <pc:docMk/>
            <pc:sldMk cId="628157863" sldId="2147377354"/>
            <ac:spMk id="84" creationId="{4D2A3095-79EA-5DDB-0833-1C497D8ADCDC}"/>
          </ac:spMkLst>
        </pc:spChg>
        <pc:spChg chg="add del mod">
          <ac:chgData name="Ying Dong WEI" userId="886b3cec-ad91-4f22-b825-69f6a78f3bb7" providerId="ADAL" clId="{BE698293-DA34-4EE5-9FD7-E4CF28642577}" dt="2024-06-12T05:30:39.108" v="15947" actId="478"/>
          <ac:spMkLst>
            <pc:docMk/>
            <pc:sldMk cId="628157863" sldId="2147377354"/>
            <ac:spMk id="85" creationId="{198A23ED-31FB-F909-840F-CB1EA0C620A7}"/>
          </ac:spMkLst>
        </pc:spChg>
        <pc:spChg chg="add del mod">
          <ac:chgData name="Ying Dong WEI" userId="886b3cec-ad91-4f22-b825-69f6a78f3bb7" providerId="ADAL" clId="{BE698293-DA34-4EE5-9FD7-E4CF28642577}" dt="2024-06-12T05:30:39.108" v="15947" actId="478"/>
          <ac:spMkLst>
            <pc:docMk/>
            <pc:sldMk cId="628157863" sldId="2147377354"/>
            <ac:spMk id="86" creationId="{C3240CDD-96BC-A0C9-7E91-3CD3763E5E82}"/>
          </ac:spMkLst>
        </pc:spChg>
        <pc:spChg chg="add del mod">
          <ac:chgData name="Ying Dong WEI" userId="886b3cec-ad91-4f22-b825-69f6a78f3bb7" providerId="ADAL" clId="{BE698293-DA34-4EE5-9FD7-E4CF28642577}" dt="2024-06-12T05:30:39.108" v="15947" actId="478"/>
          <ac:spMkLst>
            <pc:docMk/>
            <pc:sldMk cId="628157863" sldId="2147377354"/>
            <ac:spMk id="87" creationId="{93DCADA6-F668-3E3B-EA48-BC899C75F5FA}"/>
          </ac:spMkLst>
        </pc:spChg>
        <pc:spChg chg="add del mod">
          <ac:chgData name="Ying Dong WEI" userId="886b3cec-ad91-4f22-b825-69f6a78f3bb7" providerId="ADAL" clId="{BE698293-DA34-4EE5-9FD7-E4CF28642577}" dt="2024-06-12T05:30:39.108" v="15947" actId="478"/>
          <ac:spMkLst>
            <pc:docMk/>
            <pc:sldMk cId="628157863" sldId="2147377354"/>
            <ac:spMk id="88" creationId="{37AA4466-FDA6-5AFB-66A4-257F27B85152}"/>
          </ac:spMkLst>
        </pc:spChg>
        <pc:spChg chg="add del mod">
          <ac:chgData name="Ying Dong WEI" userId="886b3cec-ad91-4f22-b825-69f6a78f3bb7" providerId="ADAL" clId="{BE698293-DA34-4EE5-9FD7-E4CF28642577}" dt="2024-06-12T05:30:39.108" v="15947" actId="478"/>
          <ac:spMkLst>
            <pc:docMk/>
            <pc:sldMk cId="628157863" sldId="2147377354"/>
            <ac:spMk id="89" creationId="{E66B04A4-81FF-6F1A-98FC-6361B6BE4706}"/>
          </ac:spMkLst>
        </pc:spChg>
        <pc:spChg chg="add del mod">
          <ac:chgData name="Ying Dong WEI" userId="886b3cec-ad91-4f22-b825-69f6a78f3bb7" providerId="ADAL" clId="{BE698293-DA34-4EE5-9FD7-E4CF28642577}" dt="2024-06-12T05:30:39.108" v="15947" actId="478"/>
          <ac:spMkLst>
            <pc:docMk/>
            <pc:sldMk cId="628157863" sldId="2147377354"/>
            <ac:spMk id="90" creationId="{32D93D9C-19E6-8D54-03C6-F212AD68E067}"/>
          </ac:spMkLst>
        </pc:spChg>
        <pc:spChg chg="add del mod">
          <ac:chgData name="Ying Dong WEI" userId="886b3cec-ad91-4f22-b825-69f6a78f3bb7" providerId="ADAL" clId="{BE698293-DA34-4EE5-9FD7-E4CF28642577}" dt="2024-06-12T05:30:39.108" v="15947" actId="478"/>
          <ac:spMkLst>
            <pc:docMk/>
            <pc:sldMk cId="628157863" sldId="2147377354"/>
            <ac:spMk id="91" creationId="{BFC34DC4-6F1E-43A5-F3C3-9BF8F725071A}"/>
          </ac:spMkLst>
        </pc:spChg>
        <pc:spChg chg="add del mod">
          <ac:chgData name="Ying Dong WEI" userId="886b3cec-ad91-4f22-b825-69f6a78f3bb7" providerId="ADAL" clId="{BE698293-DA34-4EE5-9FD7-E4CF28642577}" dt="2024-06-12T05:30:39.108" v="15947" actId="478"/>
          <ac:spMkLst>
            <pc:docMk/>
            <pc:sldMk cId="628157863" sldId="2147377354"/>
            <ac:spMk id="92" creationId="{2DF78E23-EDD8-504F-D7AC-B116CEDD2328}"/>
          </ac:spMkLst>
        </pc:spChg>
        <pc:spChg chg="add del mod">
          <ac:chgData name="Ying Dong WEI" userId="886b3cec-ad91-4f22-b825-69f6a78f3bb7" providerId="ADAL" clId="{BE698293-DA34-4EE5-9FD7-E4CF28642577}" dt="2024-06-12T05:30:40.605" v="15949" actId="478"/>
          <ac:spMkLst>
            <pc:docMk/>
            <pc:sldMk cId="628157863" sldId="2147377354"/>
            <ac:spMk id="93" creationId="{EC3002BD-1735-EFDE-3D75-F6E8805391D5}"/>
          </ac:spMkLst>
        </pc:spChg>
        <pc:spChg chg="add del mod">
          <ac:chgData name="Ying Dong WEI" userId="886b3cec-ad91-4f22-b825-69f6a78f3bb7" providerId="ADAL" clId="{BE698293-DA34-4EE5-9FD7-E4CF28642577}" dt="2024-06-12T05:30:22.236" v="15939" actId="478"/>
          <ac:spMkLst>
            <pc:docMk/>
            <pc:sldMk cId="628157863" sldId="2147377354"/>
            <ac:spMk id="94" creationId="{A0ABF3EB-F2EE-673A-9C70-565758CC499C}"/>
          </ac:spMkLst>
        </pc:spChg>
        <pc:spChg chg="add del mod">
          <ac:chgData name="Ying Dong WEI" userId="886b3cec-ad91-4f22-b825-69f6a78f3bb7" providerId="ADAL" clId="{BE698293-DA34-4EE5-9FD7-E4CF28642577}" dt="2024-06-12T05:30:19.811" v="15938" actId="478"/>
          <ac:spMkLst>
            <pc:docMk/>
            <pc:sldMk cId="628157863" sldId="2147377354"/>
            <ac:spMk id="95" creationId="{64B8F17E-185B-3B7C-DC56-AE53A3918795}"/>
          </ac:spMkLst>
        </pc:spChg>
        <pc:spChg chg="add del mod">
          <ac:chgData name="Ying Dong WEI" userId="886b3cec-ad91-4f22-b825-69f6a78f3bb7" providerId="ADAL" clId="{BE698293-DA34-4EE5-9FD7-E4CF28642577}" dt="2024-06-12T05:30:18.347" v="15936" actId="478"/>
          <ac:spMkLst>
            <pc:docMk/>
            <pc:sldMk cId="628157863" sldId="2147377354"/>
            <ac:spMk id="96" creationId="{D7460AE4-CA85-1EF5-C8DC-A6F048FA6CB4}"/>
          </ac:spMkLst>
        </pc:spChg>
        <pc:spChg chg="add del mod">
          <ac:chgData name="Ying Dong WEI" userId="886b3cec-ad91-4f22-b825-69f6a78f3bb7" providerId="ADAL" clId="{BE698293-DA34-4EE5-9FD7-E4CF28642577}" dt="2024-06-12T05:30:17.637" v="15935" actId="478"/>
          <ac:spMkLst>
            <pc:docMk/>
            <pc:sldMk cId="628157863" sldId="2147377354"/>
            <ac:spMk id="97" creationId="{C863047C-A7C8-64F2-AB2E-96CBC2EEC412}"/>
          </ac:spMkLst>
        </pc:spChg>
        <pc:spChg chg="add del mod">
          <ac:chgData name="Ying Dong WEI" userId="886b3cec-ad91-4f22-b825-69f6a78f3bb7" providerId="ADAL" clId="{BE698293-DA34-4EE5-9FD7-E4CF28642577}" dt="2024-06-12T05:30:16.579" v="15934" actId="478"/>
          <ac:spMkLst>
            <pc:docMk/>
            <pc:sldMk cId="628157863" sldId="2147377354"/>
            <ac:spMk id="98" creationId="{22941D71-7284-B75D-6968-24C6F66B581F}"/>
          </ac:spMkLst>
        </pc:spChg>
        <pc:spChg chg="add del mod">
          <ac:chgData name="Ying Dong WEI" userId="886b3cec-ad91-4f22-b825-69f6a78f3bb7" providerId="ADAL" clId="{BE698293-DA34-4EE5-9FD7-E4CF28642577}" dt="2024-06-12T05:30:16.116" v="15933" actId="478"/>
          <ac:spMkLst>
            <pc:docMk/>
            <pc:sldMk cId="628157863" sldId="2147377354"/>
            <ac:spMk id="99" creationId="{5D98532A-0703-D1C4-4EEB-D9D590FA5904}"/>
          </ac:spMkLst>
        </pc:spChg>
        <pc:spChg chg="add del mod">
          <ac:chgData name="Ying Dong WEI" userId="886b3cec-ad91-4f22-b825-69f6a78f3bb7" providerId="ADAL" clId="{BE698293-DA34-4EE5-9FD7-E4CF28642577}" dt="2024-06-12T05:30:15.579" v="15932" actId="478"/>
          <ac:spMkLst>
            <pc:docMk/>
            <pc:sldMk cId="628157863" sldId="2147377354"/>
            <ac:spMk id="100" creationId="{C021496E-20C9-32B1-AF1B-5A27075D383C}"/>
          </ac:spMkLst>
        </pc:spChg>
        <pc:spChg chg="add del mod">
          <ac:chgData name="Ying Dong WEI" userId="886b3cec-ad91-4f22-b825-69f6a78f3bb7" providerId="ADAL" clId="{BE698293-DA34-4EE5-9FD7-E4CF28642577}" dt="2024-06-12T05:30:14.811" v="15931" actId="478"/>
          <ac:spMkLst>
            <pc:docMk/>
            <pc:sldMk cId="628157863" sldId="2147377354"/>
            <ac:spMk id="101" creationId="{4B089AAD-49FD-A69D-696B-82859609A47C}"/>
          </ac:spMkLst>
        </pc:spChg>
        <pc:spChg chg="add del mod">
          <ac:chgData name="Ying Dong WEI" userId="886b3cec-ad91-4f22-b825-69f6a78f3bb7" providerId="ADAL" clId="{BE698293-DA34-4EE5-9FD7-E4CF28642577}" dt="2024-06-12T05:30:12.931" v="15929" actId="478"/>
          <ac:spMkLst>
            <pc:docMk/>
            <pc:sldMk cId="628157863" sldId="2147377354"/>
            <ac:spMk id="102" creationId="{82B9959C-24D7-0A81-602C-AF6FC9164EC1}"/>
          </ac:spMkLst>
        </pc:spChg>
        <pc:spChg chg="add del mod">
          <ac:chgData name="Ying Dong WEI" userId="886b3cec-ad91-4f22-b825-69f6a78f3bb7" providerId="ADAL" clId="{BE698293-DA34-4EE5-9FD7-E4CF28642577}" dt="2024-06-12T05:30:18.923" v="15937" actId="478"/>
          <ac:spMkLst>
            <pc:docMk/>
            <pc:sldMk cId="628157863" sldId="2147377354"/>
            <ac:spMk id="103" creationId="{D4D18877-505C-75C3-1C61-7D259E88E82C}"/>
          </ac:spMkLst>
        </pc:spChg>
        <pc:spChg chg="add del mod">
          <ac:chgData name="Ying Dong WEI" userId="886b3cec-ad91-4f22-b825-69f6a78f3bb7" providerId="ADAL" clId="{BE698293-DA34-4EE5-9FD7-E4CF28642577}" dt="2024-06-12T05:30:12.931" v="15929" actId="478"/>
          <ac:spMkLst>
            <pc:docMk/>
            <pc:sldMk cId="628157863" sldId="2147377354"/>
            <ac:spMk id="104" creationId="{332798EB-956E-C8ED-B3BE-FF098C293D93}"/>
          </ac:spMkLst>
        </pc:spChg>
        <pc:spChg chg="add del mod">
          <ac:chgData name="Ying Dong WEI" userId="886b3cec-ad91-4f22-b825-69f6a78f3bb7" providerId="ADAL" clId="{BE698293-DA34-4EE5-9FD7-E4CF28642577}" dt="2024-06-12T05:30:12.931" v="15929" actId="478"/>
          <ac:spMkLst>
            <pc:docMk/>
            <pc:sldMk cId="628157863" sldId="2147377354"/>
            <ac:spMk id="105" creationId="{C8776187-FF09-C074-5290-94F54FDA9622}"/>
          </ac:spMkLst>
        </pc:spChg>
        <pc:spChg chg="add del mod">
          <ac:chgData name="Ying Dong WEI" userId="886b3cec-ad91-4f22-b825-69f6a78f3bb7" providerId="ADAL" clId="{BE698293-DA34-4EE5-9FD7-E4CF28642577}" dt="2024-06-12T05:30:12.931" v="15929" actId="478"/>
          <ac:spMkLst>
            <pc:docMk/>
            <pc:sldMk cId="628157863" sldId="2147377354"/>
            <ac:spMk id="106" creationId="{75C1869D-46B4-640B-9E92-3531006B8B14}"/>
          </ac:spMkLst>
        </pc:spChg>
        <pc:spChg chg="add del mod">
          <ac:chgData name="Ying Dong WEI" userId="886b3cec-ad91-4f22-b825-69f6a78f3bb7" providerId="ADAL" clId="{BE698293-DA34-4EE5-9FD7-E4CF28642577}" dt="2024-06-12T05:30:12.931" v="15929" actId="478"/>
          <ac:spMkLst>
            <pc:docMk/>
            <pc:sldMk cId="628157863" sldId="2147377354"/>
            <ac:spMk id="107" creationId="{D9BE0215-D00F-3842-E6B1-240F02AA714F}"/>
          </ac:spMkLst>
        </pc:spChg>
        <pc:spChg chg="add del mod">
          <ac:chgData name="Ying Dong WEI" userId="886b3cec-ad91-4f22-b825-69f6a78f3bb7" providerId="ADAL" clId="{BE698293-DA34-4EE5-9FD7-E4CF28642577}" dt="2024-06-12T05:30:12.931" v="15929" actId="478"/>
          <ac:spMkLst>
            <pc:docMk/>
            <pc:sldMk cId="628157863" sldId="2147377354"/>
            <ac:spMk id="108" creationId="{3A38196A-6E54-EC0B-A0E1-999008570345}"/>
          </ac:spMkLst>
        </pc:spChg>
        <pc:spChg chg="add del mod">
          <ac:chgData name="Ying Dong WEI" userId="886b3cec-ad91-4f22-b825-69f6a78f3bb7" providerId="ADAL" clId="{BE698293-DA34-4EE5-9FD7-E4CF28642577}" dt="2024-06-12T05:30:12.931" v="15929" actId="478"/>
          <ac:spMkLst>
            <pc:docMk/>
            <pc:sldMk cId="628157863" sldId="2147377354"/>
            <ac:spMk id="109" creationId="{DA04881E-6845-0F76-9016-8C152BE1F101}"/>
          </ac:spMkLst>
        </pc:spChg>
        <pc:spChg chg="add del mod">
          <ac:chgData name="Ying Dong WEI" userId="886b3cec-ad91-4f22-b825-69f6a78f3bb7" providerId="ADAL" clId="{BE698293-DA34-4EE5-9FD7-E4CF28642577}" dt="2024-06-12T05:30:10.410" v="15928" actId="478"/>
          <ac:spMkLst>
            <pc:docMk/>
            <pc:sldMk cId="628157863" sldId="2147377354"/>
            <ac:spMk id="112" creationId="{888D1812-3E07-11A6-E823-9F9FA5791C5F}"/>
          </ac:spMkLst>
        </pc:spChg>
        <pc:spChg chg="add del mod">
          <ac:chgData name="Ying Dong WEI" userId="886b3cec-ad91-4f22-b825-69f6a78f3bb7" providerId="ADAL" clId="{BE698293-DA34-4EE5-9FD7-E4CF28642577}" dt="2024-06-12T05:30:09.931" v="15927" actId="478"/>
          <ac:spMkLst>
            <pc:docMk/>
            <pc:sldMk cId="628157863" sldId="2147377354"/>
            <ac:spMk id="113" creationId="{3EDC57DA-7678-6B0B-EE13-8C9BCE818160}"/>
          </ac:spMkLst>
        </pc:spChg>
        <pc:spChg chg="add del mod">
          <ac:chgData name="Ying Dong WEI" userId="886b3cec-ad91-4f22-b825-69f6a78f3bb7" providerId="ADAL" clId="{BE698293-DA34-4EE5-9FD7-E4CF28642577}" dt="2024-06-12T05:30:09.206" v="15926" actId="478"/>
          <ac:spMkLst>
            <pc:docMk/>
            <pc:sldMk cId="628157863" sldId="2147377354"/>
            <ac:spMk id="114" creationId="{CFA2131A-8782-6B2C-D7EC-C742CD4DF408}"/>
          </ac:spMkLst>
        </pc:spChg>
        <pc:spChg chg="add del mod">
          <ac:chgData name="Ying Dong WEI" userId="886b3cec-ad91-4f22-b825-69f6a78f3bb7" providerId="ADAL" clId="{BE698293-DA34-4EE5-9FD7-E4CF28642577}" dt="2024-06-12T05:30:08.525" v="15925" actId="478"/>
          <ac:spMkLst>
            <pc:docMk/>
            <pc:sldMk cId="628157863" sldId="2147377354"/>
            <ac:spMk id="115" creationId="{1C98E8F0-14E3-3EAF-461D-4769C2439BE5}"/>
          </ac:spMkLst>
        </pc:spChg>
        <pc:spChg chg="add del mod">
          <ac:chgData name="Ying Dong WEI" userId="886b3cec-ad91-4f22-b825-69f6a78f3bb7" providerId="ADAL" clId="{BE698293-DA34-4EE5-9FD7-E4CF28642577}" dt="2024-06-12T05:30:07.979" v="15924" actId="478"/>
          <ac:spMkLst>
            <pc:docMk/>
            <pc:sldMk cId="628157863" sldId="2147377354"/>
            <ac:spMk id="116" creationId="{93D2F4C8-269F-7B81-ED30-648D8087C76D}"/>
          </ac:spMkLst>
        </pc:spChg>
        <pc:spChg chg="add del mod">
          <ac:chgData name="Ying Dong WEI" userId="886b3cec-ad91-4f22-b825-69f6a78f3bb7" providerId="ADAL" clId="{BE698293-DA34-4EE5-9FD7-E4CF28642577}" dt="2024-06-12T05:30:07.434" v="15923" actId="478"/>
          <ac:spMkLst>
            <pc:docMk/>
            <pc:sldMk cId="628157863" sldId="2147377354"/>
            <ac:spMk id="117" creationId="{7660519A-BD75-6E81-D6EB-08E624003425}"/>
          </ac:spMkLst>
        </pc:spChg>
        <pc:spChg chg="add del mod">
          <ac:chgData name="Ying Dong WEI" userId="886b3cec-ad91-4f22-b825-69f6a78f3bb7" providerId="ADAL" clId="{BE698293-DA34-4EE5-9FD7-E4CF28642577}" dt="2024-06-12T05:30:06.883" v="15922" actId="478"/>
          <ac:spMkLst>
            <pc:docMk/>
            <pc:sldMk cId="628157863" sldId="2147377354"/>
            <ac:spMk id="118" creationId="{C6B483D7-8A8C-21B9-CB8C-41123F8D747B}"/>
          </ac:spMkLst>
        </pc:spChg>
        <pc:spChg chg="add del mod">
          <ac:chgData name="Ying Dong WEI" userId="886b3cec-ad91-4f22-b825-69f6a78f3bb7" providerId="ADAL" clId="{BE698293-DA34-4EE5-9FD7-E4CF28642577}" dt="2024-06-12T05:30:00.667" v="15920" actId="478"/>
          <ac:spMkLst>
            <pc:docMk/>
            <pc:sldMk cId="628157863" sldId="2147377354"/>
            <ac:spMk id="119" creationId="{E5F6A9DC-4D27-91F6-5B90-57FEA20C22C7}"/>
          </ac:spMkLst>
        </pc:spChg>
        <pc:spChg chg="add del mod">
          <ac:chgData name="Ying Dong WEI" userId="886b3cec-ad91-4f22-b825-69f6a78f3bb7" providerId="ADAL" clId="{BE698293-DA34-4EE5-9FD7-E4CF28642577}" dt="2024-06-12T05:30:00.667" v="15920" actId="478"/>
          <ac:spMkLst>
            <pc:docMk/>
            <pc:sldMk cId="628157863" sldId="2147377354"/>
            <ac:spMk id="120" creationId="{F725F16C-07E0-05AF-D680-2184D09BE001}"/>
          </ac:spMkLst>
        </pc:spChg>
        <pc:spChg chg="add del mod">
          <ac:chgData name="Ying Dong WEI" userId="886b3cec-ad91-4f22-b825-69f6a78f3bb7" providerId="ADAL" clId="{BE698293-DA34-4EE5-9FD7-E4CF28642577}" dt="2024-06-12T05:30:00.667" v="15920" actId="478"/>
          <ac:spMkLst>
            <pc:docMk/>
            <pc:sldMk cId="628157863" sldId="2147377354"/>
            <ac:spMk id="121" creationId="{BFB0E796-703F-832F-B508-02E9279B91C1}"/>
          </ac:spMkLst>
        </pc:spChg>
        <pc:spChg chg="add del mod">
          <ac:chgData name="Ying Dong WEI" userId="886b3cec-ad91-4f22-b825-69f6a78f3bb7" providerId="ADAL" clId="{BE698293-DA34-4EE5-9FD7-E4CF28642577}" dt="2024-06-12T05:30:00.667" v="15920" actId="478"/>
          <ac:spMkLst>
            <pc:docMk/>
            <pc:sldMk cId="628157863" sldId="2147377354"/>
            <ac:spMk id="122" creationId="{0A16EF1B-4C25-61B8-CE26-F7DBCE5B14D1}"/>
          </ac:spMkLst>
        </pc:spChg>
        <pc:spChg chg="add del mod">
          <ac:chgData name="Ying Dong WEI" userId="886b3cec-ad91-4f22-b825-69f6a78f3bb7" providerId="ADAL" clId="{BE698293-DA34-4EE5-9FD7-E4CF28642577}" dt="2024-06-12T05:30:00.667" v="15920" actId="478"/>
          <ac:spMkLst>
            <pc:docMk/>
            <pc:sldMk cId="628157863" sldId="2147377354"/>
            <ac:spMk id="123" creationId="{A1CFA544-1185-9B2E-DE91-E4B885865401}"/>
          </ac:spMkLst>
        </pc:spChg>
        <pc:spChg chg="add del mod">
          <ac:chgData name="Ying Dong WEI" userId="886b3cec-ad91-4f22-b825-69f6a78f3bb7" providerId="ADAL" clId="{BE698293-DA34-4EE5-9FD7-E4CF28642577}" dt="2024-06-12T05:30:00.667" v="15920" actId="478"/>
          <ac:spMkLst>
            <pc:docMk/>
            <pc:sldMk cId="628157863" sldId="2147377354"/>
            <ac:spMk id="124" creationId="{04713B4A-F566-CC69-B517-251D4D23E553}"/>
          </ac:spMkLst>
        </pc:spChg>
        <pc:spChg chg="add del mod">
          <ac:chgData name="Ying Dong WEI" userId="886b3cec-ad91-4f22-b825-69f6a78f3bb7" providerId="ADAL" clId="{BE698293-DA34-4EE5-9FD7-E4CF28642577}" dt="2024-06-12T05:30:00.667" v="15920" actId="478"/>
          <ac:spMkLst>
            <pc:docMk/>
            <pc:sldMk cId="628157863" sldId="2147377354"/>
            <ac:spMk id="125" creationId="{B32E966A-012A-2B66-2331-676307CBF94A}"/>
          </ac:spMkLst>
        </pc:spChg>
        <pc:spChg chg="add del mod">
          <ac:chgData name="Ying Dong WEI" userId="886b3cec-ad91-4f22-b825-69f6a78f3bb7" providerId="ADAL" clId="{BE698293-DA34-4EE5-9FD7-E4CF28642577}" dt="2024-06-12T05:30:14.041" v="15930" actId="478"/>
          <ac:spMkLst>
            <pc:docMk/>
            <pc:sldMk cId="628157863" sldId="2147377354"/>
            <ac:spMk id="126" creationId="{5BBC4516-0763-14CA-820A-F2A3554A6D8C}"/>
          </ac:spMkLst>
        </pc:spChg>
        <pc:spChg chg="add del mod">
          <ac:chgData name="Ying Dong WEI" userId="886b3cec-ad91-4f22-b825-69f6a78f3bb7" providerId="ADAL" clId="{BE698293-DA34-4EE5-9FD7-E4CF28642577}" dt="2024-06-12T05:30:32.237" v="15945" actId="478"/>
          <ac:spMkLst>
            <pc:docMk/>
            <pc:sldMk cId="628157863" sldId="2147377354"/>
            <ac:spMk id="127" creationId="{1E43E2F1-95D4-867A-F255-71C313A5A1A0}"/>
          </ac:spMkLst>
        </pc:spChg>
        <pc:spChg chg="add del mod">
          <ac:chgData name="Ying Dong WEI" userId="886b3cec-ad91-4f22-b825-69f6a78f3bb7" providerId="ADAL" clId="{BE698293-DA34-4EE5-9FD7-E4CF28642577}" dt="2024-06-12T05:30:30.508" v="15943" actId="478"/>
          <ac:spMkLst>
            <pc:docMk/>
            <pc:sldMk cId="628157863" sldId="2147377354"/>
            <ac:spMk id="128" creationId="{C5374665-F13A-BD5C-02F4-5AD4FCB32C72}"/>
          </ac:spMkLst>
        </pc:spChg>
        <pc:spChg chg="add del mod">
          <ac:chgData name="Ying Dong WEI" userId="886b3cec-ad91-4f22-b825-69f6a78f3bb7" providerId="ADAL" clId="{BE698293-DA34-4EE5-9FD7-E4CF28642577}" dt="2024-06-12T05:30:30.508" v="15943" actId="478"/>
          <ac:spMkLst>
            <pc:docMk/>
            <pc:sldMk cId="628157863" sldId="2147377354"/>
            <ac:spMk id="129" creationId="{07132CA5-516C-B213-0503-3D540706182C}"/>
          </ac:spMkLst>
        </pc:spChg>
        <pc:spChg chg="add del mod">
          <ac:chgData name="Ying Dong WEI" userId="886b3cec-ad91-4f22-b825-69f6a78f3bb7" providerId="ADAL" clId="{BE698293-DA34-4EE5-9FD7-E4CF28642577}" dt="2024-06-12T05:30:30.508" v="15943" actId="478"/>
          <ac:spMkLst>
            <pc:docMk/>
            <pc:sldMk cId="628157863" sldId="2147377354"/>
            <ac:spMk id="130" creationId="{7ABD7F22-5838-B2AB-DF6E-60216AAE6DD2}"/>
          </ac:spMkLst>
        </pc:spChg>
        <pc:spChg chg="add del mod">
          <ac:chgData name="Ying Dong WEI" userId="886b3cec-ad91-4f22-b825-69f6a78f3bb7" providerId="ADAL" clId="{BE698293-DA34-4EE5-9FD7-E4CF28642577}" dt="2024-06-12T05:30:30.508" v="15943" actId="478"/>
          <ac:spMkLst>
            <pc:docMk/>
            <pc:sldMk cId="628157863" sldId="2147377354"/>
            <ac:spMk id="131" creationId="{035C766F-5DD4-877C-D97B-D31812DA49A7}"/>
          </ac:spMkLst>
        </pc:spChg>
        <pc:spChg chg="add del mod">
          <ac:chgData name="Ying Dong WEI" userId="886b3cec-ad91-4f22-b825-69f6a78f3bb7" providerId="ADAL" clId="{BE698293-DA34-4EE5-9FD7-E4CF28642577}" dt="2024-06-12T05:30:30.508" v="15943" actId="478"/>
          <ac:spMkLst>
            <pc:docMk/>
            <pc:sldMk cId="628157863" sldId="2147377354"/>
            <ac:spMk id="132" creationId="{C57E38F1-DFEB-5C16-E125-6724B014B693}"/>
          </ac:spMkLst>
        </pc:spChg>
        <pc:spChg chg="add del mod">
          <ac:chgData name="Ying Dong WEI" userId="886b3cec-ad91-4f22-b825-69f6a78f3bb7" providerId="ADAL" clId="{BE698293-DA34-4EE5-9FD7-E4CF28642577}" dt="2024-06-12T05:30:30.508" v="15943" actId="478"/>
          <ac:spMkLst>
            <pc:docMk/>
            <pc:sldMk cId="628157863" sldId="2147377354"/>
            <ac:spMk id="133" creationId="{68CBE123-3EB3-BB8E-57ED-0446865649B1}"/>
          </ac:spMkLst>
        </pc:spChg>
        <pc:spChg chg="add del mod">
          <ac:chgData name="Ying Dong WEI" userId="886b3cec-ad91-4f22-b825-69f6a78f3bb7" providerId="ADAL" clId="{BE698293-DA34-4EE5-9FD7-E4CF28642577}" dt="2024-06-12T05:30:30.508" v="15943" actId="478"/>
          <ac:spMkLst>
            <pc:docMk/>
            <pc:sldMk cId="628157863" sldId="2147377354"/>
            <ac:spMk id="134" creationId="{77106D6D-9E3A-A5D5-E022-545DF8D58CE1}"/>
          </ac:spMkLst>
        </pc:spChg>
        <pc:spChg chg="add del mod">
          <ac:chgData name="Ying Dong WEI" userId="886b3cec-ad91-4f22-b825-69f6a78f3bb7" providerId="ADAL" clId="{BE698293-DA34-4EE5-9FD7-E4CF28642577}" dt="2024-06-12T05:30:30.508" v="15943" actId="478"/>
          <ac:spMkLst>
            <pc:docMk/>
            <pc:sldMk cId="628157863" sldId="2147377354"/>
            <ac:spMk id="135" creationId="{A074F9A9-2D80-1E49-1570-CCACFED53EB5}"/>
          </ac:spMkLst>
        </pc:spChg>
        <pc:spChg chg="add del mod">
          <ac:chgData name="Ying Dong WEI" userId="886b3cec-ad91-4f22-b825-69f6a78f3bb7" providerId="ADAL" clId="{BE698293-DA34-4EE5-9FD7-E4CF28642577}" dt="2024-06-12T05:30:30.508" v="15943" actId="478"/>
          <ac:spMkLst>
            <pc:docMk/>
            <pc:sldMk cId="628157863" sldId="2147377354"/>
            <ac:spMk id="136" creationId="{7551A33D-DC7C-F8E1-9869-9119D55F932A}"/>
          </ac:spMkLst>
        </pc:spChg>
        <pc:spChg chg="add del mod">
          <ac:chgData name="Ying Dong WEI" userId="886b3cec-ad91-4f22-b825-69f6a78f3bb7" providerId="ADAL" clId="{BE698293-DA34-4EE5-9FD7-E4CF28642577}" dt="2024-06-12T05:30:30.508" v="15943" actId="478"/>
          <ac:spMkLst>
            <pc:docMk/>
            <pc:sldMk cId="628157863" sldId="2147377354"/>
            <ac:spMk id="137" creationId="{9B22ACE9-E412-289E-4447-9705516E87F2}"/>
          </ac:spMkLst>
        </pc:spChg>
        <pc:spChg chg="add del mod">
          <ac:chgData name="Ying Dong WEI" userId="886b3cec-ad91-4f22-b825-69f6a78f3bb7" providerId="ADAL" clId="{BE698293-DA34-4EE5-9FD7-E4CF28642577}" dt="2024-06-12T05:30:30.508" v="15943" actId="478"/>
          <ac:spMkLst>
            <pc:docMk/>
            <pc:sldMk cId="628157863" sldId="2147377354"/>
            <ac:spMk id="138" creationId="{059F7A0F-3FC0-3157-3C41-7F473205D38C}"/>
          </ac:spMkLst>
        </pc:spChg>
        <pc:spChg chg="add del mod">
          <ac:chgData name="Ying Dong WEI" userId="886b3cec-ad91-4f22-b825-69f6a78f3bb7" providerId="ADAL" clId="{BE698293-DA34-4EE5-9FD7-E4CF28642577}" dt="2024-06-12T05:30:30.508" v="15943" actId="478"/>
          <ac:spMkLst>
            <pc:docMk/>
            <pc:sldMk cId="628157863" sldId="2147377354"/>
            <ac:spMk id="139" creationId="{B33C4625-F6B6-03B4-6A9C-79657FECDDDC}"/>
          </ac:spMkLst>
        </pc:spChg>
        <pc:spChg chg="add del mod">
          <ac:chgData name="Ying Dong WEI" userId="886b3cec-ad91-4f22-b825-69f6a78f3bb7" providerId="ADAL" clId="{BE698293-DA34-4EE5-9FD7-E4CF28642577}" dt="2024-06-12T05:30:30.508" v="15943" actId="478"/>
          <ac:spMkLst>
            <pc:docMk/>
            <pc:sldMk cId="628157863" sldId="2147377354"/>
            <ac:spMk id="140" creationId="{23FAAC96-DA96-EBC8-D2FA-5142E0EAB794}"/>
          </ac:spMkLst>
        </pc:spChg>
        <pc:spChg chg="add del mod">
          <ac:chgData name="Ying Dong WEI" userId="886b3cec-ad91-4f22-b825-69f6a78f3bb7" providerId="ADAL" clId="{BE698293-DA34-4EE5-9FD7-E4CF28642577}" dt="2024-06-12T05:30:30.508" v="15943" actId="478"/>
          <ac:spMkLst>
            <pc:docMk/>
            <pc:sldMk cId="628157863" sldId="2147377354"/>
            <ac:spMk id="141" creationId="{405F512B-5EEA-1547-7555-468D544145A0}"/>
          </ac:spMkLst>
        </pc:spChg>
        <pc:spChg chg="add del mod">
          <ac:chgData name="Ying Dong WEI" userId="886b3cec-ad91-4f22-b825-69f6a78f3bb7" providerId="ADAL" clId="{BE698293-DA34-4EE5-9FD7-E4CF28642577}" dt="2024-06-12T05:30:30.508" v="15943" actId="478"/>
          <ac:spMkLst>
            <pc:docMk/>
            <pc:sldMk cId="628157863" sldId="2147377354"/>
            <ac:spMk id="142" creationId="{BFBD99F7-1414-2DC7-F6BE-F4E4B79225ED}"/>
          </ac:spMkLst>
        </pc:spChg>
        <pc:spChg chg="add del mod">
          <ac:chgData name="Ying Dong WEI" userId="886b3cec-ad91-4f22-b825-69f6a78f3bb7" providerId="ADAL" clId="{BE698293-DA34-4EE5-9FD7-E4CF28642577}" dt="2024-06-12T05:30:30.508" v="15943" actId="478"/>
          <ac:spMkLst>
            <pc:docMk/>
            <pc:sldMk cId="628157863" sldId="2147377354"/>
            <ac:spMk id="143" creationId="{769C055F-288E-67F4-7274-EF592802E08E}"/>
          </ac:spMkLst>
        </pc:spChg>
        <pc:spChg chg="add del mod">
          <ac:chgData name="Ying Dong WEI" userId="886b3cec-ad91-4f22-b825-69f6a78f3bb7" providerId="ADAL" clId="{BE698293-DA34-4EE5-9FD7-E4CF28642577}" dt="2024-06-12T05:30:30.508" v="15943" actId="478"/>
          <ac:spMkLst>
            <pc:docMk/>
            <pc:sldMk cId="628157863" sldId="2147377354"/>
            <ac:spMk id="144" creationId="{A5F39702-B0D8-DE49-3E9D-415E153D05BA}"/>
          </ac:spMkLst>
        </pc:spChg>
        <pc:spChg chg="add del mod">
          <ac:chgData name="Ying Dong WEI" userId="886b3cec-ad91-4f22-b825-69f6a78f3bb7" providerId="ADAL" clId="{BE698293-DA34-4EE5-9FD7-E4CF28642577}" dt="2024-06-12T05:30:30.508" v="15943" actId="478"/>
          <ac:spMkLst>
            <pc:docMk/>
            <pc:sldMk cId="628157863" sldId="2147377354"/>
            <ac:spMk id="145" creationId="{EB93FC5C-156E-013C-F452-14124DA0CB40}"/>
          </ac:spMkLst>
        </pc:spChg>
        <pc:spChg chg="add del mod">
          <ac:chgData name="Ying Dong WEI" userId="886b3cec-ad91-4f22-b825-69f6a78f3bb7" providerId="ADAL" clId="{BE698293-DA34-4EE5-9FD7-E4CF28642577}" dt="2024-06-12T05:30:30.508" v="15943" actId="478"/>
          <ac:spMkLst>
            <pc:docMk/>
            <pc:sldMk cId="628157863" sldId="2147377354"/>
            <ac:spMk id="146" creationId="{96BFF359-B836-B22B-F465-C2B9FB301C5D}"/>
          </ac:spMkLst>
        </pc:spChg>
        <pc:spChg chg="add del mod">
          <ac:chgData name="Ying Dong WEI" userId="886b3cec-ad91-4f22-b825-69f6a78f3bb7" providerId="ADAL" clId="{BE698293-DA34-4EE5-9FD7-E4CF28642577}" dt="2024-06-12T05:30:31.475" v="15944" actId="478"/>
          <ac:spMkLst>
            <pc:docMk/>
            <pc:sldMk cId="628157863" sldId="2147377354"/>
            <ac:spMk id="147" creationId="{604E3B5C-D77F-9231-9B15-5D2522594B58}"/>
          </ac:spMkLst>
        </pc:spChg>
        <pc:spChg chg="add del mod">
          <ac:chgData name="Ying Dong WEI" userId="886b3cec-ad91-4f22-b825-69f6a78f3bb7" providerId="ADAL" clId="{BE698293-DA34-4EE5-9FD7-E4CF28642577}" dt="2024-06-12T05:30:23.539" v="15940" actId="478"/>
          <ac:spMkLst>
            <pc:docMk/>
            <pc:sldMk cId="628157863" sldId="2147377354"/>
            <ac:spMk id="148" creationId="{4F01AF09-E016-3B1F-321A-A6A177D32661}"/>
          </ac:spMkLst>
        </pc:spChg>
        <pc:spChg chg="add del mod">
          <ac:chgData name="Ying Dong WEI" userId="886b3cec-ad91-4f22-b825-69f6a78f3bb7" providerId="ADAL" clId="{BE698293-DA34-4EE5-9FD7-E4CF28642577}" dt="2024-06-12T05:30:25.691" v="15941" actId="478"/>
          <ac:spMkLst>
            <pc:docMk/>
            <pc:sldMk cId="628157863" sldId="2147377354"/>
            <ac:spMk id="149" creationId="{859ACA6B-4FFF-CCF0-D27C-D1D04B2DCB3E}"/>
          </ac:spMkLst>
        </pc:spChg>
        <pc:spChg chg="add del mod">
          <ac:chgData name="Ying Dong WEI" userId="886b3cec-ad91-4f22-b825-69f6a78f3bb7" providerId="ADAL" clId="{BE698293-DA34-4EE5-9FD7-E4CF28642577}" dt="2024-06-12T05:30:25.691" v="15941" actId="478"/>
          <ac:spMkLst>
            <pc:docMk/>
            <pc:sldMk cId="628157863" sldId="2147377354"/>
            <ac:spMk id="150" creationId="{EF09FBD8-AD39-F2CC-61EC-91C269B0E319}"/>
          </ac:spMkLst>
        </pc:spChg>
        <pc:spChg chg="add del mod">
          <ac:chgData name="Ying Dong WEI" userId="886b3cec-ad91-4f22-b825-69f6a78f3bb7" providerId="ADAL" clId="{BE698293-DA34-4EE5-9FD7-E4CF28642577}" dt="2024-06-12T05:30:25.691" v="15941" actId="478"/>
          <ac:spMkLst>
            <pc:docMk/>
            <pc:sldMk cId="628157863" sldId="2147377354"/>
            <ac:spMk id="151" creationId="{02A8A671-4FC2-E81A-38A3-F3C6396BDFAD}"/>
          </ac:spMkLst>
        </pc:spChg>
        <pc:spChg chg="add del mod">
          <ac:chgData name="Ying Dong WEI" userId="886b3cec-ad91-4f22-b825-69f6a78f3bb7" providerId="ADAL" clId="{BE698293-DA34-4EE5-9FD7-E4CF28642577}" dt="2024-06-12T05:30:25.691" v="15941" actId="478"/>
          <ac:spMkLst>
            <pc:docMk/>
            <pc:sldMk cId="628157863" sldId="2147377354"/>
            <ac:spMk id="152" creationId="{88E8C7E5-E4A8-5041-E295-16C8CD610646}"/>
          </ac:spMkLst>
        </pc:spChg>
        <pc:spChg chg="add del mod">
          <ac:chgData name="Ying Dong WEI" userId="886b3cec-ad91-4f22-b825-69f6a78f3bb7" providerId="ADAL" clId="{BE698293-DA34-4EE5-9FD7-E4CF28642577}" dt="2024-06-12T05:30:25.691" v="15941" actId="478"/>
          <ac:spMkLst>
            <pc:docMk/>
            <pc:sldMk cId="628157863" sldId="2147377354"/>
            <ac:spMk id="153" creationId="{6F0B916A-2D8D-5033-BF69-4AD7B2702B42}"/>
          </ac:spMkLst>
        </pc:spChg>
        <pc:spChg chg="add del mod">
          <ac:chgData name="Ying Dong WEI" userId="886b3cec-ad91-4f22-b825-69f6a78f3bb7" providerId="ADAL" clId="{BE698293-DA34-4EE5-9FD7-E4CF28642577}" dt="2024-06-12T05:30:25.691" v="15941" actId="478"/>
          <ac:spMkLst>
            <pc:docMk/>
            <pc:sldMk cId="628157863" sldId="2147377354"/>
            <ac:spMk id="154" creationId="{7117DF95-6E04-DDEA-C651-7115EF794FC2}"/>
          </ac:spMkLst>
        </pc:spChg>
        <pc:spChg chg="add del mod">
          <ac:chgData name="Ying Dong WEI" userId="886b3cec-ad91-4f22-b825-69f6a78f3bb7" providerId="ADAL" clId="{BE698293-DA34-4EE5-9FD7-E4CF28642577}" dt="2024-06-12T05:30:25.691" v="15941" actId="478"/>
          <ac:spMkLst>
            <pc:docMk/>
            <pc:sldMk cId="628157863" sldId="2147377354"/>
            <ac:spMk id="155" creationId="{2E673502-5CCA-6A6D-7CF5-6B742E39F256}"/>
          </ac:spMkLst>
        </pc:spChg>
        <pc:spChg chg="add del mod">
          <ac:chgData name="Ying Dong WEI" userId="886b3cec-ad91-4f22-b825-69f6a78f3bb7" providerId="ADAL" clId="{BE698293-DA34-4EE5-9FD7-E4CF28642577}" dt="2024-06-12T05:30:27.435" v="15942" actId="478"/>
          <ac:spMkLst>
            <pc:docMk/>
            <pc:sldMk cId="628157863" sldId="2147377354"/>
            <ac:spMk id="156" creationId="{B3F1BB0F-A2D9-D907-A12C-DF1B152D9908}"/>
          </ac:spMkLst>
        </pc:spChg>
        <pc:spChg chg="add del mod">
          <ac:chgData name="Ying Dong WEI" userId="886b3cec-ad91-4f22-b825-69f6a78f3bb7" providerId="ADAL" clId="{BE698293-DA34-4EE5-9FD7-E4CF28642577}" dt="2024-06-12T05:30:25.691" v="15941" actId="478"/>
          <ac:spMkLst>
            <pc:docMk/>
            <pc:sldMk cId="628157863" sldId="2147377354"/>
            <ac:spMk id="157" creationId="{B38DC5D2-5B5A-DD7E-61ED-C4E760DD23C1}"/>
          </ac:spMkLst>
        </pc:spChg>
        <pc:spChg chg="add del mod">
          <ac:chgData name="Ying Dong WEI" userId="886b3cec-ad91-4f22-b825-69f6a78f3bb7" providerId="ADAL" clId="{BE698293-DA34-4EE5-9FD7-E4CF28642577}" dt="2024-06-12T05:30:25.691" v="15941" actId="478"/>
          <ac:spMkLst>
            <pc:docMk/>
            <pc:sldMk cId="628157863" sldId="2147377354"/>
            <ac:spMk id="158" creationId="{730D639C-930A-D90D-5F53-83B101E63A9C}"/>
          </ac:spMkLst>
        </pc:spChg>
        <pc:spChg chg="add del mod">
          <ac:chgData name="Ying Dong WEI" userId="886b3cec-ad91-4f22-b825-69f6a78f3bb7" providerId="ADAL" clId="{BE698293-DA34-4EE5-9FD7-E4CF28642577}" dt="2024-06-12T05:30:25.691" v="15941" actId="478"/>
          <ac:spMkLst>
            <pc:docMk/>
            <pc:sldMk cId="628157863" sldId="2147377354"/>
            <ac:spMk id="159" creationId="{C67DBD9C-331A-76BE-8627-B1A7637058D0}"/>
          </ac:spMkLst>
        </pc:spChg>
        <pc:spChg chg="add del mod">
          <ac:chgData name="Ying Dong WEI" userId="886b3cec-ad91-4f22-b825-69f6a78f3bb7" providerId="ADAL" clId="{BE698293-DA34-4EE5-9FD7-E4CF28642577}" dt="2024-06-12T05:30:25.691" v="15941" actId="478"/>
          <ac:spMkLst>
            <pc:docMk/>
            <pc:sldMk cId="628157863" sldId="2147377354"/>
            <ac:spMk id="160" creationId="{967F9D0F-CAF4-28EF-D1DC-E30110D390EE}"/>
          </ac:spMkLst>
        </pc:spChg>
        <pc:spChg chg="add del mod">
          <ac:chgData name="Ying Dong WEI" userId="886b3cec-ad91-4f22-b825-69f6a78f3bb7" providerId="ADAL" clId="{BE698293-DA34-4EE5-9FD7-E4CF28642577}" dt="2024-06-12T05:30:25.691" v="15941" actId="478"/>
          <ac:spMkLst>
            <pc:docMk/>
            <pc:sldMk cId="628157863" sldId="2147377354"/>
            <ac:spMk id="161" creationId="{8AE742E7-D557-840F-B43B-5450617E5772}"/>
          </ac:spMkLst>
        </pc:spChg>
        <pc:spChg chg="add del mod">
          <ac:chgData name="Ying Dong WEI" userId="886b3cec-ad91-4f22-b825-69f6a78f3bb7" providerId="ADAL" clId="{BE698293-DA34-4EE5-9FD7-E4CF28642577}" dt="2024-06-12T05:30:25.691" v="15941" actId="478"/>
          <ac:spMkLst>
            <pc:docMk/>
            <pc:sldMk cId="628157863" sldId="2147377354"/>
            <ac:spMk id="162" creationId="{8E951CB4-6BB1-711B-BBF6-02B5D0CA34D0}"/>
          </ac:spMkLst>
        </pc:spChg>
        <pc:spChg chg="add del mod">
          <ac:chgData name="Ying Dong WEI" userId="886b3cec-ad91-4f22-b825-69f6a78f3bb7" providerId="ADAL" clId="{BE698293-DA34-4EE5-9FD7-E4CF28642577}" dt="2024-06-12T05:30:06.261" v="15921" actId="478"/>
          <ac:spMkLst>
            <pc:docMk/>
            <pc:sldMk cId="628157863" sldId="2147377354"/>
            <ac:spMk id="163" creationId="{F8C84B0C-C08B-0A1C-1CCD-62A8A2B56BA0}"/>
          </ac:spMkLst>
        </pc:spChg>
        <pc:spChg chg="add del mod">
          <ac:chgData name="Ying Dong WEI" userId="886b3cec-ad91-4f22-b825-69f6a78f3bb7" providerId="ADAL" clId="{BE698293-DA34-4EE5-9FD7-E4CF28642577}" dt="2024-06-12T06:33:43.647" v="16736" actId="478"/>
          <ac:spMkLst>
            <pc:docMk/>
            <pc:sldMk cId="628157863" sldId="2147377354"/>
            <ac:spMk id="164" creationId="{E264D415-F0C4-7D88-9E28-C4E960A94CB2}"/>
          </ac:spMkLst>
        </pc:spChg>
        <pc:spChg chg="add mod">
          <ac:chgData name="Ying Dong WEI" userId="886b3cec-ad91-4f22-b825-69f6a78f3bb7" providerId="ADAL" clId="{BE698293-DA34-4EE5-9FD7-E4CF28642577}" dt="2024-06-12T05:32:03.094" v="16022" actId="1076"/>
          <ac:spMkLst>
            <pc:docMk/>
            <pc:sldMk cId="628157863" sldId="2147377354"/>
            <ac:spMk id="165" creationId="{E5FDA07F-03DB-52BD-290B-E4B181F84F34}"/>
          </ac:spMkLst>
        </pc:spChg>
        <pc:spChg chg="add mod">
          <ac:chgData name="Ying Dong WEI" userId="886b3cec-ad91-4f22-b825-69f6a78f3bb7" providerId="ADAL" clId="{BE698293-DA34-4EE5-9FD7-E4CF28642577}" dt="2024-06-12T05:32:10.496" v="16024" actId="1076"/>
          <ac:spMkLst>
            <pc:docMk/>
            <pc:sldMk cId="628157863" sldId="2147377354"/>
            <ac:spMk id="166" creationId="{FD468B6D-E862-7B54-CA6A-03103F253C34}"/>
          </ac:spMkLst>
        </pc:spChg>
        <pc:spChg chg="add mod">
          <ac:chgData name="Ying Dong WEI" userId="886b3cec-ad91-4f22-b825-69f6a78f3bb7" providerId="ADAL" clId="{BE698293-DA34-4EE5-9FD7-E4CF28642577}" dt="2024-06-12T05:34:53.056" v="16057" actId="1076"/>
          <ac:spMkLst>
            <pc:docMk/>
            <pc:sldMk cId="628157863" sldId="2147377354"/>
            <ac:spMk id="167" creationId="{0649037B-45DD-0021-9CD9-D68E4C09707F}"/>
          </ac:spMkLst>
        </pc:spChg>
        <pc:spChg chg="add mod">
          <ac:chgData name="Ying Dong WEI" userId="886b3cec-ad91-4f22-b825-69f6a78f3bb7" providerId="ADAL" clId="{BE698293-DA34-4EE5-9FD7-E4CF28642577}" dt="2024-06-12T05:35:14.400" v="16059" actId="1076"/>
          <ac:spMkLst>
            <pc:docMk/>
            <pc:sldMk cId="628157863" sldId="2147377354"/>
            <ac:spMk id="168" creationId="{E68278A1-0DA3-79A0-2B7D-75C4DA0D6F72}"/>
          </ac:spMkLst>
        </pc:spChg>
        <pc:spChg chg="add mod">
          <ac:chgData name="Ying Dong WEI" userId="886b3cec-ad91-4f22-b825-69f6a78f3bb7" providerId="ADAL" clId="{BE698293-DA34-4EE5-9FD7-E4CF28642577}" dt="2024-06-12T05:35:42.777" v="16063" actId="1038"/>
          <ac:spMkLst>
            <pc:docMk/>
            <pc:sldMk cId="628157863" sldId="2147377354"/>
            <ac:spMk id="169" creationId="{E83985D3-8F60-9A06-8897-716BE9034626}"/>
          </ac:spMkLst>
        </pc:spChg>
        <pc:spChg chg="add mod">
          <ac:chgData name="Ying Dong WEI" userId="886b3cec-ad91-4f22-b825-69f6a78f3bb7" providerId="ADAL" clId="{BE698293-DA34-4EE5-9FD7-E4CF28642577}" dt="2024-06-12T05:34:43.455" v="16056" actId="1037"/>
          <ac:spMkLst>
            <pc:docMk/>
            <pc:sldMk cId="628157863" sldId="2147377354"/>
            <ac:spMk id="170" creationId="{9E6A861E-90E3-0ECE-F8F6-10D087E92503}"/>
          </ac:spMkLst>
        </pc:spChg>
        <pc:spChg chg="add mod">
          <ac:chgData name="Ying Dong WEI" userId="886b3cec-ad91-4f22-b825-69f6a78f3bb7" providerId="ADAL" clId="{BE698293-DA34-4EE5-9FD7-E4CF28642577}" dt="2024-06-12T05:34:43.455" v="16056" actId="1037"/>
          <ac:spMkLst>
            <pc:docMk/>
            <pc:sldMk cId="628157863" sldId="2147377354"/>
            <ac:spMk id="171" creationId="{28D1BEAD-C6D7-0262-2A83-46CD5785F78C}"/>
          </ac:spMkLst>
        </pc:spChg>
        <pc:spChg chg="add mod">
          <ac:chgData name="Ying Dong WEI" userId="886b3cec-ad91-4f22-b825-69f6a78f3bb7" providerId="ADAL" clId="{BE698293-DA34-4EE5-9FD7-E4CF28642577}" dt="2024-06-12T05:34:43.455" v="16056" actId="1037"/>
          <ac:spMkLst>
            <pc:docMk/>
            <pc:sldMk cId="628157863" sldId="2147377354"/>
            <ac:spMk id="178" creationId="{46026137-5BA1-27DD-720C-4C0EA02CDCD2}"/>
          </ac:spMkLst>
        </pc:spChg>
        <pc:spChg chg="add mod">
          <ac:chgData name="Ying Dong WEI" userId="886b3cec-ad91-4f22-b825-69f6a78f3bb7" providerId="ADAL" clId="{BE698293-DA34-4EE5-9FD7-E4CF28642577}" dt="2024-06-12T05:34:43.455" v="16056" actId="1037"/>
          <ac:spMkLst>
            <pc:docMk/>
            <pc:sldMk cId="628157863" sldId="2147377354"/>
            <ac:spMk id="179" creationId="{D5161F38-1009-7E89-C8F8-1C2A4DF6E233}"/>
          </ac:spMkLst>
        </pc:spChg>
        <pc:spChg chg="add mod">
          <ac:chgData name="Ying Dong WEI" userId="886b3cec-ad91-4f22-b825-69f6a78f3bb7" providerId="ADAL" clId="{BE698293-DA34-4EE5-9FD7-E4CF28642577}" dt="2024-06-12T05:35:42.777" v="16063" actId="1038"/>
          <ac:spMkLst>
            <pc:docMk/>
            <pc:sldMk cId="628157863" sldId="2147377354"/>
            <ac:spMk id="180" creationId="{E22E4E5F-4E36-AD28-2E28-F247452429F6}"/>
          </ac:spMkLst>
        </pc:spChg>
        <pc:spChg chg="add mod">
          <ac:chgData name="Ying Dong WEI" userId="886b3cec-ad91-4f22-b825-69f6a78f3bb7" providerId="ADAL" clId="{BE698293-DA34-4EE5-9FD7-E4CF28642577}" dt="2024-06-12T05:36:50.813" v="16074" actId="1076"/>
          <ac:spMkLst>
            <pc:docMk/>
            <pc:sldMk cId="628157863" sldId="2147377354"/>
            <ac:spMk id="181" creationId="{9B6B8836-F429-5E0A-063D-43B710536AAE}"/>
          </ac:spMkLst>
        </pc:spChg>
        <pc:spChg chg="add mod">
          <ac:chgData name="Ying Dong WEI" userId="886b3cec-ad91-4f22-b825-69f6a78f3bb7" providerId="ADAL" clId="{BE698293-DA34-4EE5-9FD7-E4CF28642577}" dt="2024-06-12T05:36:08.704" v="16066" actId="1076"/>
          <ac:spMkLst>
            <pc:docMk/>
            <pc:sldMk cId="628157863" sldId="2147377354"/>
            <ac:spMk id="182" creationId="{10A6600E-884B-3CB0-91F8-94F5946B2135}"/>
          </ac:spMkLst>
        </pc:spChg>
        <pc:spChg chg="add mod">
          <ac:chgData name="Ying Dong WEI" userId="886b3cec-ad91-4f22-b825-69f6a78f3bb7" providerId="ADAL" clId="{BE698293-DA34-4EE5-9FD7-E4CF28642577}" dt="2024-06-12T05:36:15.100" v="16067" actId="1076"/>
          <ac:spMkLst>
            <pc:docMk/>
            <pc:sldMk cId="628157863" sldId="2147377354"/>
            <ac:spMk id="183" creationId="{214D40FF-71B7-2440-7552-A0B6E4C29AD9}"/>
          </ac:spMkLst>
        </pc:spChg>
        <pc:spChg chg="add mod">
          <ac:chgData name="Ying Dong WEI" userId="886b3cec-ad91-4f22-b825-69f6a78f3bb7" providerId="ADAL" clId="{BE698293-DA34-4EE5-9FD7-E4CF28642577}" dt="2024-06-12T05:36:19.884" v="16068" actId="1076"/>
          <ac:spMkLst>
            <pc:docMk/>
            <pc:sldMk cId="628157863" sldId="2147377354"/>
            <ac:spMk id="184" creationId="{B689F250-CAFE-2C2C-A790-FBC7DB41BFC9}"/>
          </ac:spMkLst>
        </pc:spChg>
        <pc:spChg chg="add mod">
          <ac:chgData name="Ying Dong WEI" userId="886b3cec-ad91-4f22-b825-69f6a78f3bb7" providerId="ADAL" clId="{BE698293-DA34-4EE5-9FD7-E4CF28642577}" dt="2024-06-12T05:36:25.042" v="16069" actId="1076"/>
          <ac:spMkLst>
            <pc:docMk/>
            <pc:sldMk cId="628157863" sldId="2147377354"/>
            <ac:spMk id="185" creationId="{304FCA94-FB42-AA79-003A-D521516308FF}"/>
          </ac:spMkLst>
        </pc:spChg>
        <pc:spChg chg="add mod">
          <ac:chgData name="Ying Dong WEI" userId="886b3cec-ad91-4f22-b825-69f6a78f3bb7" providerId="ADAL" clId="{BE698293-DA34-4EE5-9FD7-E4CF28642577}" dt="2024-06-12T05:36:29.404" v="16070" actId="1076"/>
          <ac:spMkLst>
            <pc:docMk/>
            <pc:sldMk cId="628157863" sldId="2147377354"/>
            <ac:spMk id="186" creationId="{DE670762-2449-BBB5-61E9-FDFAEF9BC1A7}"/>
          </ac:spMkLst>
        </pc:spChg>
        <pc:spChg chg="add mod">
          <ac:chgData name="Ying Dong WEI" userId="886b3cec-ad91-4f22-b825-69f6a78f3bb7" providerId="ADAL" clId="{BE698293-DA34-4EE5-9FD7-E4CF28642577}" dt="2024-06-12T05:36:34.527" v="16071" actId="1076"/>
          <ac:spMkLst>
            <pc:docMk/>
            <pc:sldMk cId="628157863" sldId="2147377354"/>
            <ac:spMk id="187" creationId="{7CC6DB3F-FBA7-E2DD-764B-A63098922D01}"/>
          </ac:spMkLst>
        </pc:spChg>
        <pc:spChg chg="add mod">
          <ac:chgData name="Ying Dong WEI" userId="886b3cec-ad91-4f22-b825-69f6a78f3bb7" providerId="ADAL" clId="{BE698293-DA34-4EE5-9FD7-E4CF28642577}" dt="2024-06-12T05:36:39.018" v="16072" actId="1076"/>
          <ac:spMkLst>
            <pc:docMk/>
            <pc:sldMk cId="628157863" sldId="2147377354"/>
            <ac:spMk id="188" creationId="{94F94B14-29FA-5313-F33E-619C2FBEB435}"/>
          </ac:spMkLst>
        </pc:spChg>
        <pc:spChg chg="add mod">
          <ac:chgData name="Ying Dong WEI" userId="886b3cec-ad91-4f22-b825-69f6a78f3bb7" providerId="ADAL" clId="{BE698293-DA34-4EE5-9FD7-E4CF28642577}" dt="2024-06-12T05:36:44.240" v="16073" actId="1076"/>
          <ac:spMkLst>
            <pc:docMk/>
            <pc:sldMk cId="628157863" sldId="2147377354"/>
            <ac:spMk id="189" creationId="{21A19CBA-038C-0F5E-2A0B-3140C6E0EC0C}"/>
          </ac:spMkLst>
        </pc:spChg>
        <pc:spChg chg="add mod">
          <ac:chgData name="Ying Dong WEI" userId="886b3cec-ad91-4f22-b825-69f6a78f3bb7" providerId="ADAL" clId="{BE698293-DA34-4EE5-9FD7-E4CF28642577}" dt="2024-06-12T05:36:01.093" v="16065" actId="1076"/>
          <ac:spMkLst>
            <pc:docMk/>
            <pc:sldMk cId="628157863" sldId="2147377354"/>
            <ac:spMk id="190" creationId="{19544A9B-8F0E-8DE8-23E2-7664F4157EB2}"/>
          </ac:spMkLst>
        </pc:spChg>
        <pc:spChg chg="add mod">
          <ac:chgData name="Ying Dong WEI" userId="886b3cec-ad91-4f22-b825-69f6a78f3bb7" providerId="ADAL" clId="{BE698293-DA34-4EE5-9FD7-E4CF28642577}" dt="2024-06-12T05:41:40.143" v="16080" actId="1076"/>
          <ac:spMkLst>
            <pc:docMk/>
            <pc:sldMk cId="628157863" sldId="2147377354"/>
            <ac:spMk id="194" creationId="{E92FF921-D971-705E-698C-5941B8928701}"/>
          </ac:spMkLst>
        </pc:spChg>
        <pc:spChg chg="add mod">
          <ac:chgData name="Ying Dong WEI" userId="886b3cec-ad91-4f22-b825-69f6a78f3bb7" providerId="ADAL" clId="{BE698293-DA34-4EE5-9FD7-E4CF28642577}" dt="2024-06-12T05:43:44.349" v="16081" actId="1076"/>
          <ac:spMkLst>
            <pc:docMk/>
            <pc:sldMk cId="628157863" sldId="2147377354"/>
            <ac:spMk id="195" creationId="{DD0F4B00-C294-FB48-42FA-951C010B5185}"/>
          </ac:spMkLst>
        </pc:spChg>
        <pc:spChg chg="add mod">
          <ac:chgData name="Ying Dong WEI" userId="886b3cec-ad91-4f22-b825-69f6a78f3bb7" providerId="ADAL" clId="{BE698293-DA34-4EE5-9FD7-E4CF28642577}" dt="2024-06-12T05:45:20.923" v="16098" actId="1076"/>
          <ac:spMkLst>
            <pc:docMk/>
            <pc:sldMk cId="628157863" sldId="2147377354"/>
            <ac:spMk id="196" creationId="{4ACB172E-2D91-BDD5-0A4C-ECED3A6F50BD}"/>
          </ac:spMkLst>
        </pc:spChg>
        <pc:spChg chg="add mod">
          <ac:chgData name="Ying Dong WEI" userId="886b3cec-ad91-4f22-b825-69f6a78f3bb7" providerId="ADAL" clId="{BE698293-DA34-4EE5-9FD7-E4CF28642577}" dt="2024-06-12T05:45:44.255" v="16101" actId="1076"/>
          <ac:spMkLst>
            <pc:docMk/>
            <pc:sldMk cId="628157863" sldId="2147377354"/>
            <ac:spMk id="197" creationId="{64FB7DBB-F34C-B7C1-EDFE-A380CCACAF4D}"/>
          </ac:spMkLst>
        </pc:spChg>
        <pc:spChg chg="add mod">
          <ac:chgData name="Ying Dong WEI" userId="886b3cec-ad91-4f22-b825-69f6a78f3bb7" providerId="ADAL" clId="{BE698293-DA34-4EE5-9FD7-E4CF28642577}" dt="2024-06-12T05:45:33.933" v="16100" actId="1076"/>
          <ac:spMkLst>
            <pc:docMk/>
            <pc:sldMk cId="628157863" sldId="2147377354"/>
            <ac:spMk id="198" creationId="{7D1C563B-E079-934D-F833-DF7603528EFB}"/>
          </ac:spMkLst>
        </pc:spChg>
        <pc:spChg chg="add del mod">
          <ac:chgData name="Ying Dong WEI" userId="886b3cec-ad91-4f22-b825-69f6a78f3bb7" providerId="ADAL" clId="{BE698293-DA34-4EE5-9FD7-E4CF28642577}" dt="2024-06-12T05:47:13.177" v="16116" actId="478"/>
          <ac:spMkLst>
            <pc:docMk/>
            <pc:sldMk cId="628157863" sldId="2147377354"/>
            <ac:spMk id="199" creationId="{A3013359-9ADD-21CB-6CF9-3D262912F084}"/>
          </ac:spMkLst>
        </pc:spChg>
        <pc:spChg chg="add del mod">
          <ac:chgData name="Ying Dong WEI" userId="886b3cec-ad91-4f22-b825-69f6a78f3bb7" providerId="ADAL" clId="{BE698293-DA34-4EE5-9FD7-E4CF28642577}" dt="2024-06-12T05:47:13.177" v="16116" actId="478"/>
          <ac:spMkLst>
            <pc:docMk/>
            <pc:sldMk cId="628157863" sldId="2147377354"/>
            <ac:spMk id="200" creationId="{D9B35F7B-CC63-D805-AB58-4D0B428BBF3E}"/>
          </ac:spMkLst>
        </pc:spChg>
        <pc:spChg chg="add mod">
          <ac:chgData name="Ying Dong WEI" userId="886b3cec-ad91-4f22-b825-69f6a78f3bb7" providerId="ADAL" clId="{BE698293-DA34-4EE5-9FD7-E4CF28642577}" dt="2024-06-12T05:45:11.581" v="16096" actId="1076"/>
          <ac:spMkLst>
            <pc:docMk/>
            <pc:sldMk cId="628157863" sldId="2147377354"/>
            <ac:spMk id="201" creationId="{0322090E-EDEF-3D39-D97A-C19F42C9F843}"/>
          </ac:spMkLst>
        </pc:spChg>
        <pc:spChg chg="add mod">
          <ac:chgData name="Ying Dong WEI" userId="886b3cec-ad91-4f22-b825-69f6a78f3bb7" providerId="ADAL" clId="{BE698293-DA34-4EE5-9FD7-E4CF28642577}" dt="2024-06-12T05:44:27.172" v="16090" actId="1076"/>
          <ac:spMkLst>
            <pc:docMk/>
            <pc:sldMk cId="628157863" sldId="2147377354"/>
            <ac:spMk id="202" creationId="{D95E3ABB-EC98-C910-C331-4DE2E2172D1F}"/>
          </ac:spMkLst>
        </pc:spChg>
        <pc:spChg chg="add mod">
          <ac:chgData name="Ying Dong WEI" userId="886b3cec-ad91-4f22-b825-69f6a78f3bb7" providerId="ADAL" clId="{BE698293-DA34-4EE5-9FD7-E4CF28642577}" dt="2024-06-12T05:44:54.246" v="16094" actId="1076"/>
          <ac:spMkLst>
            <pc:docMk/>
            <pc:sldMk cId="628157863" sldId="2147377354"/>
            <ac:spMk id="203" creationId="{C9541BDD-C280-4E9C-17F3-F0C6A2B3C7BB}"/>
          </ac:spMkLst>
        </pc:spChg>
        <pc:spChg chg="add del mod">
          <ac:chgData name="Ying Dong WEI" userId="886b3cec-ad91-4f22-b825-69f6a78f3bb7" providerId="ADAL" clId="{BE698293-DA34-4EE5-9FD7-E4CF28642577}" dt="2024-06-12T05:47:13.177" v="16116" actId="478"/>
          <ac:spMkLst>
            <pc:docMk/>
            <pc:sldMk cId="628157863" sldId="2147377354"/>
            <ac:spMk id="204" creationId="{01977A52-0675-6EF6-CDC1-977955EFAE62}"/>
          </ac:spMkLst>
        </pc:spChg>
        <pc:spChg chg="add del mod">
          <ac:chgData name="Ying Dong WEI" userId="886b3cec-ad91-4f22-b825-69f6a78f3bb7" providerId="ADAL" clId="{BE698293-DA34-4EE5-9FD7-E4CF28642577}" dt="2024-06-12T05:47:13.177" v="16116" actId="478"/>
          <ac:spMkLst>
            <pc:docMk/>
            <pc:sldMk cId="628157863" sldId="2147377354"/>
            <ac:spMk id="205" creationId="{53EA0A19-1ADE-90BB-E4E4-892F0A6447B0}"/>
          </ac:spMkLst>
        </pc:spChg>
        <pc:spChg chg="add del mod">
          <ac:chgData name="Ying Dong WEI" userId="886b3cec-ad91-4f22-b825-69f6a78f3bb7" providerId="ADAL" clId="{BE698293-DA34-4EE5-9FD7-E4CF28642577}" dt="2024-06-12T05:47:13.177" v="16116" actId="478"/>
          <ac:spMkLst>
            <pc:docMk/>
            <pc:sldMk cId="628157863" sldId="2147377354"/>
            <ac:spMk id="206" creationId="{91711138-4A9E-36A6-C14C-01206920BC26}"/>
          </ac:spMkLst>
        </pc:spChg>
        <pc:spChg chg="add del mod">
          <ac:chgData name="Ying Dong WEI" userId="886b3cec-ad91-4f22-b825-69f6a78f3bb7" providerId="ADAL" clId="{BE698293-DA34-4EE5-9FD7-E4CF28642577}" dt="2024-06-12T05:47:13.177" v="16116" actId="478"/>
          <ac:spMkLst>
            <pc:docMk/>
            <pc:sldMk cId="628157863" sldId="2147377354"/>
            <ac:spMk id="207" creationId="{22FE8BB1-2323-5ABE-D377-F9AC9DBF0698}"/>
          </ac:spMkLst>
        </pc:spChg>
        <pc:spChg chg="add del mod">
          <ac:chgData name="Ying Dong WEI" userId="886b3cec-ad91-4f22-b825-69f6a78f3bb7" providerId="ADAL" clId="{BE698293-DA34-4EE5-9FD7-E4CF28642577}" dt="2024-06-12T05:47:13.177" v="16116" actId="478"/>
          <ac:spMkLst>
            <pc:docMk/>
            <pc:sldMk cId="628157863" sldId="2147377354"/>
            <ac:spMk id="208" creationId="{E4EC70A8-93CE-6057-0A63-860B46D92384}"/>
          </ac:spMkLst>
        </pc:spChg>
        <pc:spChg chg="add del mod">
          <ac:chgData name="Ying Dong WEI" userId="886b3cec-ad91-4f22-b825-69f6a78f3bb7" providerId="ADAL" clId="{BE698293-DA34-4EE5-9FD7-E4CF28642577}" dt="2024-06-12T05:47:13.177" v="16116" actId="478"/>
          <ac:spMkLst>
            <pc:docMk/>
            <pc:sldMk cId="628157863" sldId="2147377354"/>
            <ac:spMk id="209" creationId="{E5724FA5-08F4-5116-8DA3-F159394628AC}"/>
          </ac:spMkLst>
        </pc:spChg>
        <pc:spChg chg="add del mod">
          <ac:chgData name="Ying Dong WEI" userId="886b3cec-ad91-4f22-b825-69f6a78f3bb7" providerId="ADAL" clId="{BE698293-DA34-4EE5-9FD7-E4CF28642577}" dt="2024-06-12T05:47:13.177" v="16116" actId="478"/>
          <ac:spMkLst>
            <pc:docMk/>
            <pc:sldMk cId="628157863" sldId="2147377354"/>
            <ac:spMk id="210" creationId="{BB81CF44-5BCB-185A-0EAC-5E8799BB35AF}"/>
          </ac:spMkLst>
        </pc:spChg>
        <pc:spChg chg="add mod">
          <ac:chgData name="Ying Dong WEI" userId="886b3cec-ad91-4f22-b825-69f6a78f3bb7" providerId="ADAL" clId="{BE698293-DA34-4EE5-9FD7-E4CF28642577}" dt="2024-06-12T05:43:51.846" v="16083" actId="1076"/>
          <ac:spMkLst>
            <pc:docMk/>
            <pc:sldMk cId="628157863" sldId="2147377354"/>
            <ac:spMk id="211" creationId="{ACECD6D8-08CA-1BC5-62F1-0E595DDDEECB}"/>
          </ac:spMkLst>
        </pc:spChg>
        <pc:spChg chg="add del mod">
          <ac:chgData name="Ying Dong WEI" userId="886b3cec-ad91-4f22-b825-69f6a78f3bb7" providerId="ADAL" clId="{BE698293-DA34-4EE5-9FD7-E4CF28642577}" dt="2024-06-12T05:47:08.985" v="16115" actId="478"/>
          <ac:spMkLst>
            <pc:docMk/>
            <pc:sldMk cId="628157863" sldId="2147377354"/>
            <ac:spMk id="212" creationId="{D2EF5309-5B7E-9418-769A-B92DD836855C}"/>
          </ac:spMkLst>
        </pc:spChg>
        <pc:spChg chg="add mod">
          <ac:chgData name="Ying Dong WEI" userId="886b3cec-ad91-4f22-b825-69f6a78f3bb7" providerId="ADAL" clId="{BE698293-DA34-4EE5-9FD7-E4CF28642577}" dt="2024-06-12T05:44:15.668" v="16089" actId="1076"/>
          <ac:spMkLst>
            <pc:docMk/>
            <pc:sldMk cId="628157863" sldId="2147377354"/>
            <ac:spMk id="213" creationId="{6D203481-2895-B8F6-023B-9F7297D4B847}"/>
          </ac:spMkLst>
        </pc:spChg>
        <pc:spChg chg="add mod">
          <ac:chgData name="Ying Dong WEI" userId="886b3cec-ad91-4f22-b825-69f6a78f3bb7" providerId="ADAL" clId="{BE698293-DA34-4EE5-9FD7-E4CF28642577}" dt="2024-06-12T05:47:04.801" v="16114" actId="1076"/>
          <ac:spMkLst>
            <pc:docMk/>
            <pc:sldMk cId="628157863" sldId="2147377354"/>
            <ac:spMk id="214" creationId="{84248976-4170-AC2D-FF58-8F1169AAD557}"/>
          </ac:spMkLst>
        </pc:spChg>
        <pc:spChg chg="add mod">
          <ac:chgData name="Ying Dong WEI" userId="886b3cec-ad91-4f22-b825-69f6a78f3bb7" providerId="ADAL" clId="{BE698293-DA34-4EE5-9FD7-E4CF28642577}" dt="2024-06-12T05:46:23.510" v="16106" actId="1076"/>
          <ac:spMkLst>
            <pc:docMk/>
            <pc:sldMk cId="628157863" sldId="2147377354"/>
            <ac:spMk id="215" creationId="{96E070A0-D440-C837-3E80-D0F32E1400CC}"/>
          </ac:spMkLst>
        </pc:spChg>
        <pc:spChg chg="add mod">
          <ac:chgData name="Ying Dong WEI" userId="886b3cec-ad91-4f22-b825-69f6a78f3bb7" providerId="ADAL" clId="{BE698293-DA34-4EE5-9FD7-E4CF28642577}" dt="2024-06-12T05:46:31.541" v="16107" actId="1076"/>
          <ac:spMkLst>
            <pc:docMk/>
            <pc:sldMk cId="628157863" sldId="2147377354"/>
            <ac:spMk id="216" creationId="{5BC3438E-8C95-4A8C-66A6-F49228D5E3F4}"/>
          </ac:spMkLst>
        </pc:spChg>
        <pc:spChg chg="add mod">
          <ac:chgData name="Ying Dong WEI" userId="886b3cec-ad91-4f22-b825-69f6a78f3bb7" providerId="ADAL" clId="{BE698293-DA34-4EE5-9FD7-E4CF28642577}" dt="2024-06-12T05:46:35.471" v="16108" actId="1076"/>
          <ac:spMkLst>
            <pc:docMk/>
            <pc:sldMk cId="628157863" sldId="2147377354"/>
            <ac:spMk id="217" creationId="{E94E83CB-3D71-5F73-9D82-2457D651E6C6}"/>
          </ac:spMkLst>
        </pc:spChg>
        <pc:spChg chg="add mod">
          <ac:chgData name="Ying Dong WEI" userId="886b3cec-ad91-4f22-b825-69f6a78f3bb7" providerId="ADAL" clId="{BE698293-DA34-4EE5-9FD7-E4CF28642577}" dt="2024-06-12T05:46:39.512" v="16109" actId="1076"/>
          <ac:spMkLst>
            <pc:docMk/>
            <pc:sldMk cId="628157863" sldId="2147377354"/>
            <ac:spMk id="218" creationId="{117AFFD9-28F6-42D8-D3CA-15F94FE8B62E}"/>
          </ac:spMkLst>
        </pc:spChg>
        <pc:spChg chg="add mod">
          <ac:chgData name="Ying Dong WEI" userId="886b3cec-ad91-4f22-b825-69f6a78f3bb7" providerId="ADAL" clId="{BE698293-DA34-4EE5-9FD7-E4CF28642577}" dt="2024-06-12T05:46:43.566" v="16110" actId="1076"/>
          <ac:spMkLst>
            <pc:docMk/>
            <pc:sldMk cId="628157863" sldId="2147377354"/>
            <ac:spMk id="219" creationId="{086950AA-686E-00C4-5120-56943E0130ED}"/>
          </ac:spMkLst>
        </pc:spChg>
        <pc:spChg chg="add mod">
          <ac:chgData name="Ying Dong WEI" userId="886b3cec-ad91-4f22-b825-69f6a78f3bb7" providerId="ADAL" clId="{BE698293-DA34-4EE5-9FD7-E4CF28642577}" dt="2024-06-12T05:46:48.296" v="16111" actId="1076"/>
          <ac:spMkLst>
            <pc:docMk/>
            <pc:sldMk cId="628157863" sldId="2147377354"/>
            <ac:spMk id="220" creationId="{FEF43593-5A5E-41FA-D17F-F88225CECCC3}"/>
          </ac:spMkLst>
        </pc:spChg>
        <pc:spChg chg="add mod">
          <ac:chgData name="Ying Dong WEI" userId="886b3cec-ad91-4f22-b825-69f6a78f3bb7" providerId="ADAL" clId="{BE698293-DA34-4EE5-9FD7-E4CF28642577}" dt="2024-06-12T05:46:53.079" v="16112" actId="1076"/>
          <ac:spMkLst>
            <pc:docMk/>
            <pc:sldMk cId="628157863" sldId="2147377354"/>
            <ac:spMk id="221" creationId="{DC4BF411-B6BB-BD10-B862-1E3246B6BEE3}"/>
          </ac:spMkLst>
        </pc:spChg>
        <pc:spChg chg="add mod">
          <ac:chgData name="Ying Dong WEI" userId="886b3cec-ad91-4f22-b825-69f6a78f3bb7" providerId="ADAL" clId="{BE698293-DA34-4EE5-9FD7-E4CF28642577}" dt="2024-06-12T05:46:58.459" v="16113" actId="1076"/>
          <ac:spMkLst>
            <pc:docMk/>
            <pc:sldMk cId="628157863" sldId="2147377354"/>
            <ac:spMk id="222" creationId="{B56BF0C1-0040-20D6-63A5-A7AB18D08C15}"/>
          </ac:spMkLst>
        </pc:spChg>
        <pc:spChg chg="add mod">
          <ac:chgData name="Ying Dong WEI" userId="886b3cec-ad91-4f22-b825-69f6a78f3bb7" providerId="ADAL" clId="{BE698293-DA34-4EE5-9FD7-E4CF28642577}" dt="2024-06-12T05:46:06.139" v="16105" actId="1076"/>
          <ac:spMkLst>
            <pc:docMk/>
            <pc:sldMk cId="628157863" sldId="2147377354"/>
            <ac:spMk id="223" creationId="{506B4256-AD2D-D41A-EFF2-BBBDDED19EE7}"/>
          </ac:spMkLst>
        </pc:spChg>
        <pc:spChg chg="add mod">
          <ac:chgData name="Ying Dong WEI" userId="886b3cec-ad91-4f22-b825-69f6a78f3bb7" providerId="ADAL" clId="{BE698293-DA34-4EE5-9FD7-E4CF28642577}" dt="2024-06-12T06:33:57.199" v="16738" actId="6549"/>
          <ac:spMkLst>
            <pc:docMk/>
            <pc:sldMk cId="628157863" sldId="2147377354"/>
            <ac:spMk id="224" creationId="{D9C7FBB7-A366-14FC-885C-4320CF7CC378}"/>
          </ac:spMkLst>
        </pc:spChg>
        <pc:spChg chg="add del mod">
          <ac:chgData name="Ying Dong WEI" userId="886b3cec-ad91-4f22-b825-69f6a78f3bb7" providerId="ADAL" clId="{BE698293-DA34-4EE5-9FD7-E4CF28642577}" dt="2024-06-12T06:33:37.818" v="16735" actId="20577"/>
          <ac:spMkLst>
            <pc:docMk/>
            <pc:sldMk cId="628157863" sldId="2147377354"/>
            <ac:spMk id="225" creationId="{5040FBDD-FDF1-8F97-C0B9-E6C72BAD0F28}"/>
          </ac:spMkLst>
        </pc:spChg>
        <pc:grpChg chg="add del mod">
          <ac:chgData name="Ying Dong WEI" userId="886b3cec-ad91-4f22-b825-69f6a78f3bb7" providerId="ADAL" clId="{BE698293-DA34-4EE5-9FD7-E4CF28642577}" dt="2024-06-12T05:33:14.671" v="16038" actId="478"/>
          <ac:grpSpMkLst>
            <pc:docMk/>
            <pc:sldMk cId="628157863" sldId="2147377354"/>
            <ac:grpSpMk id="3" creationId="{E3FB42AD-F374-DC41-3B96-F5DAE6E42F7A}"/>
          </ac:grpSpMkLst>
        </pc:grpChg>
        <pc:grpChg chg="add del mod">
          <ac:chgData name="Ying Dong WEI" userId="886b3cec-ad91-4f22-b825-69f6a78f3bb7" providerId="ADAL" clId="{BE698293-DA34-4EE5-9FD7-E4CF28642577}" dt="2024-06-12T05:33:13.380" v="16037" actId="21"/>
          <ac:grpSpMkLst>
            <pc:docMk/>
            <pc:sldMk cId="628157863" sldId="2147377354"/>
            <ac:grpSpMk id="23" creationId="{6B972C66-AAE3-032C-2D96-6FC850286BC0}"/>
          </ac:grpSpMkLst>
        </pc:grpChg>
        <pc:grpChg chg="add mod">
          <ac:chgData name="Ying Dong WEI" userId="886b3cec-ad91-4f22-b825-69f6a78f3bb7" providerId="ADAL" clId="{BE698293-DA34-4EE5-9FD7-E4CF28642577}" dt="2024-06-12T05:30:52.906" v="15997" actId="1036"/>
          <ac:grpSpMkLst>
            <pc:docMk/>
            <pc:sldMk cId="628157863" sldId="2147377354"/>
            <ac:grpSpMk id="26" creationId="{BB1322C8-A7DE-07AD-4514-A3CD5D1AC9EE}"/>
          </ac:grpSpMkLst>
        </pc:grpChg>
        <pc:grpChg chg="add del mod">
          <ac:chgData name="Ying Dong WEI" userId="886b3cec-ad91-4f22-b825-69f6a78f3bb7" providerId="ADAL" clId="{BE698293-DA34-4EE5-9FD7-E4CF28642577}" dt="2024-06-12T05:41:30.606" v="16078" actId="21"/>
          <ac:grpSpMkLst>
            <pc:docMk/>
            <pc:sldMk cId="628157863" sldId="2147377354"/>
            <ac:grpSpMk id="32" creationId="{FDD4A03F-664B-B1A8-899D-15FF10332EB8}"/>
          </ac:grpSpMkLst>
        </pc:grpChg>
        <pc:grpChg chg="add mod">
          <ac:chgData name="Ying Dong WEI" userId="886b3cec-ad91-4f22-b825-69f6a78f3bb7" providerId="ADAL" clId="{BE698293-DA34-4EE5-9FD7-E4CF28642577}" dt="2024-06-12T05:30:52.906" v="15997" actId="1036"/>
          <ac:grpSpMkLst>
            <pc:docMk/>
            <pc:sldMk cId="628157863" sldId="2147377354"/>
            <ac:grpSpMk id="47" creationId="{929D46BB-8041-0B2E-3861-DCD41B45DAC8}"/>
          </ac:grpSpMkLst>
        </pc:grpChg>
        <pc:grpChg chg="add mod">
          <ac:chgData name="Ying Dong WEI" userId="886b3cec-ad91-4f22-b825-69f6a78f3bb7" providerId="ADAL" clId="{BE698293-DA34-4EE5-9FD7-E4CF28642577}" dt="2024-06-12T05:30:52.906" v="15997" actId="1036"/>
          <ac:grpSpMkLst>
            <pc:docMk/>
            <pc:sldMk cId="628157863" sldId="2147377354"/>
            <ac:grpSpMk id="50" creationId="{41ECBFB0-314F-1AAF-3DCA-8A93FBECA7A1}"/>
          </ac:grpSpMkLst>
        </pc:grpChg>
        <pc:grpChg chg="add mod ord">
          <ac:chgData name="Ying Dong WEI" userId="886b3cec-ad91-4f22-b825-69f6a78f3bb7" providerId="ADAL" clId="{BE698293-DA34-4EE5-9FD7-E4CF28642577}" dt="2024-06-12T05:34:43.455" v="16056" actId="1037"/>
          <ac:grpSpMkLst>
            <pc:docMk/>
            <pc:sldMk cId="628157863" sldId="2147377354"/>
            <ac:grpSpMk id="172" creationId="{6B972C66-AAE3-032C-2D96-6FC850286BC0}"/>
          </ac:grpSpMkLst>
        </pc:grpChg>
        <pc:grpChg chg="add mod">
          <ac:chgData name="Ying Dong WEI" userId="886b3cec-ad91-4f22-b825-69f6a78f3bb7" providerId="ADAL" clId="{BE698293-DA34-4EE5-9FD7-E4CF28642577}" dt="2024-06-12T05:33:47.419" v="16047"/>
          <ac:grpSpMkLst>
            <pc:docMk/>
            <pc:sldMk cId="628157863" sldId="2147377354"/>
            <ac:grpSpMk id="175" creationId="{7E2D6612-BC25-DCFB-B87C-1AE88BB6345C}"/>
          </ac:grpSpMkLst>
        </pc:grpChg>
        <pc:grpChg chg="add del mod">
          <ac:chgData name="Ying Dong WEI" userId="886b3cec-ad91-4f22-b825-69f6a78f3bb7" providerId="ADAL" clId="{BE698293-DA34-4EE5-9FD7-E4CF28642577}" dt="2024-06-12T05:37:14.458" v="16077" actId="478"/>
          <ac:grpSpMkLst>
            <pc:docMk/>
            <pc:sldMk cId="628157863" sldId="2147377354"/>
            <ac:grpSpMk id="191" creationId="{95908151-466C-4C5D-B299-1A43414E8ED8}"/>
          </ac:grpSpMkLst>
        </pc:grpChg>
        <pc:graphicFrameChg chg="mod modGraphic">
          <ac:chgData name="Ying Dong WEI" userId="886b3cec-ad91-4f22-b825-69f6a78f3bb7" providerId="ADAL" clId="{BE698293-DA34-4EE5-9FD7-E4CF28642577}" dt="2024-06-12T06:39:31.864" v="17102"/>
          <ac:graphicFrameMkLst>
            <pc:docMk/>
            <pc:sldMk cId="628157863" sldId="2147377354"/>
            <ac:graphicFrameMk id="6" creationId="{D8E1C57A-D7E0-AE6B-BA92-BB2847B0DD26}"/>
          </ac:graphicFrameMkLst>
        </pc:graphicFrame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11" creationId="{54B39155-7E14-6DF4-7062-6CC34CFD554E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12" creationId="{3ABBAF57-9CC3-AF5A-8569-5E110AE9D856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13" creationId="{A0E18875-5071-A4BE-436A-770DB461EF30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14" creationId="{713F59B0-9136-2D08-E858-511C476AE121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15" creationId="{8F9AFADF-605F-6B33-539A-72A7D9EE5BA8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16" creationId="{9C769D43-E9AC-95B1-F324-F7DCC6CEA82B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17" creationId="{226142CD-16CE-84B8-56C1-83770E572262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18" creationId="{EC450CF3-5553-1010-56DF-F5E1A985FA6B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19" creationId="{C044717D-CA44-6689-286C-E0F48A6BA77F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20" creationId="{1525A52A-7BD2-6DF8-1696-853965350CDE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21" creationId="{B1E40FC4-5CFB-489D-AB5B-42DC370301CC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22" creationId="{87DF407F-FA34-48E9-7643-AC107E6EBA35}"/>
          </ac:cxnSpMkLst>
        </pc:cxnChg>
        <pc:cxnChg chg="mod">
          <ac:chgData name="Ying Dong WEI" userId="886b3cec-ad91-4f22-b825-69f6a78f3bb7" providerId="ADAL" clId="{BE698293-DA34-4EE5-9FD7-E4CF28642577}" dt="2024-06-12T05:27:49.558" v="15917"/>
          <ac:cxnSpMkLst>
            <pc:docMk/>
            <pc:sldMk cId="628157863" sldId="2147377354"/>
            <ac:cxnSpMk id="24" creationId="{467F602E-38DC-0F25-668A-9D48E4801610}"/>
          </ac:cxnSpMkLst>
        </pc:cxnChg>
        <pc:cxnChg chg="mod">
          <ac:chgData name="Ying Dong WEI" userId="886b3cec-ad91-4f22-b825-69f6a78f3bb7" providerId="ADAL" clId="{BE698293-DA34-4EE5-9FD7-E4CF28642577}" dt="2024-06-12T05:27:49.558" v="15917"/>
          <ac:cxnSpMkLst>
            <pc:docMk/>
            <pc:sldMk cId="628157863" sldId="2147377354"/>
            <ac:cxnSpMk id="25" creationId="{6545884F-4068-3501-22BD-D077DACAA352}"/>
          </ac:cxnSpMkLst>
        </pc:cxnChg>
        <pc:cxnChg chg="mod">
          <ac:chgData name="Ying Dong WEI" userId="886b3cec-ad91-4f22-b825-69f6a78f3bb7" providerId="ADAL" clId="{BE698293-DA34-4EE5-9FD7-E4CF28642577}" dt="2024-06-12T05:27:49.558" v="15917"/>
          <ac:cxnSpMkLst>
            <pc:docMk/>
            <pc:sldMk cId="628157863" sldId="2147377354"/>
            <ac:cxnSpMk id="27" creationId="{CD150622-0DE7-200F-FB95-8A1DED870F0A}"/>
          </ac:cxnSpMkLst>
        </pc:cxnChg>
        <pc:cxnChg chg="mod">
          <ac:chgData name="Ying Dong WEI" userId="886b3cec-ad91-4f22-b825-69f6a78f3bb7" providerId="ADAL" clId="{BE698293-DA34-4EE5-9FD7-E4CF28642577}" dt="2024-06-12T05:27:49.558" v="15917"/>
          <ac:cxnSpMkLst>
            <pc:docMk/>
            <pc:sldMk cId="628157863" sldId="2147377354"/>
            <ac:cxnSpMk id="28" creationId="{12123226-5DCF-D58B-9C6E-6EDD91DB886C}"/>
          </ac:cxnSpMkLst>
        </pc:cxnChg>
        <pc:cxnChg chg="mod">
          <ac:chgData name="Ying Dong WEI" userId="886b3cec-ad91-4f22-b825-69f6a78f3bb7" providerId="ADAL" clId="{BE698293-DA34-4EE5-9FD7-E4CF28642577}" dt="2024-06-12T05:27:49.558" v="15917"/>
          <ac:cxnSpMkLst>
            <pc:docMk/>
            <pc:sldMk cId="628157863" sldId="2147377354"/>
            <ac:cxnSpMk id="29" creationId="{5A90E431-C95D-420D-387B-9B301E967BB4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36" creationId="{606C3E84-CAE6-FDEB-92FE-4A9766D31584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37" creationId="{4817E021-1F7C-F054-7F51-37E68FE3346F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39" creationId="{37203F26-B280-EC17-416C-1C1DCCF9E485}"/>
          </ac:cxnSpMkLst>
        </pc:cxnChg>
        <pc:cxnChg chg="add del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40" creationId="{4CD7C348-2930-6BD0-E317-DCFCF5ED590D}"/>
          </ac:cxnSpMkLst>
        </pc:cxnChg>
        <pc:cxnChg chg="add del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41" creationId="{37559936-873D-CF68-F92E-71B54BF9FD24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42" creationId="{873872A5-C46A-5448-989C-0F1B98EC52AF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43" creationId="{C636CDE5-C052-6FA2-B2BB-E14A8A9A9FE1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44" creationId="{9DDAE91C-7E98-897B-6402-66BD22521865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45" creationId="{495549DE-9F19-EAB8-91C3-DD1F36410D74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46" creationId="{5CE54A9E-FAD2-592B-42FA-620495F2AEFF}"/>
          </ac:cxnSpMkLst>
        </pc:cxnChg>
        <pc:cxnChg chg="mod">
          <ac:chgData name="Ying Dong WEI" userId="886b3cec-ad91-4f22-b825-69f6a78f3bb7" providerId="ADAL" clId="{BE698293-DA34-4EE5-9FD7-E4CF28642577}" dt="2024-06-12T05:27:49.558" v="15917"/>
          <ac:cxnSpMkLst>
            <pc:docMk/>
            <pc:sldMk cId="628157863" sldId="2147377354"/>
            <ac:cxnSpMk id="48" creationId="{E96A9946-5CC5-D287-0FFE-7880F57054F8}"/>
          </ac:cxnSpMkLst>
        </pc:cxnChg>
        <pc:cxnChg chg="mod">
          <ac:chgData name="Ying Dong WEI" userId="886b3cec-ad91-4f22-b825-69f6a78f3bb7" providerId="ADAL" clId="{BE698293-DA34-4EE5-9FD7-E4CF28642577}" dt="2024-06-12T05:27:49.558" v="15917"/>
          <ac:cxnSpMkLst>
            <pc:docMk/>
            <pc:sldMk cId="628157863" sldId="2147377354"/>
            <ac:cxnSpMk id="49" creationId="{07E916F6-1854-1B17-49B0-71E4FEECF4E4}"/>
          </ac:cxnSpMkLst>
        </pc:cxnChg>
        <pc:cxnChg chg="mod">
          <ac:chgData name="Ying Dong WEI" userId="886b3cec-ad91-4f22-b825-69f6a78f3bb7" providerId="ADAL" clId="{BE698293-DA34-4EE5-9FD7-E4CF28642577}" dt="2024-06-12T05:27:49.558" v="15917"/>
          <ac:cxnSpMkLst>
            <pc:docMk/>
            <pc:sldMk cId="628157863" sldId="2147377354"/>
            <ac:cxnSpMk id="51" creationId="{18CC9C29-2B36-4DDC-CBFE-527D69986500}"/>
          </ac:cxnSpMkLst>
        </pc:cxnChg>
        <pc:cxnChg chg="mod">
          <ac:chgData name="Ying Dong WEI" userId="886b3cec-ad91-4f22-b825-69f6a78f3bb7" providerId="ADAL" clId="{BE698293-DA34-4EE5-9FD7-E4CF28642577}" dt="2024-06-12T05:27:49.558" v="15917"/>
          <ac:cxnSpMkLst>
            <pc:docMk/>
            <pc:sldMk cId="628157863" sldId="2147377354"/>
            <ac:cxnSpMk id="52" creationId="{55ADC92A-0473-B3BB-F066-2CCB145B0CE2}"/>
          </ac:cxnSpMkLst>
        </pc:cxnChg>
        <pc:cxnChg chg="mod">
          <ac:chgData name="Ying Dong WEI" userId="886b3cec-ad91-4f22-b825-69f6a78f3bb7" providerId="ADAL" clId="{BE698293-DA34-4EE5-9FD7-E4CF28642577}" dt="2024-06-12T05:27:49.558" v="15917"/>
          <ac:cxnSpMkLst>
            <pc:docMk/>
            <pc:sldMk cId="628157863" sldId="2147377354"/>
            <ac:cxnSpMk id="53" creationId="{8CEE395F-AC71-783F-B7CA-3671A3EE787F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55" creationId="{6965B81F-3F7C-5D4B-8506-3B9387AB1FB0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56" creationId="{34567336-7458-D0A0-CC2F-291A6967BA0F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57" creationId="{05FED721-CF09-D169-88B1-91FFF3F5698D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58" creationId="{1FCC45E8-C446-1567-7775-528614C05E0E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59" creationId="{0BD6791F-2B82-B55E-1306-79EB43E77A73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60" creationId="{F2EE0777-6A88-5458-8587-BF9C43A4DDD3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61" creationId="{E99D3FAB-60A7-852A-15A7-B884140E5DD8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62" creationId="{6309667E-F798-D94E-13AE-CE2669C7F35F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63" creationId="{247DBFD5-C57B-B4CE-8E57-CC5200009241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64" creationId="{8998D65C-7267-D203-09D3-08D73CD3ED7F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65" creationId="{BF8A0EBB-9843-2EA4-CD4A-AB97F831BDB5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66" creationId="{E5139F89-A39A-E118-7F07-04A3B61FF1AE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67" creationId="{55A6F0AC-79E3-A4AD-0CAF-C02297E2B105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68" creationId="{1E53E167-777C-185E-4493-7EAEB9EA96F7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69" creationId="{3370635C-B8CD-EE62-B527-38476BF0D39A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70" creationId="{ABA66E33-4088-B958-7F51-C40C69AF4055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71" creationId="{C06F4B33-C1DD-B4EA-4955-1428D4E2044E}"/>
          </ac:cxnSpMkLst>
        </pc:cxnChg>
        <pc:cxnChg chg="add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72" creationId="{063577EF-735D-D38B-4E5C-8694BEF47DFA}"/>
          </ac:cxnSpMkLst>
        </pc:cxnChg>
        <pc:cxnChg chg="add del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110" creationId="{7DCB3F25-A7FC-E5E6-B417-DF396766FC8E}"/>
          </ac:cxnSpMkLst>
        </pc:cxnChg>
        <pc:cxnChg chg="add del mod">
          <ac:chgData name="Ying Dong WEI" userId="886b3cec-ad91-4f22-b825-69f6a78f3bb7" providerId="ADAL" clId="{BE698293-DA34-4EE5-9FD7-E4CF28642577}" dt="2024-06-12T05:30:52.906" v="15997" actId="1036"/>
          <ac:cxnSpMkLst>
            <pc:docMk/>
            <pc:sldMk cId="628157863" sldId="2147377354"/>
            <ac:cxnSpMk id="111" creationId="{E23B966C-3017-507D-10E5-BC3C78381241}"/>
          </ac:cxnSpMkLst>
        </pc:cxnChg>
        <pc:cxnChg chg="mod">
          <ac:chgData name="Ying Dong WEI" userId="886b3cec-ad91-4f22-b825-69f6a78f3bb7" providerId="ADAL" clId="{BE698293-DA34-4EE5-9FD7-E4CF28642577}" dt="2024-06-12T05:33:15.818" v="16039"/>
          <ac:cxnSpMkLst>
            <pc:docMk/>
            <pc:sldMk cId="628157863" sldId="2147377354"/>
            <ac:cxnSpMk id="173" creationId="{467F602E-38DC-0F25-668A-9D48E4801610}"/>
          </ac:cxnSpMkLst>
        </pc:cxnChg>
        <pc:cxnChg chg="mod">
          <ac:chgData name="Ying Dong WEI" userId="886b3cec-ad91-4f22-b825-69f6a78f3bb7" providerId="ADAL" clId="{BE698293-DA34-4EE5-9FD7-E4CF28642577}" dt="2024-06-12T05:33:15.818" v="16039"/>
          <ac:cxnSpMkLst>
            <pc:docMk/>
            <pc:sldMk cId="628157863" sldId="2147377354"/>
            <ac:cxnSpMk id="174" creationId="{6545884F-4068-3501-22BD-D077DACAA352}"/>
          </ac:cxnSpMkLst>
        </pc:cxnChg>
        <pc:cxnChg chg="mod">
          <ac:chgData name="Ying Dong WEI" userId="886b3cec-ad91-4f22-b825-69f6a78f3bb7" providerId="ADAL" clId="{BE698293-DA34-4EE5-9FD7-E4CF28642577}" dt="2024-06-12T05:33:47.419" v="16047"/>
          <ac:cxnSpMkLst>
            <pc:docMk/>
            <pc:sldMk cId="628157863" sldId="2147377354"/>
            <ac:cxnSpMk id="176" creationId="{8750C94F-3781-CAE6-E32B-FB7A854E2F3D}"/>
          </ac:cxnSpMkLst>
        </pc:cxnChg>
        <pc:cxnChg chg="mod">
          <ac:chgData name="Ying Dong WEI" userId="886b3cec-ad91-4f22-b825-69f6a78f3bb7" providerId="ADAL" clId="{BE698293-DA34-4EE5-9FD7-E4CF28642577}" dt="2024-06-12T05:33:47.419" v="16047"/>
          <ac:cxnSpMkLst>
            <pc:docMk/>
            <pc:sldMk cId="628157863" sldId="2147377354"/>
            <ac:cxnSpMk id="177" creationId="{A5713CDC-C6A0-38E3-817E-43ABD231A28F}"/>
          </ac:cxnSpMkLst>
        </pc:cxnChg>
        <pc:cxnChg chg="mod">
          <ac:chgData name="Ying Dong WEI" userId="886b3cec-ad91-4f22-b825-69f6a78f3bb7" providerId="ADAL" clId="{BE698293-DA34-4EE5-9FD7-E4CF28642577}" dt="2024-06-12T05:37:06.121" v="16075"/>
          <ac:cxnSpMkLst>
            <pc:docMk/>
            <pc:sldMk cId="628157863" sldId="2147377354"/>
            <ac:cxnSpMk id="192" creationId="{A4D909F3-C3D1-FACD-295D-80DA257E3AD4}"/>
          </ac:cxnSpMkLst>
        </pc:cxnChg>
        <pc:cxnChg chg="mod">
          <ac:chgData name="Ying Dong WEI" userId="886b3cec-ad91-4f22-b825-69f6a78f3bb7" providerId="ADAL" clId="{BE698293-DA34-4EE5-9FD7-E4CF28642577}" dt="2024-06-12T05:37:06.121" v="16075"/>
          <ac:cxnSpMkLst>
            <pc:docMk/>
            <pc:sldMk cId="628157863" sldId="2147377354"/>
            <ac:cxnSpMk id="193" creationId="{4ACCF44E-6765-C758-FFEA-8F24BFF3432D}"/>
          </ac:cxnSpMkLst>
        </pc:cxnChg>
      </pc:sldChg>
      <pc:sldChg chg="addSp delSp modSp add mod">
        <pc:chgData name="Ying Dong WEI" userId="886b3cec-ad91-4f22-b825-69f6a78f3bb7" providerId="ADAL" clId="{BE698293-DA34-4EE5-9FD7-E4CF28642577}" dt="2024-06-12T06:41:16.638" v="17336" actId="20577"/>
        <pc:sldMkLst>
          <pc:docMk/>
          <pc:sldMk cId="3464981475" sldId="2147377355"/>
        </pc:sldMkLst>
        <pc:spChg chg="add mod">
          <ac:chgData name="Ying Dong WEI" userId="886b3cec-ad91-4f22-b825-69f6a78f3bb7" providerId="ADAL" clId="{BE698293-DA34-4EE5-9FD7-E4CF28642577}" dt="2024-06-12T06:40:49.013" v="17297" actId="1036"/>
          <ac:spMkLst>
            <pc:docMk/>
            <pc:sldMk cId="3464981475" sldId="2147377355"/>
            <ac:spMk id="2" creationId="{5DBE1D4F-2DE3-90CB-715F-A07BDDB74A71}"/>
          </ac:spMkLst>
        </pc:spChg>
        <pc:spChg chg="mod">
          <ac:chgData name="Ying Dong WEI" userId="886b3cec-ad91-4f22-b825-69f6a78f3bb7" providerId="ADAL" clId="{BE698293-DA34-4EE5-9FD7-E4CF28642577}" dt="2024-06-12T02:29:21.141" v="12390" actId="20577"/>
          <ac:spMkLst>
            <pc:docMk/>
            <pc:sldMk cId="3464981475" sldId="2147377355"/>
            <ac:spMk id="5" creationId="{22149036-DDF4-10CE-8CFE-80840536F28F}"/>
          </ac:spMkLst>
        </pc:spChg>
        <pc:spChg chg="add del">
          <ac:chgData name="Ying Dong WEI" userId="886b3cec-ad91-4f22-b825-69f6a78f3bb7" providerId="ADAL" clId="{BE698293-DA34-4EE5-9FD7-E4CF28642577}" dt="2024-06-12T06:39:44.749" v="17106" actId="478"/>
          <ac:spMkLst>
            <pc:docMk/>
            <pc:sldMk cId="3464981475" sldId="2147377355"/>
            <ac:spMk id="38" creationId="{E0B46523-36D0-3E94-C65F-D839B39ECFF5}"/>
          </ac:spMkLst>
        </pc:spChg>
        <pc:graphicFrameChg chg="mod modGraphic">
          <ac:chgData name="Ying Dong WEI" userId="886b3cec-ad91-4f22-b825-69f6a78f3bb7" providerId="ADAL" clId="{BE698293-DA34-4EE5-9FD7-E4CF28642577}" dt="2024-06-12T06:41:16.638" v="17336" actId="20577"/>
          <ac:graphicFrameMkLst>
            <pc:docMk/>
            <pc:sldMk cId="3464981475" sldId="2147377355"/>
            <ac:graphicFrameMk id="6" creationId="{D8E1C57A-D7E0-AE6B-BA92-BB2847B0DD26}"/>
          </ac:graphicFrameMkLst>
        </pc:graphicFrameChg>
      </pc:sldChg>
      <pc:sldMasterChg chg="addSp">
        <pc:chgData name="Ying Dong WEI" userId="886b3cec-ad91-4f22-b825-69f6a78f3bb7" providerId="ADAL" clId="{BE698293-DA34-4EE5-9FD7-E4CF28642577}" dt="2024-06-07T03:26:34.323" v="2"/>
        <pc:sldMasterMkLst>
          <pc:docMk/>
          <pc:sldMasterMk cId="1606721166" sldId="2147483660"/>
        </pc:sldMasterMkLst>
        <pc:spChg chg="add">
          <ac:chgData name="Ying Dong WEI" userId="886b3cec-ad91-4f22-b825-69f6a78f3bb7" providerId="ADAL" clId="{BE698293-DA34-4EE5-9FD7-E4CF28642577}" dt="2024-06-07T03:26:34.323" v="2"/>
          <ac:spMkLst>
            <pc:docMk/>
            <pc:sldMasterMk cId="1606721166" sldId="2147483660"/>
            <ac:spMk id="7" creationId="{03753552-0EB8-E5DD-53F5-543756F6EC79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6139"/>
            <a:ext cx="9144000" cy="3245724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14325"/>
            <a:ext cx="9144000" cy="453754"/>
          </a:xfrm>
        </p:spPr>
        <p:txBody>
          <a:bodyPr/>
          <a:lstStyle>
            <a:lvl1pPr marL="0" indent="0" algn="ctr">
              <a:buNone/>
              <a:defRPr sz="2399">
                <a:solidFill>
                  <a:schemeClr val="accent3"/>
                </a:solidFill>
              </a:defRPr>
            </a:lvl1pPr>
            <a:lvl2pPr marL="456963" indent="0" algn="ctr">
              <a:buNone/>
              <a:defRPr sz="1999"/>
            </a:lvl2pPr>
            <a:lvl3pPr marL="913923" indent="0" algn="ctr">
              <a:buNone/>
              <a:defRPr sz="1799"/>
            </a:lvl3pPr>
            <a:lvl4pPr marL="1370889" indent="0" algn="ctr">
              <a:buNone/>
              <a:defRPr sz="1599"/>
            </a:lvl4pPr>
            <a:lvl5pPr marL="1827852" indent="0" algn="ctr">
              <a:buNone/>
              <a:defRPr sz="1599"/>
            </a:lvl5pPr>
            <a:lvl6pPr marL="2284812" indent="0" algn="ctr">
              <a:buNone/>
              <a:defRPr sz="1599"/>
            </a:lvl6pPr>
            <a:lvl7pPr marL="2741775" indent="0" algn="ctr">
              <a:buNone/>
              <a:defRPr sz="1599"/>
            </a:lvl7pPr>
            <a:lvl8pPr marL="3198740" indent="0" algn="ctr">
              <a:buNone/>
              <a:defRPr sz="1599"/>
            </a:lvl8pPr>
            <a:lvl9pPr marL="3655703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70F54715-A93F-4896-93D9-0F87EC2FA63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00788" y="689925"/>
            <a:ext cx="2793600" cy="681042"/>
            <a:chOff x="2071" y="1578"/>
            <a:chExt cx="2587" cy="631"/>
          </a:xfr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46B7DFA-C5E8-4F62-AD8D-4DEE7917F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1728"/>
              <a:ext cx="244" cy="318"/>
            </a:xfrm>
            <a:custGeom>
              <a:avLst/>
              <a:gdLst>
                <a:gd name="T0" fmla="*/ 12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2 w 129"/>
                <a:gd name="T7" fmla="*/ 29 h 168"/>
                <a:gd name="T8" fmla="*/ 48 w 129"/>
                <a:gd name="T9" fmla="*/ 29 h 168"/>
                <a:gd name="T10" fmla="*/ 48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2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2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2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8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1"/>
                    <a:pt x="75" y="0"/>
                    <a:pt x="7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6ABD64B8-C9CA-4D12-BB30-52ABBBA59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1728"/>
              <a:ext cx="244" cy="318"/>
            </a:xfrm>
            <a:custGeom>
              <a:avLst/>
              <a:gdLst>
                <a:gd name="T0" fmla="*/ 11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1 w 129"/>
                <a:gd name="T7" fmla="*/ 29 h 168"/>
                <a:gd name="T8" fmla="*/ 47 w 129"/>
                <a:gd name="T9" fmla="*/ 29 h 168"/>
                <a:gd name="T10" fmla="*/ 47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1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1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1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7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5" y="1"/>
                    <a:pt x="74" y="0"/>
                    <a:pt x="72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B038732F-5EB5-436D-B40F-847E37FC0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1728"/>
              <a:ext cx="297" cy="464"/>
            </a:xfrm>
            <a:custGeom>
              <a:avLst/>
              <a:gdLst>
                <a:gd name="T0" fmla="*/ 132 w 157"/>
                <a:gd name="T1" fmla="*/ 0 h 245"/>
                <a:gd name="T2" fmla="*/ 127 w 157"/>
                <a:gd name="T3" fmla="*/ 3 h 245"/>
                <a:gd name="T4" fmla="*/ 127 w 157"/>
                <a:gd name="T5" fmla="*/ 3 h 245"/>
                <a:gd name="T6" fmla="*/ 79 w 157"/>
                <a:gd name="T7" fmla="*/ 128 h 245"/>
                <a:gd name="T8" fmla="*/ 30 w 157"/>
                <a:gd name="T9" fmla="*/ 4 h 245"/>
                <a:gd name="T10" fmla="*/ 25 w 157"/>
                <a:gd name="T11" fmla="*/ 0 h 245"/>
                <a:gd name="T12" fmla="*/ 4 w 157"/>
                <a:gd name="T13" fmla="*/ 0 h 245"/>
                <a:gd name="T14" fmla="*/ 0 w 157"/>
                <a:gd name="T15" fmla="*/ 3 h 245"/>
                <a:gd name="T16" fmla="*/ 1 w 157"/>
                <a:gd name="T17" fmla="*/ 6 h 245"/>
                <a:gd name="T18" fmla="*/ 1 w 157"/>
                <a:gd name="T19" fmla="*/ 6 h 245"/>
                <a:gd name="T20" fmla="*/ 1 w 157"/>
                <a:gd name="T21" fmla="*/ 6 h 245"/>
                <a:gd name="T22" fmla="*/ 64 w 157"/>
                <a:gd name="T23" fmla="*/ 168 h 245"/>
                <a:gd name="T24" fmla="*/ 59 w 157"/>
                <a:gd name="T25" fmla="*/ 182 h 245"/>
                <a:gd name="T26" fmla="*/ 48 w 157"/>
                <a:gd name="T27" fmla="*/ 205 h 245"/>
                <a:gd name="T28" fmla="*/ 38 w 157"/>
                <a:gd name="T29" fmla="*/ 215 h 245"/>
                <a:gd name="T30" fmla="*/ 30 w 157"/>
                <a:gd name="T31" fmla="*/ 217 h 245"/>
                <a:gd name="T32" fmla="*/ 26 w 157"/>
                <a:gd name="T33" fmla="*/ 216 h 245"/>
                <a:gd name="T34" fmla="*/ 14 w 157"/>
                <a:gd name="T35" fmla="*/ 213 h 245"/>
                <a:gd name="T36" fmla="*/ 7 w 157"/>
                <a:gd name="T37" fmla="*/ 210 h 245"/>
                <a:gd name="T38" fmla="*/ 3 w 157"/>
                <a:gd name="T39" fmla="*/ 215 h 245"/>
                <a:gd name="T40" fmla="*/ 3 w 157"/>
                <a:gd name="T41" fmla="*/ 233 h 245"/>
                <a:gd name="T42" fmla="*/ 3 w 157"/>
                <a:gd name="T43" fmla="*/ 233 h 245"/>
                <a:gd name="T44" fmla="*/ 7 w 157"/>
                <a:gd name="T45" fmla="*/ 240 h 245"/>
                <a:gd name="T46" fmla="*/ 32 w 157"/>
                <a:gd name="T47" fmla="*/ 245 h 245"/>
                <a:gd name="T48" fmla="*/ 54 w 157"/>
                <a:gd name="T49" fmla="*/ 238 h 245"/>
                <a:gd name="T50" fmla="*/ 73 w 157"/>
                <a:gd name="T51" fmla="*/ 220 h 245"/>
                <a:gd name="T52" fmla="*/ 79 w 157"/>
                <a:gd name="T53" fmla="*/ 208 h 245"/>
                <a:gd name="T54" fmla="*/ 156 w 157"/>
                <a:gd name="T55" fmla="*/ 6 h 245"/>
                <a:gd name="T56" fmla="*/ 157 w 157"/>
                <a:gd name="T57" fmla="*/ 3 h 245"/>
                <a:gd name="T58" fmla="*/ 153 w 157"/>
                <a:gd name="T59" fmla="*/ 0 h 245"/>
                <a:gd name="T60" fmla="*/ 132 w 157"/>
                <a:gd name="T6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7" h="245">
                  <a:moveTo>
                    <a:pt x="132" y="0"/>
                  </a:moveTo>
                  <a:cubicBezTo>
                    <a:pt x="129" y="0"/>
                    <a:pt x="128" y="1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1"/>
                    <a:pt x="28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59" y="182"/>
                    <a:pt x="59" y="182"/>
                    <a:pt x="59" y="182"/>
                  </a:cubicBezTo>
                  <a:cubicBezTo>
                    <a:pt x="57" y="187"/>
                    <a:pt x="53" y="199"/>
                    <a:pt x="48" y="205"/>
                  </a:cubicBezTo>
                  <a:cubicBezTo>
                    <a:pt x="44" y="211"/>
                    <a:pt x="42" y="213"/>
                    <a:pt x="38" y="215"/>
                  </a:cubicBezTo>
                  <a:cubicBezTo>
                    <a:pt x="35" y="216"/>
                    <a:pt x="33" y="217"/>
                    <a:pt x="30" y="217"/>
                  </a:cubicBezTo>
                  <a:cubicBezTo>
                    <a:pt x="28" y="217"/>
                    <a:pt x="27" y="217"/>
                    <a:pt x="26" y="216"/>
                  </a:cubicBezTo>
                  <a:cubicBezTo>
                    <a:pt x="22" y="216"/>
                    <a:pt x="18" y="214"/>
                    <a:pt x="14" y="213"/>
                  </a:cubicBezTo>
                  <a:cubicBezTo>
                    <a:pt x="11" y="212"/>
                    <a:pt x="9" y="210"/>
                    <a:pt x="7" y="210"/>
                  </a:cubicBezTo>
                  <a:cubicBezTo>
                    <a:pt x="5" y="210"/>
                    <a:pt x="3" y="212"/>
                    <a:pt x="3" y="215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6"/>
                    <a:pt x="4" y="238"/>
                    <a:pt x="7" y="240"/>
                  </a:cubicBezTo>
                  <a:cubicBezTo>
                    <a:pt x="15" y="243"/>
                    <a:pt x="21" y="245"/>
                    <a:pt x="32" y="245"/>
                  </a:cubicBezTo>
                  <a:cubicBezTo>
                    <a:pt x="41" y="244"/>
                    <a:pt x="47" y="242"/>
                    <a:pt x="54" y="238"/>
                  </a:cubicBezTo>
                  <a:cubicBezTo>
                    <a:pt x="61" y="233"/>
                    <a:pt x="67" y="227"/>
                    <a:pt x="73" y="220"/>
                  </a:cubicBezTo>
                  <a:cubicBezTo>
                    <a:pt x="75" y="216"/>
                    <a:pt x="77" y="212"/>
                    <a:pt x="79" y="208"/>
                  </a:cubicBezTo>
                  <a:cubicBezTo>
                    <a:pt x="83" y="200"/>
                    <a:pt x="144" y="40"/>
                    <a:pt x="156" y="6"/>
                  </a:cubicBezTo>
                  <a:cubicBezTo>
                    <a:pt x="157" y="5"/>
                    <a:pt x="157" y="4"/>
                    <a:pt x="157" y="3"/>
                  </a:cubicBezTo>
                  <a:cubicBezTo>
                    <a:pt x="157" y="1"/>
                    <a:pt x="155" y="0"/>
                    <a:pt x="153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2C29C81-DF56-4D2E-89D6-7B733339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1726"/>
              <a:ext cx="263" cy="322"/>
            </a:xfrm>
            <a:custGeom>
              <a:avLst/>
              <a:gdLst>
                <a:gd name="T0" fmla="*/ 28 w 139"/>
                <a:gd name="T1" fmla="*/ 21 h 170"/>
                <a:gd name="T2" fmla="*/ 28 w 139"/>
                <a:gd name="T3" fmla="*/ 6 h 170"/>
                <a:gd name="T4" fmla="*/ 25 w 139"/>
                <a:gd name="T5" fmla="*/ 3 h 170"/>
                <a:gd name="T6" fmla="*/ 4 w 139"/>
                <a:gd name="T7" fmla="*/ 3 h 170"/>
                <a:gd name="T8" fmla="*/ 0 w 139"/>
                <a:gd name="T9" fmla="*/ 6 h 170"/>
                <a:gd name="T10" fmla="*/ 0 w 139"/>
                <a:gd name="T11" fmla="*/ 167 h 170"/>
                <a:gd name="T12" fmla="*/ 4 w 139"/>
                <a:gd name="T13" fmla="*/ 170 h 170"/>
                <a:gd name="T14" fmla="*/ 25 w 139"/>
                <a:gd name="T15" fmla="*/ 170 h 170"/>
                <a:gd name="T16" fmla="*/ 28 w 139"/>
                <a:gd name="T17" fmla="*/ 167 h 170"/>
                <a:gd name="T18" fmla="*/ 28 w 139"/>
                <a:gd name="T19" fmla="*/ 68 h 170"/>
                <a:gd name="T20" fmla="*/ 70 w 139"/>
                <a:gd name="T21" fmla="*/ 28 h 170"/>
                <a:gd name="T22" fmla="*/ 111 w 139"/>
                <a:gd name="T23" fmla="*/ 68 h 170"/>
                <a:gd name="T24" fmla="*/ 111 w 139"/>
                <a:gd name="T25" fmla="*/ 167 h 170"/>
                <a:gd name="T26" fmla="*/ 111 w 139"/>
                <a:gd name="T27" fmla="*/ 167 h 170"/>
                <a:gd name="T28" fmla="*/ 114 w 139"/>
                <a:gd name="T29" fmla="*/ 170 h 170"/>
                <a:gd name="T30" fmla="*/ 136 w 139"/>
                <a:gd name="T31" fmla="*/ 170 h 170"/>
                <a:gd name="T32" fmla="*/ 139 w 139"/>
                <a:gd name="T33" fmla="*/ 167 h 170"/>
                <a:gd name="T34" fmla="*/ 139 w 139"/>
                <a:gd name="T35" fmla="*/ 68 h 170"/>
                <a:gd name="T36" fmla="*/ 139 w 139"/>
                <a:gd name="T37" fmla="*/ 68 h 170"/>
                <a:gd name="T38" fmla="*/ 139 w 139"/>
                <a:gd name="T39" fmla="*/ 68 h 170"/>
                <a:gd name="T40" fmla="*/ 120 w 139"/>
                <a:gd name="T41" fmla="*/ 20 h 170"/>
                <a:gd name="T42" fmla="*/ 70 w 139"/>
                <a:gd name="T43" fmla="*/ 0 h 170"/>
                <a:gd name="T44" fmla="*/ 28 w 139"/>
                <a:gd name="T45" fmla="*/ 2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170">
                  <a:moveTo>
                    <a:pt x="28" y="21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8" y="4"/>
                    <a:pt x="27" y="3"/>
                    <a:pt x="2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9"/>
                    <a:pt x="1" y="170"/>
                    <a:pt x="4" y="170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7" y="170"/>
                    <a:pt x="28" y="169"/>
                    <a:pt x="28" y="1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49"/>
                    <a:pt x="42" y="28"/>
                    <a:pt x="70" y="28"/>
                  </a:cubicBezTo>
                  <a:cubicBezTo>
                    <a:pt x="97" y="28"/>
                    <a:pt x="111" y="49"/>
                    <a:pt x="111" y="68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9"/>
                    <a:pt x="112" y="170"/>
                    <a:pt x="114" y="170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38" y="170"/>
                    <a:pt x="139" y="169"/>
                    <a:pt x="139" y="16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51"/>
                    <a:pt x="133" y="35"/>
                    <a:pt x="120" y="20"/>
                  </a:cubicBezTo>
                  <a:cubicBezTo>
                    <a:pt x="109" y="7"/>
                    <a:pt x="88" y="0"/>
                    <a:pt x="70" y="0"/>
                  </a:cubicBezTo>
                  <a:cubicBezTo>
                    <a:pt x="41" y="0"/>
                    <a:pt x="28" y="21"/>
                    <a:pt x="28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B38DB0D8-2A95-458B-BC03-75E42A03A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1724"/>
              <a:ext cx="246" cy="328"/>
            </a:xfrm>
            <a:custGeom>
              <a:avLst/>
              <a:gdLst>
                <a:gd name="T0" fmla="*/ 4 w 130"/>
                <a:gd name="T1" fmla="*/ 48 h 173"/>
                <a:gd name="T2" fmla="*/ 56 w 130"/>
                <a:gd name="T3" fmla="*/ 97 h 173"/>
                <a:gd name="T4" fmla="*/ 57 w 130"/>
                <a:gd name="T5" fmla="*/ 98 h 173"/>
                <a:gd name="T6" fmla="*/ 101 w 130"/>
                <a:gd name="T7" fmla="*/ 124 h 173"/>
                <a:gd name="T8" fmla="*/ 66 w 130"/>
                <a:gd name="T9" fmla="*/ 146 h 173"/>
                <a:gd name="T10" fmla="*/ 30 w 130"/>
                <a:gd name="T11" fmla="*/ 118 h 173"/>
                <a:gd name="T12" fmla="*/ 26 w 130"/>
                <a:gd name="T13" fmla="*/ 114 h 173"/>
                <a:gd name="T14" fmla="*/ 5 w 130"/>
                <a:gd name="T15" fmla="*/ 114 h 173"/>
                <a:gd name="T16" fmla="*/ 0 w 130"/>
                <a:gd name="T17" fmla="*/ 118 h 173"/>
                <a:gd name="T18" fmla="*/ 65 w 130"/>
                <a:gd name="T19" fmla="*/ 173 h 173"/>
                <a:gd name="T20" fmla="*/ 130 w 130"/>
                <a:gd name="T21" fmla="*/ 120 h 173"/>
                <a:gd name="T22" fmla="*/ 72 w 130"/>
                <a:gd name="T23" fmla="*/ 74 h 173"/>
                <a:gd name="T24" fmla="*/ 32 w 130"/>
                <a:gd name="T25" fmla="*/ 48 h 173"/>
                <a:gd name="T26" fmla="*/ 63 w 130"/>
                <a:gd name="T27" fmla="*/ 27 h 173"/>
                <a:gd name="T28" fmla="*/ 97 w 130"/>
                <a:gd name="T29" fmla="*/ 49 h 173"/>
                <a:gd name="T30" fmla="*/ 102 w 130"/>
                <a:gd name="T31" fmla="*/ 53 h 173"/>
                <a:gd name="T32" fmla="*/ 120 w 130"/>
                <a:gd name="T33" fmla="*/ 53 h 173"/>
                <a:gd name="T34" fmla="*/ 125 w 130"/>
                <a:gd name="T35" fmla="*/ 48 h 173"/>
                <a:gd name="T36" fmla="*/ 63 w 130"/>
                <a:gd name="T37" fmla="*/ 0 h 173"/>
                <a:gd name="T38" fmla="*/ 4 w 130"/>
                <a:gd name="T39" fmla="*/ 4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173">
                  <a:moveTo>
                    <a:pt x="4" y="48"/>
                  </a:moveTo>
                  <a:cubicBezTo>
                    <a:pt x="4" y="77"/>
                    <a:pt x="19" y="91"/>
                    <a:pt x="56" y="9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83" y="102"/>
                    <a:pt x="101" y="105"/>
                    <a:pt x="101" y="124"/>
                  </a:cubicBezTo>
                  <a:cubicBezTo>
                    <a:pt x="101" y="139"/>
                    <a:pt x="83" y="146"/>
                    <a:pt x="66" y="146"/>
                  </a:cubicBezTo>
                  <a:cubicBezTo>
                    <a:pt x="46" y="146"/>
                    <a:pt x="33" y="136"/>
                    <a:pt x="30" y="118"/>
                  </a:cubicBezTo>
                  <a:cubicBezTo>
                    <a:pt x="30" y="116"/>
                    <a:pt x="29" y="114"/>
                    <a:pt x="26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6"/>
                    <a:pt x="0" y="118"/>
                  </a:cubicBezTo>
                  <a:cubicBezTo>
                    <a:pt x="0" y="150"/>
                    <a:pt x="27" y="173"/>
                    <a:pt x="65" y="173"/>
                  </a:cubicBezTo>
                  <a:cubicBezTo>
                    <a:pt x="104" y="173"/>
                    <a:pt x="130" y="151"/>
                    <a:pt x="130" y="120"/>
                  </a:cubicBezTo>
                  <a:cubicBezTo>
                    <a:pt x="130" y="86"/>
                    <a:pt x="100" y="79"/>
                    <a:pt x="72" y="74"/>
                  </a:cubicBezTo>
                  <a:cubicBezTo>
                    <a:pt x="37" y="68"/>
                    <a:pt x="32" y="58"/>
                    <a:pt x="32" y="48"/>
                  </a:cubicBezTo>
                  <a:cubicBezTo>
                    <a:pt x="32" y="32"/>
                    <a:pt x="49" y="27"/>
                    <a:pt x="63" y="27"/>
                  </a:cubicBezTo>
                  <a:cubicBezTo>
                    <a:pt x="82" y="27"/>
                    <a:pt x="94" y="34"/>
                    <a:pt x="97" y="49"/>
                  </a:cubicBezTo>
                  <a:cubicBezTo>
                    <a:pt x="98" y="51"/>
                    <a:pt x="98" y="53"/>
                    <a:pt x="10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3" y="53"/>
                    <a:pt x="125" y="51"/>
                    <a:pt x="125" y="48"/>
                  </a:cubicBezTo>
                  <a:cubicBezTo>
                    <a:pt x="125" y="19"/>
                    <a:pt x="100" y="0"/>
                    <a:pt x="63" y="0"/>
                  </a:cubicBezTo>
                  <a:cubicBezTo>
                    <a:pt x="22" y="0"/>
                    <a:pt x="4" y="25"/>
                    <a:pt x="4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85FBA9D-B6C7-4BE7-90DC-3572BFC9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1722"/>
              <a:ext cx="312" cy="474"/>
            </a:xfrm>
            <a:custGeom>
              <a:avLst/>
              <a:gdLst>
                <a:gd name="T0" fmla="*/ 67 w 165"/>
                <a:gd name="T1" fmla="*/ 0 h 250"/>
                <a:gd name="T2" fmla="*/ 0 w 165"/>
                <a:gd name="T3" fmla="*/ 86 h 250"/>
                <a:gd name="T4" fmla="*/ 82 w 165"/>
                <a:gd name="T5" fmla="*/ 174 h 250"/>
                <a:gd name="T6" fmla="*/ 137 w 165"/>
                <a:gd name="T7" fmla="*/ 152 h 250"/>
                <a:gd name="T8" fmla="*/ 137 w 165"/>
                <a:gd name="T9" fmla="*/ 173 h 250"/>
                <a:gd name="T10" fmla="*/ 89 w 165"/>
                <a:gd name="T11" fmla="*/ 222 h 250"/>
                <a:gd name="T12" fmla="*/ 48 w 165"/>
                <a:gd name="T13" fmla="*/ 194 h 250"/>
                <a:gd name="T14" fmla="*/ 43 w 165"/>
                <a:gd name="T15" fmla="*/ 190 h 250"/>
                <a:gd name="T16" fmla="*/ 24 w 165"/>
                <a:gd name="T17" fmla="*/ 190 h 250"/>
                <a:gd name="T18" fmla="*/ 19 w 165"/>
                <a:gd name="T19" fmla="*/ 195 h 250"/>
                <a:gd name="T20" fmla="*/ 89 w 165"/>
                <a:gd name="T21" fmla="*/ 250 h 250"/>
                <a:gd name="T22" fmla="*/ 165 w 165"/>
                <a:gd name="T23" fmla="*/ 174 h 250"/>
                <a:gd name="T24" fmla="*/ 165 w 165"/>
                <a:gd name="T25" fmla="*/ 7 h 250"/>
                <a:gd name="T26" fmla="*/ 162 w 165"/>
                <a:gd name="T27" fmla="*/ 4 h 250"/>
                <a:gd name="T28" fmla="*/ 140 w 165"/>
                <a:gd name="T29" fmla="*/ 4 h 250"/>
                <a:gd name="T30" fmla="*/ 137 w 165"/>
                <a:gd name="T31" fmla="*/ 7 h 250"/>
                <a:gd name="T32" fmla="*/ 137 w 165"/>
                <a:gd name="T33" fmla="*/ 21 h 250"/>
                <a:gd name="T34" fmla="*/ 99 w 165"/>
                <a:gd name="T35" fmla="*/ 0 h 250"/>
                <a:gd name="T36" fmla="*/ 96 w 165"/>
                <a:gd name="T37" fmla="*/ 3 h 250"/>
                <a:gd name="T38" fmla="*/ 96 w 165"/>
                <a:gd name="T39" fmla="*/ 28 h 250"/>
                <a:gd name="T40" fmla="*/ 97 w 165"/>
                <a:gd name="T41" fmla="*/ 31 h 250"/>
                <a:gd name="T42" fmla="*/ 138 w 165"/>
                <a:gd name="T43" fmla="*/ 87 h 250"/>
                <a:gd name="T44" fmla="*/ 83 w 165"/>
                <a:gd name="T45" fmla="*/ 146 h 250"/>
                <a:gd name="T46" fmla="*/ 29 w 165"/>
                <a:gd name="T47" fmla="*/ 87 h 250"/>
                <a:gd name="T48" fmla="*/ 68 w 165"/>
                <a:gd name="T49" fmla="*/ 31 h 250"/>
                <a:gd name="T50" fmla="*/ 70 w 165"/>
                <a:gd name="T51" fmla="*/ 29 h 250"/>
                <a:gd name="T52" fmla="*/ 70 w 165"/>
                <a:gd name="T53" fmla="*/ 3 h 250"/>
                <a:gd name="T54" fmla="*/ 67 w 165"/>
                <a:gd name="T55" fmla="*/ 0 h 250"/>
                <a:gd name="T56" fmla="*/ 67 w 165"/>
                <a:gd name="T5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5" h="250">
                  <a:moveTo>
                    <a:pt x="67" y="0"/>
                  </a:moveTo>
                  <a:cubicBezTo>
                    <a:pt x="29" y="8"/>
                    <a:pt x="0" y="44"/>
                    <a:pt x="0" y="86"/>
                  </a:cubicBezTo>
                  <a:cubicBezTo>
                    <a:pt x="0" y="135"/>
                    <a:pt x="37" y="174"/>
                    <a:pt x="82" y="174"/>
                  </a:cubicBezTo>
                  <a:cubicBezTo>
                    <a:pt x="103" y="174"/>
                    <a:pt x="122" y="166"/>
                    <a:pt x="137" y="15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37" y="205"/>
                    <a:pt x="120" y="222"/>
                    <a:pt x="89" y="222"/>
                  </a:cubicBezTo>
                  <a:cubicBezTo>
                    <a:pt x="66" y="222"/>
                    <a:pt x="52" y="213"/>
                    <a:pt x="48" y="194"/>
                  </a:cubicBezTo>
                  <a:cubicBezTo>
                    <a:pt x="47" y="192"/>
                    <a:pt x="46" y="190"/>
                    <a:pt x="43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1" y="190"/>
                    <a:pt x="19" y="192"/>
                    <a:pt x="19" y="195"/>
                  </a:cubicBezTo>
                  <a:cubicBezTo>
                    <a:pt x="22" y="228"/>
                    <a:pt x="51" y="250"/>
                    <a:pt x="89" y="250"/>
                  </a:cubicBezTo>
                  <a:cubicBezTo>
                    <a:pt x="135" y="250"/>
                    <a:pt x="165" y="219"/>
                    <a:pt x="165" y="174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5"/>
                    <a:pt x="164" y="4"/>
                    <a:pt x="162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38" y="4"/>
                    <a:pt x="137" y="5"/>
                    <a:pt x="137" y="7"/>
                  </a:cubicBezTo>
                  <a:cubicBezTo>
                    <a:pt x="137" y="21"/>
                    <a:pt x="137" y="21"/>
                    <a:pt x="137" y="21"/>
                  </a:cubicBezTo>
                  <a:cubicBezTo>
                    <a:pt x="126" y="11"/>
                    <a:pt x="113" y="4"/>
                    <a:pt x="99" y="0"/>
                  </a:cubicBezTo>
                  <a:cubicBezTo>
                    <a:pt x="97" y="0"/>
                    <a:pt x="96" y="1"/>
                    <a:pt x="96" y="3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9"/>
                    <a:pt x="96" y="30"/>
                    <a:pt x="97" y="31"/>
                  </a:cubicBezTo>
                  <a:cubicBezTo>
                    <a:pt x="121" y="37"/>
                    <a:pt x="138" y="60"/>
                    <a:pt x="138" y="87"/>
                  </a:cubicBezTo>
                  <a:cubicBezTo>
                    <a:pt x="138" y="119"/>
                    <a:pt x="114" y="146"/>
                    <a:pt x="83" y="146"/>
                  </a:cubicBezTo>
                  <a:cubicBezTo>
                    <a:pt x="53" y="146"/>
                    <a:pt x="29" y="119"/>
                    <a:pt x="29" y="87"/>
                  </a:cubicBezTo>
                  <a:cubicBezTo>
                    <a:pt x="29" y="61"/>
                    <a:pt x="45" y="38"/>
                    <a:pt x="68" y="31"/>
                  </a:cubicBezTo>
                  <a:cubicBezTo>
                    <a:pt x="69" y="31"/>
                    <a:pt x="70" y="30"/>
                    <a:pt x="70" y="2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1"/>
                    <a:pt x="69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48DD9144-12C1-4B89-9F6D-92B4361D9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01B98C09-7AAE-43C7-82DE-9DB278B02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F4FD3F7-7AD2-4CA4-8D7C-34E6C136A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1584"/>
              <a:ext cx="242" cy="462"/>
            </a:xfrm>
            <a:custGeom>
              <a:avLst/>
              <a:gdLst>
                <a:gd name="T0" fmla="*/ 39 w 128"/>
                <a:gd name="T1" fmla="*/ 55 h 244"/>
                <a:gd name="T2" fmla="*/ 39 w 128"/>
                <a:gd name="T3" fmla="*/ 76 h 244"/>
                <a:gd name="T4" fmla="*/ 4 w 128"/>
                <a:gd name="T5" fmla="*/ 76 h 244"/>
                <a:gd name="T6" fmla="*/ 0 w 128"/>
                <a:gd name="T7" fmla="*/ 81 h 244"/>
                <a:gd name="T8" fmla="*/ 0 w 128"/>
                <a:gd name="T9" fmla="*/ 99 h 244"/>
                <a:gd name="T10" fmla="*/ 4 w 128"/>
                <a:gd name="T11" fmla="*/ 103 h 244"/>
                <a:gd name="T12" fmla="*/ 39 w 128"/>
                <a:gd name="T13" fmla="*/ 103 h 244"/>
                <a:gd name="T14" fmla="*/ 39 w 128"/>
                <a:gd name="T15" fmla="*/ 239 h 244"/>
                <a:gd name="T16" fmla="*/ 44 w 128"/>
                <a:gd name="T17" fmla="*/ 244 h 244"/>
                <a:gd name="T18" fmla="*/ 62 w 128"/>
                <a:gd name="T19" fmla="*/ 244 h 244"/>
                <a:gd name="T20" fmla="*/ 67 w 128"/>
                <a:gd name="T21" fmla="*/ 239 h 244"/>
                <a:gd name="T22" fmla="*/ 67 w 128"/>
                <a:gd name="T23" fmla="*/ 103 h 244"/>
                <a:gd name="T24" fmla="*/ 120 w 128"/>
                <a:gd name="T25" fmla="*/ 103 h 244"/>
                <a:gd name="T26" fmla="*/ 125 w 128"/>
                <a:gd name="T27" fmla="*/ 99 h 244"/>
                <a:gd name="T28" fmla="*/ 125 w 128"/>
                <a:gd name="T29" fmla="*/ 81 h 244"/>
                <a:gd name="T30" fmla="*/ 120 w 128"/>
                <a:gd name="T31" fmla="*/ 76 h 244"/>
                <a:gd name="T32" fmla="*/ 67 w 128"/>
                <a:gd name="T33" fmla="*/ 76 h 244"/>
                <a:gd name="T34" fmla="*/ 67 w 128"/>
                <a:gd name="T35" fmla="*/ 55 h 244"/>
                <a:gd name="T36" fmla="*/ 91 w 128"/>
                <a:gd name="T37" fmla="*/ 27 h 244"/>
                <a:gd name="T38" fmla="*/ 122 w 128"/>
                <a:gd name="T39" fmla="*/ 37 h 244"/>
                <a:gd name="T40" fmla="*/ 125 w 128"/>
                <a:gd name="T41" fmla="*/ 38 h 244"/>
                <a:gd name="T42" fmla="*/ 128 w 128"/>
                <a:gd name="T43" fmla="*/ 33 h 244"/>
                <a:gd name="T44" fmla="*/ 128 w 128"/>
                <a:gd name="T45" fmla="*/ 16 h 244"/>
                <a:gd name="T46" fmla="*/ 125 w 128"/>
                <a:gd name="T47" fmla="*/ 9 h 244"/>
                <a:gd name="T48" fmla="*/ 89 w 128"/>
                <a:gd name="T49" fmla="*/ 0 h 244"/>
                <a:gd name="T50" fmla="*/ 39 w 128"/>
                <a:gd name="T51" fmla="*/ 5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244">
                  <a:moveTo>
                    <a:pt x="39" y="55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1" y="76"/>
                    <a:pt x="0" y="78"/>
                    <a:pt x="0" y="8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2"/>
                    <a:pt x="1" y="103"/>
                    <a:pt x="4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239"/>
                    <a:pt x="39" y="239"/>
                    <a:pt x="39" y="239"/>
                  </a:cubicBezTo>
                  <a:cubicBezTo>
                    <a:pt x="39" y="242"/>
                    <a:pt x="41" y="244"/>
                    <a:pt x="44" y="244"/>
                  </a:cubicBezTo>
                  <a:cubicBezTo>
                    <a:pt x="62" y="244"/>
                    <a:pt x="62" y="244"/>
                    <a:pt x="62" y="244"/>
                  </a:cubicBezTo>
                  <a:cubicBezTo>
                    <a:pt x="65" y="244"/>
                    <a:pt x="67" y="242"/>
                    <a:pt x="67" y="239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23" y="103"/>
                    <a:pt x="125" y="102"/>
                    <a:pt x="125" y="99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78"/>
                    <a:pt x="123" y="76"/>
                    <a:pt x="120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38"/>
                    <a:pt x="76" y="27"/>
                    <a:pt x="91" y="27"/>
                  </a:cubicBezTo>
                  <a:cubicBezTo>
                    <a:pt x="102" y="27"/>
                    <a:pt x="110" y="30"/>
                    <a:pt x="122" y="37"/>
                  </a:cubicBezTo>
                  <a:cubicBezTo>
                    <a:pt x="123" y="38"/>
                    <a:pt x="124" y="38"/>
                    <a:pt x="125" y="38"/>
                  </a:cubicBezTo>
                  <a:cubicBezTo>
                    <a:pt x="127" y="38"/>
                    <a:pt x="128" y="36"/>
                    <a:pt x="128" y="33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13"/>
                    <a:pt x="128" y="11"/>
                    <a:pt x="125" y="9"/>
                  </a:cubicBezTo>
                  <a:cubicBezTo>
                    <a:pt x="114" y="3"/>
                    <a:pt x="103" y="0"/>
                    <a:pt x="89" y="0"/>
                  </a:cubicBezTo>
                  <a:cubicBezTo>
                    <a:pt x="54" y="0"/>
                    <a:pt x="39" y="29"/>
                    <a:pt x="39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3F74A4C-3F35-49ED-8FDB-98270CD3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" y="1578"/>
              <a:ext cx="632" cy="631"/>
            </a:xfrm>
            <a:custGeom>
              <a:avLst/>
              <a:gdLst>
                <a:gd name="T0" fmla="*/ 181 w 334"/>
                <a:gd name="T1" fmla="*/ 1 h 333"/>
                <a:gd name="T2" fmla="*/ 180 w 334"/>
                <a:gd name="T3" fmla="*/ 4 h 333"/>
                <a:gd name="T4" fmla="*/ 180 w 334"/>
                <a:gd name="T5" fmla="*/ 26 h 333"/>
                <a:gd name="T6" fmla="*/ 180 w 334"/>
                <a:gd name="T7" fmla="*/ 26 h 333"/>
                <a:gd name="T8" fmla="*/ 182 w 334"/>
                <a:gd name="T9" fmla="*/ 28 h 333"/>
                <a:gd name="T10" fmla="*/ 306 w 334"/>
                <a:gd name="T11" fmla="*/ 166 h 333"/>
                <a:gd name="T12" fmla="*/ 167 w 334"/>
                <a:gd name="T13" fmla="*/ 305 h 333"/>
                <a:gd name="T14" fmla="*/ 28 w 334"/>
                <a:gd name="T15" fmla="*/ 166 h 333"/>
                <a:gd name="T16" fmla="*/ 152 w 334"/>
                <a:gd name="T17" fmla="*/ 28 h 333"/>
                <a:gd name="T18" fmla="*/ 154 w 334"/>
                <a:gd name="T19" fmla="*/ 26 h 333"/>
                <a:gd name="T20" fmla="*/ 154 w 334"/>
                <a:gd name="T21" fmla="*/ 26 h 333"/>
                <a:gd name="T22" fmla="*/ 154 w 334"/>
                <a:gd name="T23" fmla="*/ 4 h 333"/>
                <a:gd name="T24" fmla="*/ 153 w 334"/>
                <a:gd name="T25" fmla="*/ 1 h 333"/>
                <a:gd name="T26" fmla="*/ 150 w 334"/>
                <a:gd name="T27" fmla="*/ 0 h 333"/>
                <a:gd name="T28" fmla="*/ 149 w 334"/>
                <a:gd name="T29" fmla="*/ 0 h 333"/>
                <a:gd name="T30" fmla="*/ 149 w 334"/>
                <a:gd name="T31" fmla="*/ 0 h 333"/>
                <a:gd name="T32" fmla="*/ 0 w 334"/>
                <a:gd name="T33" fmla="*/ 166 h 333"/>
                <a:gd name="T34" fmla="*/ 167 w 334"/>
                <a:gd name="T35" fmla="*/ 333 h 333"/>
                <a:gd name="T36" fmla="*/ 334 w 334"/>
                <a:gd name="T37" fmla="*/ 166 h 333"/>
                <a:gd name="T38" fmla="*/ 185 w 334"/>
                <a:gd name="T39" fmla="*/ 0 h 333"/>
                <a:gd name="T40" fmla="*/ 185 w 334"/>
                <a:gd name="T41" fmla="*/ 0 h 333"/>
                <a:gd name="T42" fmla="*/ 184 w 334"/>
                <a:gd name="T43" fmla="*/ 0 h 333"/>
                <a:gd name="T44" fmla="*/ 181 w 334"/>
                <a:gd name="T45" fmla="*/ 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4" h="333">
                  <a:moveTo>
                    <a:pt x="181" y="1"/>
                  </a:moveTo>
                  <a:cubicBezTo>
                    <a:pt x="180" y="2"/>
                    <a:pt x="180" y="3"/>
                    <a:pt x="180" y="4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7"/>
                    <a:pt x="181" y="28"/>
                    <a:pt x="182" y="28"/>
                  </a:cubicBezTo>
                  <a:cubicBezTo>
                    <a:pt x="251" y="35"/>
                    <a:pt x="306" y="94"/>
                    <a:pt x="306" y="166"/>
                  </a:cubicBezTo>
                  <a:cubicBezTo>
                    <a:pt x="306" y="243"/>
                    <a:pt x="244" y="305"/>
                    <a:pt x="167" y="305"/>
                  </a:cubicBezTo>
                  <a:cubicBezTo>
                    <a:pt x="90" y="305"/>
                    <a:pt x="28" y="243"/>
                    <a:pt x="28" y="166"/>
                  </a:cubicBezTo>
                  <a:cubicBezTo>
                    <a:pt x="28" y="94"/>
                    <a:pt x="82" y="35"/>
                    <a:pt x="152" y="28"/>
                  </a:cubicBezTo>
                  <a:cubicBezTo>
                    <a:pt x="153" y="28"/>
                    <a:pt x="154" y="27"/>
                    <a:pt x="154" y="26"/>
                  </a:cubicBezTo>
                  <a:cubicBezTo>
                    <a:pt x="154" y="26"/>
                    <a:pt x="154" y="26"/>
                    <a:pt x="154" y="26"/>
                  </a:cubicBezTo>
                  <a:cubicBezTo>
                    <a:pt x="154" y="4"/>
                    <a:pt x="154" y="4"/>
                    <a:pt x="154" y="4"/>
                  </a:cubicBezTo>
                  <a:cubicBezTo>
                    <a:pt x="154" y="3"/>
                    <a:pt x="154" y="2"/>
                    <a:pt x="153" y="1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65" y="9"/>
                    <a:pt x="0" y="80"/>
                    <a:pt x="0" y="166"/>
                  </a:cubicBezTo>
                  <a:cubicBezTo>
                    <a:pt x="0" y="258"/>
                    <a:pt x="75" y="333"/>
                    <a:pt x="167" y="333"/>
                  </a:cubicBezTo>
                  <a:cubicBezTo>
                    <a:pt x="259" y="333"/>
                    <a:pt x="334" y="258"/>
                    <a:pt x="334" y="166"/>
                  </a:cubicBezTo>
                  <a:cubicBezTo>
                    <a:pt x="334" y="80"/>
                    <a:pt x="269" y="9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4" y="0"/>
                    <a:pt x="184" y="0"/>
                  </a:cubicBezTo>
                  <a:cubicBezTo>
                    <a:pt x="183" y="0"/>
                    <a:pt x="182" y="0"/>
                    <a:pt x="18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</p:grpSp>
    </p:spTree>
    <p:extLst>
      <p:ext uri="{BB962C8B-B14F-4D97-AF65-F5344CB8AC3E}">
        <p14:creationId xmlns:p14="http://schemas.microsoft.com/office/powerpoint/2010/main" val="182499951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04000" y="569586"/>
            <a:ext cx="9984000" cy="3912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Click to add title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104897" y="1192696"/>
            <a:ext cx="9984000" cy="4891304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449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tex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04000" y="828000"/>
            <a:ext cx="9984000" cy="4887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FontTx/>
              <a:buNone/>
              <a:defRPr sz="4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525751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04000" y="828000"/>
            <a:ext cx="9984000" cy="3912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Click to add title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104000" y="1219200"/>
            <a:ext cx="9984000" cy="30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104897" y="1905000"/>
            <a:ext cx="9984000" cy="4179000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4926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04000" y="828000"/>
            <a:ext cx="9984000" cy="3912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Click to add title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104000" y="1219200"/>
            <a:ext cx="9984000" cy="30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104897" y="1905000"/>
            <a:ext cx="9984000" cy="4179000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3615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04000" y="828000"/>
            <a:ext cx="9984000" cy="3912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Click to add title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104000" y="1219200"/>
            <a:ext cx="9984000" cy="30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104897" y="1905000"/>
            <a:ext cx="9984000" cy="4179000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352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04000" y="828000"/>
            <a:ext cx="9984000" cy="3912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Click to add title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104000" y="1219200"/>
            <a:ext cx="9984000" cy="30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104897" y="1905000"/>
            <a:ext cx="9984000" cy="4179000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0787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04000" y="828000"/>
            <a:ext cx="9984000" cy="3912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Click to add title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104000" y="1219200"/>
            <a:ext cx="9984000" cy="30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104897" y="1905000"/>
            <a:ext cx="9984000" cy="4179000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4449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04000" y="828000"/>
            <a:ext cx="9984000" cy="3912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Click to add title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104000" y="1219200"/>
            <a:ext cx="9984000" cy="30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104897" y="1905000"/>
            <a:ext cx="9984000" cy="4179000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0868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04000" y="828000"/>
            <a:ext cx="9984000" cy="3912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Click to add title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104000" y="1219200"/>
            <a:ext cx="9984000" cy="30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104897" y="1905000"/>
            <a:ext cx="9984000" cy="4179000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79948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04000" y="828000"/>
            <a:ext cx="9984000" cy="3912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Click to add title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104000" y="1219200"/>
            <a:ext cx="9984000" cy="30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104897" y="1905000"/>
            <a:ext cx="9984000" cy="4179000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7766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880" y="1521184"/>
            <a:ext cx="6178854" cy="3817442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69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392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0889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7852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4812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1775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874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570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AE6-903D-41CD-9AA8-58E56EA82978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B47DF7D0-E13C-497A-8A71-C5A8B4D7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34542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15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04000" y="828000"/>
            <a:ext cx="9984000" cy="3912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Click to add title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104000" y="1219200"/>
            <a:ext cx="9984000" cy="30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104897" y="1905000"/>
            <a:ext cx="9984000" cy="4179000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5774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04000" y="828000"/>
            <a:ext cx="9984000" cy="3912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Click to add title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104000" y="1219200"/>
            <a:ext cx="9984000" cy="30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104897" y="1905000"/>
            <a:ext cx="9984000" cy="4179000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2318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04000" y="828000"/>
            <a:ext cx="9984000" cy="3912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Click to add title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104000" y="1219200"/>
            <a:ext cx="9984000" cy="30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104897" y="1905000"/>
            <a:ext cx="9984000" cy="4179000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026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04000" y="828000"/>
            <a:ext cx="9984000" cy="3912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Click to add title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104000" y="1219200"/>
            <a:ext cx="9984000" cy="30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104897" y="1905000"/>
            <a:ext cx="9984000" cy="4179000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70093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6139"/>
            <a:ext cx="9144000" cy="3245724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14325"/>
            <a:ext cx="9144000" cy="453754"/>
          </a:xfrm>
        </p:spPr>
        <p:txBody>
          <a:bodyPr/>
          <a:lstStyle>
            <a:lvl1pPr marL="0" indent="0" algn="ctr">
              <a:buNone/>
              <a:defRPr sz="2399">
                <a:solidFill>
                  <a:schemeClr val="accent3"/>
                </a:solidFill>
              </a:defRPr>
            </a:lvl1pPr>
            <a:lvl2pPr marL="456963" indent="0" algn="ctr">
              <a:buNone/>
              <a:defRPr sz="1999"/>
            </a:lvl2pPr>
            <a:lvl3pPr marL="913923" indent="0" algn="ctr">
              <a:buNone/>
              <a:defRPr sz="1799"/>
            </a:lvl3pPr>
            <a:lvl4pPr marL="1370889" indent="0" algn="ctr">
              <a:buNone/>
              <a:defRPr sz="1599"/>
            </a:lvl4pPr>
            <a:lvl5pPr marL="1827852" indent="0" algn="ctr">
              <a:buNone/>
              <a:defRPr sz="1599"/>
            </a:lvl5pPr>
            <a:lvl6pPr marL="2284812" indent="0" algn="ctr">
              <a:buNone/>
              <a:defRPr sz="1599"/>
            </a:lvl6pPr>
            <a:lvl7pPr marL="2741775" indent="0" algn="ctr">
              <a:buNone/>
              <a:defRPr sz="1599"/>
            </a:lvl7pPr>
            <a:lvl8pPr marL="3198740" indent="0" algn="ctr">
              <a:buNone/>
              <a:defRPr sz="1599"/>
            </a:lvl8pPr>
            <a:lvl9pPr marL="3655703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70F54715-A93F-4896-93D9-0F87EC2FA63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00788" y="689925"/>
            <a:ext cx="2793600" cy="681042"/>
            <a:chOff x="2071" y="1578"/>
            <a:chExt cx="2587" cy="631"/>
          </a:xfr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46B7DFA-C5E8-4F62-AD8D-4DEE7917F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1728"/>
              <a:ext cx="244" cy="318"/>
            </a:xfrm>
            <a:custGeom>
              <a:avLst/>
              <a:gdLst>
                <a:gd name="T0" fmla="*/ 12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2 w 129"/>
                <a:gd name="T7" fmla="*/ 29 h 168"/>
                <a:gd name="T8" fmla="*/ 48 w 129"/>
                <a:gd name="T9" fmla="*/ 29 h 168"/>
                <a:gd name="T10" fmla="*/ 48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2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2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2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8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1"/>
                    <a:pt x="75" y="0"/>
                    <a:pt x="7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6ABD64B8-C9CA-4D12-BB30-52ABBBA59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1728"/>
              <a:ext cx="244" cy="318"/>
            </a:xfrm>
            <a:custGeom>
              <a:avLst/>
              <a:gdLst>
                <a:gd name="T0" fmla="*/ 11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1 w 129"/>
                <a:gd name="T7" fmla="*/ 29 h 168"/>
                <a:gd name="T8" fmla="*/ 47 w 129"/>
                <a:gd name="T9" fmla="*/ 29 h 168"/>
                <a:gd name="T10" fmla="*/ 47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1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1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1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7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5" y="1"/>
                    <a:pt x="74" y="0"/>
                    <a:pt x="72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B038732F-5EB5-436D-B40F-847E37FC0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1728"/>
              <a:ext cx="297" cy="464"/>
            </a:xfrm>
            <a:custGeom>
              <a:avLst/>
              <a:gdLst>
                <a:gd name="T0" fmla="*/ 132 w 157"/>
                <a:gd name="T1" fmla="*/ 0 h 245"/>
                <a:gd name="T2" fmla="*/ 127 w 157"/>
                <a:gd name="T3" fmla="*/ 3 h 245"/>
                <a:gd name="T4" fmla="*/ 127 w 157"/>
                <a:gd name="T5" fmla="*/ 3 h 245"/>
                <a:gd name="T6" fmla="*/ 79 w 157"/>
                <a:gd name="T7" fmla="*/ 128 h 245"/>
                <a:gd name="T8" fmla="*/ 30 w 157"/>
                <a:gd name="T9" fmla="*/ 4 h 245"/>
                <a:gd name="T10" fmla="*/ 25 w 157"/>
                <a:gd name="T11" fmla="*/ 0 h 245"/>
                <a:gd name="T12" fmla="*/ 4 w 157"/>
                <a:gd name="T13" fmla="*/ 0 h 245"/>
                <a:gd name="T14" fmla="*/ 0 w 157"/>
                <a:gd name="T15" fmla="*/ 3 h 245"/>
                <a:gd name="T16" fmla="*/ 1 w 157"/>
                <a:gd name="T17" fmla="*/ 6 h 245"/>
                <a:gd name="T18" fmla="*/ 1 w 157"/>
                <a:gd name="T19" fmla="*/ 6 h 245"/>
                <a:gd name="T20" fmla="*/ 1 w 157"/>
                <a:gd name="T21" fmla="*/ 6 h 245"/>
                <a:gd name="T22" fmla="*/ 64 w 157"/>
                <a:gd name="T23" fmla="*/ 168 h 245"/>
                <a:gd name="T24" fmla="*/ 59 w 157"/>
                <a:gd name="T25" fmla="*/ 182 h 245"/>
                <a:gd name="T26" fmla="*/ 48 w 157"/>
                <a:gd name="T27" fmla="*/ 205 h 245"/>
                <a:gd name="T28" fmla="*/ 38 w 157"/>
                <a:gd name="T29" fmla="*/ 215 h 245"/>
                <a:gd name="T30" fmla="*/ 30 w 157"/>
                <a:gd name="T31" fmla="*/ 217 h 245"/>
                <a:gd name="T32" fmla="*/ 26 w 157"/>
                <a:gd name="T33" fmla="*/ 216 h 245"/>
                <a:gd name="T34" fmla="*/ 14 w 157"/>
                <a:gd name="T35" fmla="*/ 213 h 245"/>
                <a:gd name="T36" fmla="*/ 7 w 157"/>
                <a:gd name="T37" fmla="*/ 210 h 245"/>
                <a:gd name="T38" fmla="*/ 3 w 157"/>
                <a:gd name="T39" fmla="*/ 215 h 245"/>
                <a:gd name="T40" fmla="*/ 3 w 157"/>
                <a:gd name="T41" fmla="*/ 233 h 245"/>
                <a:gd name="T42" fmla="*/ 3 w 157"/>
                <a:gd name="T43" fmla="*/ 233 h 245"/>
                <a:gd name="T44" fmla="*/ 7 w 157"/>
                <a:gd name="T45" fmla="*/ 240 h 245"/>
                <a:gd name="T46" fmla="*/ 32 w 157"/>
                <a:gd name="T47" fmla="*/ 245 h 245"/>
                <a:gd name="T48" fmla="*/ 54 w 157"/>
                <a:gd name="T49" fmla="*/ 238 h 245"/>
                <a:gd name="T50" fmla="*/ 73 w 157"/>
                <a:gd name="T51" fmla="*/ 220 h 245"/>
                <a:gd name="T52" fmla="*/ 79 w 157"/>
                <a:gd name="T53" fmla="*/ 208 h 245"/>
                <a:gd name="T54" fmla="*/ 156 w 157"/>
                <a:gd name="T55" fmla="*/ 6 h 245"/>
                <a:gd name="T56" fmla="*/ 157 w 157"/>
                <a:gd name="T57" fmla="*/ 3 h 245"/>
                <a:gd name="T58" fmla="*/ 153 w 157"/>
                <a:gd name="T59" fmla="*/ 0 h 245"/>
                <a:gd name="T60" fmla="*/ 132 w 157"/>
                <a:gd name="T6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7" h="245">
                  <a:moveTo>
                    <a:pt x="132" y="0"/>
                  </a:moveTo>
                  <a:cubicBezTo>
                    <a:pt x="129" y="0"/>
                    <a:pt x="128" y="1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1"/>
                    <a:pt x="28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59" y="182"/>
                    <a:pt x="59" y="182"/>
                    <a:pt x="59" y="182"/>
                  </a:cubicBezTo>
                  <a:cubicBezTo>
                    <a:pt x="57" y="187"/>
                    <a:pt x="53" y="199"/>
                    <a:pt x="48" y="205"/>
                  </a:cubicBezTo>
                  <a:cubicBezTo>
                    <a:pt x="44" y="211"/>
                    <a:pt x="42" y="213"/>
                    <a:pt x="38" y="215"/>
                  </a:cubicBezTo>
                  <a:cubicBezTo>
                    <a:pt x="35" y="216"/>
                    <a:pt x="33" y="217"/>
                    <a:pt x="30" y="217"/>
                  </a:cubicBezTo>
                  <a:cubicBezTo>
                    <a:pt x="28" y="217"/>
                    <a:pt x="27" y="217"/>
                    <a:pt x="26" y="216"/>
                  </a:cubicBezTo>
                  <a:cubicBezTo>
                    <a:pt x="22" y="216"/>
                    <a:pt x="18" y="214"/>
                    <a:pt x="14" y="213"/>
                  </a:cubicBezTo>
                  <a:cubicBezTo>
                    <a:pt x="11" y="212"/>
                    <a:pt x="9" y="210"/>
                    <a:pt x="7" y="210"/>
                  </a:cubicBezTo>
                  <a:cubicBezTo>
                    <a:pt x="5" y="210"/>
                    <a:pt x="3" y="212"/>
                    <a:pt x="3" y="215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6"/>
                    <a:pt x="4" y="238"/>
                    <a:pt x="7" y="240"/>
                  </a:cubicBezTo>
                  <a:cubicBezTo>
                    <a:pt x="15" y="243"/>
                    <a:pt x="21" y="245"/>
                    <a:pt x="32" y="245"/>
                  </a:cubicBezTo>
                  <a:cubicBezTo>
                    <a:pt x="41" y="244"/>
                    <a:pt x="47" y="242"/>
                    <a:pt x="54" y="238"/>
                  </a:cubicBezTo>
                  <a:cubicBezTo>
                    <a:pt x="61" y="233"/>
                    <a:pt x="67" y="227"/>
                    <a:pt x="73" y="220"/>
                  </a:cubicBezTo>
                  <a:cubicBezTo>
                    <a:pt x="75" y="216"/>
                    <a:pt x="77" y="212"/>
                    <a:pt x="79" y="208"/>
                  </a:cubicBezTo>
                  <a:cubicBezTo>
                    <a:pt x="83" y="200"/>
                    <a:pt x="144" y="40"/>
                    <a:pt x="156" y="6"/>
                  </a:cubicBezTo>
                  <a:cubicBezTo>
                    <a:pt x="157" y="5"/>
                    <a:pt x="157" y="4"/>
                    <a:pt x="157" y="3"/>
                  </a:cubicBezTo>
                  <a:cubicBezTo>
                    <a:pt x="157" y="1"/>
                    <a:pt x="155" y="0"/>
                    <a:pt x="153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2C29C81-DF56-4D2E-89D6-7B733339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1726"/>
              <a:ext cx="263" cy="322"/>
            </a:xfrm>
            <a:custGeom>
              <a:avLst/>
              <a:gdLst>
                <a:gd name="T0" fmla="*/ 28 w 139"/>
                <a:gd name="T1" fmla="*/ 21 h 170"/>
                <a:gd name="T2" fmla="*/ 28 w 139"/>
                <a:gd name="T3" fmla="*/ 6 h 170"/>
                <a:gd name="T4" fmla="*/ 25 w 139"/>
                <a:gd name="T5" fmla="*/ 3 h 170"/>
                <a:gd name="T6" fmla="*/ 4 w 139"/>
                <a:gd name="T7" fmla="*/ 3 h 170"/>
                <a:gd name="T8" fmla="*/ 0 w 139"/>
                <a:gd name="T9" fmla="*/ 6 h 170"/>
                <a:gd name="T10" fmla="*/ 0 w 139"/>
                <a:gd name="T11" fmla="*/ 167 h 170"/>
                <a:gd name="T12" fmla="*/ 4 w 139"/>
                <a:gd name="T13" fmla="*/ 170 h 170"/>
                <a:gd name="T14" fmla="*/ 25 w 139"/>
                <a:gd name="T15" fmla="*/ 170 h 170"/>
                <a:gd name="T16" fmla="*/ 28 w 139"/>
                <a:gd name="T17" fmla="*/ 167 h 170"/>
                <a:gd name="T18" fmla="*/ 28 w 139"/>
                <a:gd name="T19" fmla="*/ 68 h 170"/>
                <a:gd name="T20" fmla="*/ 70 w 139"/>
                <a:gd name="T21" fmla="*/ 28 h 170"/>
                <a:gd name="T22" fmla="*/ 111 w 139"/>
                <a:gd name="T23" fmla="*/ 68 h 170"/>
                <a:gd name="T24" fmla="*/ 111 w 139"/>
                <a:gd name="T25" fmla="*/ 167 h 170"/>
                <a:gd name="T26" fmla="*/ 111 w 139"/>
                <a:gd name="T27" fmla="*/ 167 h 170"/>
                <a:gd name="T28" fmla="*/ 114 w 139"/>
                <a:gd name="T29" fmla="*/ 170 h 170"/>
                <a:gd name="T30" fmla="*/ 136 w 139"/>
                <a:gd name="T31" fmla="*/ 170 h 170"/>
                <a:gd name="T32" fmla="*/ 139 w 139"/>
                <a:gd name="T33" fmla="*/ 167 h 170"/>
                <a:gd name="T34" fmla="*/ 139 w 139"/>
                <a:gd name="T35" fmla="*/ 68 h 170"/>
                <a:gd name="T36" fmla="*/ 139 w 139"/>
                <a:gd name="T37" fmla="*/ 68 h 170"/>
                <a:gd name="T38" fmla="*/ 139 w 139"/>
                <a:gd name="T39" fmla="*/ 68 h 170"/>
                <a:gd name="T40" fmla="*/ 120 w 139"/>
                <a:gd name="T41" fmla="*/ 20 h 170"/>
                <a:gd name="T42" fmla="*/ 70 w 139"/>
                <a:gd name="T43" fmla="*/ 0 h 170"/>
                <a:gd name="T44" fmla="*/ 28 w 139"/>
                <a:gd name="T45" fmla="*/ 2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170">
                  <a:moveTo>
                    <a:pt x="28" y="21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8" y="4"/>
                    <a:pt x="27" y="3"/>
                    <a:pt x="2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9"/>
                    <a:pt x="1" y="170"/>
                    <a:pt x="4" y="170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7" y="170"/>
                    <a:pt x="28" y="169"/>
                    <a:pt x="28" y="1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49"/>
                    <a:pt x="42" y="28"/>
                    <a:pt x="70" y="28"/>
                  </a:cubicBezTo>
                  <a:cubicBezTo>
                    <a:pt x="97" y="28"/>
                    <a:pt x="111" y="49"/>
                    <a:pt x="111" y="68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9"/>
                    <a:pt x="112" y="170"/>
                    <a:pt x="114" y="170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38" y="170"/>
                    <a:pt x="139" y="169"/>
                    <a:pt x="139" y="16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51"/>
                    <a:pt x="133" y="35"/>
                    <a:pt x="120" y="20"/>
                  </a:cubicBezTo>
                  <a:cubicBezTo>
                    <a:pt x="109" y="7"/>
                    <a:pt x="88" y="0"/>
                    <a:pt x="70" y="0"/>
                  </a:cubicBezTo>
                  <a:cubicBezTo>
                    <a:pt x="41" y="0"/>
                    <a:pt x="28" y="21"/>
                    <a:pt x="28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B38DB0D8-2A95-458B-BC03-75E42A03A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1724"/>
              <a:ext cx="246" cy="328"/>
            </a:xfrm>
            <a:custGeom>
              <a:avLst/>
              <a:gdLst>
                <a:gd name="T0" fmla="*/ 4 w 130"/>
                <a:gd name="T1" fmla="*/ 48 h 173"/>
                <a:gd name="T2" fmla="*/ 56 w 130"/>
                <a:gd name="T3" fmla="*/ 97 h 173"/>
                <a:gd name="T4" fmla="*/ 57 w 130"/>
                <a:gd name="T5" fmla="*/ 98 h 173"/>
                <a:gd name="T6" fmla="*/ 101 w 130"/>
                <a:gd name="T7" fmla="*/ 124 h 173"/>
                <a:gd name="T8" fmla="*/ 66 w 130"/>
                <a:gd name="T9" fmla="*/ 146 h 173"/>
                <a:gd name="T10" fmla="*/ 30 w 130"/>
                <a:gd name="T11" fmla="*/ 118 h 173"/>
                <a:gd name="T12" fmla="*/ 26 w 130"/>
                <a:gd name="T13" fmla="*/ 114 h 173"/>
                <a:gd name="T14" fmla="*/ 5 w 130"/>
                <a:gd name="T15" fmla="*/ 114 h 173"/>
                <a:gd name="T16" fmla="*/ 0 w 130"/>
                <a:gd name="T17" fmla="*/ 118 h 173"/>
                <a:gd name="T18" fmla="*/ 65 w 130"/>
                <a:gd name="T19" fmla="*/ 173 h 173"/>
                <a:gd name="T20" fmla="*/ 130 w 130"/>
                <a:gd name="T21" fmla="*/ 120 h 173"/>
                <a:gd name="T22" fmla="*/ 72 w 130"/>
                <a:gd name="T23" fmla="*/ 74 h 173"/>
                <a:gd name="T24" fmla="*/ 32 w 130"/>
                <a:gd name="T25" fmla="*/ 48 h 173"/>
                <a:gd name="T26" fmla="*/ 63 w 130"/>
                <a:gd name="T27" fmla="*/ 27 h 173"/>
                <a:gd name="T28" fmla="*/ 97 w 130"/>
                <a:gd name="T29" fmla="*/ 49 h 173"/>
                <a:gd name="T30" fmla="*/ 102 w 130"/>
                <a:gd name="T31" fmla="*/ 53 h 173"/>
                <a:gd name="T32" fmla="*/ 120 w 130"/>
                <a:gd name="T33" fmla="*/ 53 h 173"/>
                <a:gd name="T34" fmla="*/ 125 w 130"/>
                <a:gd name="T35" fmla="*/ 48 h 173"/>
                <a:gd name="T36" fmla="*/ 63 w 130"/>
                <a:gd name="T37" fmla="*/ 0 h 173"/>
                <a:gd name="T38" fmla="*/ 4 w 130"/>
                <a:gd name="T39" fmla="*/ 4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173">
                  <a:moveTo>
                    <a:pt x="4" y="48"/>
                  </a:moveTo>
                  <a:cubicBezTo>
                    <a:pt x="4" y="77"/>
                    <a:pt x="19" y="91"/>
                    <a:pt x="56" y="9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83" y="102"/>
                    <a:pt x="101" y="105"/>
                    <a:pt x="101" y="124"/>
                  </a:cubicBezTo>
                  <a:cubicBezTo>
                    <a:pt x="101" y="139"/>
                    <a:pt x="83" y="146"/>
                    <a:pt x="66" y="146"/>
                  </a:cubicBezTo>
                  <a:cubicBezTo>
                    <a:pt x="46" y="146"/>
                    <a:pt x="33" y="136"/>
                    <a:pt x="30" y="118"/>
                  </a:cubicBezTo>
                  <a:cubicBezTo>
                    <a:pt x="30" y="116"/>
                    <a:pt x="29" y="114"/>
                    <a:pt x="26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6"/>
                    <a:pt x="0" y="118"/>
                  </a:cubicBezTo>
                  <a:cubicBezTo>
                    <a:pt x="0" y="150"/>
                    <a:pt x="27" y="173"/>
                    <a:pt x="65" y="173"/>
                  </a:cubicBezTo>
                  <a:cubicBezTo>
                    <a:pt x="104" y="173"/>
                    <a:pt x="130" y="151"/>
                    <a:pt x="130" y="120"/>
                  </a:cubicBezTo>
                  <a:cubicBezTo>
                    <a:pt x="130" y="86"/>
                    <a:pt x="100" y="79"/>
                    <a:pt x="72" y="74"/>
                  </a:cubicBezTo>
                  <a:cubicBezTo>
                    <a:pt x="37" y="68"/>
                    <a:pt x="32" y="58"/>
                    <a:pt x="32" y="48"/>
                  </a:cubicBezTo>
                  <a:cubicBezTo>
                    <a:pt x="32" y="32"/>
                    <a:pt x="49" y="27"/>
                    <a:pt x="63" y="27"/>
                  </a:cubicBezTo>
                  <a:cubicBezTo>
                    <a:pt x="82" y="27"/>
                    <a:pt x="94" y="34"/>
                    <a:pt x="97" y="49"/>
                  </a:cubicBezTo>
                  <a:cubicBezTo>
                    <a:pt x="98" y="51"/>
                    <a:pt x="98" y="53"/>
                    <a:pt x="10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3" y="53"/>
                    <a:pt x="125" y="51"/>
                    <a:pt x="125" y="48"/>
                  </a:cubicBezTo>
                  <a:cubicBezTo>
                    <a:pt x="125" y="19"/>
                    <a:pt x="100" y="0"/>
                    <a:pt x="63" y="0"/>
                  </a:cubicBezTo>
                  <a:cubicBezTo>
                    <a:pt x="22" y="0"/>
                    <a:pt x="4" y="25"/>
                    <a:pt x="4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85FBA9D-B6C7-4BE7-90DC-3572BFC9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1722"/>
              <a:ext cx="312" cy="474"/>
            </a:xfrm>
            <a:custGeom>
              <a:avLst/>
              <a:gdLst>
                <a:gd name="T0" fmla="*/ 67 w 165"/>
                <a:gd name="T1" fmla="*/ 0 h 250"/>
                <a:gd name="T2" fmla="*/ 0 w 165"/>
                <a:gd name="T3" fmla="*/ 86 h 250"/>
                <a:gd name="T4" fmla="*/ 82 w 165"/>
                <a:gd name="T5" fmla="*/ 174 h 250"/>
                <a:gd name="T6" fmla="*/ 137 w 165"/>
                <a:gd name="T7" fmla="*/ 152 h 250"/>
                <a:gd name="T8" fmla="*/ 137 w 165"/>
                <a:gd name="T9" fmla="*/ 173 h 250"/>
                <a:gd name="T10" fmla="*/ 89 w 165"/>
                <a:gd name="T11" fmla="*/ 222 h 250"/>
                <a:gd name="T12" fmla="*/ 48 w 165"/>
                <a:gd name="T13" fmla="*/ 194 h 250"/>
                <a:gd name="T14" fmla="*/ 43 w 165"/>
                <a:gd name="T15" fmla="*/ 190 h 250"/>
                <a:gd name="T16" fmla="*/ 24 w 165"/>
                <a:gd name="T17" fmla="*/ 190 h 250"/>
                <a:gd name="T18" fmla="*/ 19 w 165"/>
                <a:gd name="T19" fmla="*/ 195 h 250"/>
                <a:gd name="T20" fmla="*/ 89 w 165"/>
                <a:gd name="T21" fmla="*/ 250 h 250"/>
                <a:gd name="T22" fmla="*/ 165 w 165"/>
                <a:gd name="T23" fmla="*/ 174 h 250"/>
                <a:gd name="T24" fmla="*/ 165 w 165"/>
                <a:gd name="T25" fmla="*/ 7 h 250"/>
                <a:gd name="T26" fmla="*/ 162 w 165"/>
                <a:gd name="T27" fmla="*/ 4 h 250"/>
                <a:gd name="T28" fmla="*/ 140 w 165"/>
                <a:gd name="T29" fmla="*/ 4 h 250"/>
                <a:gd name="T30" fmla="*/ 137 w 165"/>
                <a:gd name="T31" fmla="*/ 7 h 250"/>
                <a:gd name="T32" fmla="*/ 137 w 165"/>
                <a:gd name="T33" fmla="*/ 21 h 250"/>
                <a:gd name="T34" fmla="*/ 99 w 165"/>
                <a:gd name="T35" fmla="*/ 0 h 250"/>
                <a:gd name="T36" fmla="*/ 96 w 165"/>
                <a:gd name="T37" fmla="*/ 3 h 250"/>
                <a:gd name="T38" fmla="*/ 96 w 165"/>
                <a:gd name="T39" fmla="*/ 28 h 250"/>
                <a:gd name="T40" fmla="*/ 97 w 165"/>
                <a:gd name="T41" fmla="*/ 31 h 250"/>
                <a:gd name="T42" fmla="*/ 138 w 165"/>
                <a:gd name="T43" fmla="*/ 87 h 250"/>
                <a:gd name="T44" fmla="*/ 83 w 165"/>
                <a:gd name="T45" fmla="*/ 146 h 250"/>
                <a:gd name="T46" fmla="*/ 29 w 165"/>
                <a:gd name="T47" fmla="*/ 87 h 250"/>
                <a:gd name="T48" fmla="*/ 68 w 165"/>
                <a:gd name="T49" fmla="*/ 31 h 250"/>
                <a:gd name="T50" fmla="*/ 70 w 165"/>
                <a:gd name="T51" fmla="*/ 29 h 250"/>
                <a:gd name="T52" fmla="*/ 70 w 165"/>
                <a:gd name="T53" fmla="*/ 3 h 250"/>
                <a:gd name="T54" fmla="*/ 67 w 165"/>
                <a:gd name="T55" fmla="*/ 0 h 250"/>
                <a:gd name="T56" fmla="*/ 67 w 165"/>
                <a:gd name="T5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5" h="250">
                  <a:moveTo>
                    <a:pt x="67" y="0"/>
                  </a:moveTo>
                  <a:cubicBezTo>
                    <a:pt x="29" y="8"/>
                    <a:pt x="0" y="44"/>
                    <a:pt x="0" y="86"/>
                  </a:cubicBezTo>
                  <a:cubicBezTo>
                    <a:pt x="0" y="135"/>
                    <a:pt x="37" y="174"/>
                    <a:pt x="82" y="174"/>
                  </a:cubicBezTo>
                  <a:cubicBezTo>
                    <a:pt x="103" y="174"/>
                    <a:pt x="122" y="166"/>
                    <a:pt x="137" y="15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37" y="205"/>
                    <a:pt x="120" y="222"/>
                    <a:pt x="89" y="222"/>
                  </a:cubicBezTo>
                  <a:cubicBezTo>
                    <a:pt x="66" y="222"/>
                    <a:pt x="52" y="213"/>
                    <a:pt x="48" y="194"/>
                  </a:cubicBezTo>
                  <a:cubicBezTo>
                    <a:pt x="47" y="192"/>
                    <a:pt x="46" y="190"/>
                    <a:pt x="43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1" y="190"/>
                    <a:pt x="19" y="192"/>
                    <a:pt x="19" y="195"/>
                  </a:cubicBezTo>
                  <a:cubicBezTo>
                    <a:pt x="22" y="228"/>
                    <a:pt x="51" y="250"/>
                    <a:pt x="89" y="250"/>
                  </a:cubicBezTo>
                  <a:cubicBezTo>
                    <a:pt x="135" y="250"/>
                    <a:pt x="165" y="219"/>
                    <a:pt x="165" y="174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5"/>
                    <a:pt x="164" y="4"/>
                    <a:pt x="162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38" y="4"/>
                    <a:pt x="137" y="5"/>
                    <a:pt x="137" y="7"/>
                  </a:cubicBezTo>
                  <a:cubicBezTo>
                    <a:pt x="137" y="21"/>
                    <a:pt x="137" y="21"/>
                    <a:pt x="137" y="21"/>
                  </a:cubicBezTo>
                  <a:cubicBezTo>
                    <a:pt x="126" y="11"/>
                    <a:pt x="113" y="4"/>
                    <a:pt x="99" y="0"/>
                  </a:cubicBezTo>
                  <a:cubicBezTo>
                    <a:pt x="97" y="0"/>
                    <a:pt x="96" y="1"/>
                    <a:pt x="96" y="3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9"/>
                    <a:pt x="96" y="30"/>
                    <a:pt x="97" y="31"/>
                  </a:cubicBezTo>
                  <a:cubicBezTo>
                    <a:pt x="121" y="37"/>
                    <a:pt x="138" y="60"/>
                    <a:pt x="138" y="87"/>
                  </a:cubicBezTo>
                  <a:cubicBezTo>
                    <a:pt x="138" y="119"/>
                    <a:pt x="114" y="146"/>
                    <a:pt x="83" y="146"/>
                  </a:cubicBezTo>
                  <a:cubicBezTo>
                    <a:pt x="53" y="146"/>
                    <a:pt x="29" y="119"/>
                    <a:pt x="29" y="87"/>
                  </a:cubicBezTo>
                  <a:cubicBezTo>
                    <a:pt x="29" y="61"/>
                    <a:pt x="45" y="38"/>
                    <a:pt x="68" y="31"/>
                  </a:cubicBezTo>
                  <a:cubicBezTo>
                    <a:pt x="69" y="31"/>
                    <a:pt x="70" y="30"/>
                    <a:pt x="70" y="2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1"/>
                    <a:pt x="69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48DD9144-12C1-4B89-9F6D-92B4361D9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01B98C09-7AAE-43C7-82DE-9DB278B02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F4FD3F7-7AD2-4CA4-8D7C-34E6C136A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1584"/>
              <a:ext cx="242" cy="462"/>
            </a:xfrm>
            <a:custGeom>
              <a:avLst/>
              <a:gdLst>
                <a:gd name="T0" fmla="*/ 39 w 128"/>
                <a:gd name="T1" fmla="*/ 55 h 244"/>
                <a:gd name="T2" fmla="*/ 39 w 128"/>
                <a:gd name="T3" fmla="*/ 76 h 244"/>
                <a:gd name="T4" fmla="*/ 4 w 128"/>
                <a:gd name="T5" fmla="*/ 76 h 244"/>
                <a:gd name="T6" fmla="*/ 0 w 128"/>
                <a:gd name="T7" fmla="*/ 81 h 244"/>
                <a:gd name="T8" fmla="*/ 0 w 128"/>
                <a:gd name="T9" fmla="*/ 99 h 244"/>
                <a:gd name="T10" fmla="*/ 4 w 128"/>
                <a:gd name="T11" fmla="*/ 103 h 244"/>
                <a:gd name="T12" fmla="*/ 39 w 128"/>
                <a:gd name="T13" fmla="*/ 103 h 244"/>
                <a:gd name="T14" fmla="*/ 39 w 128"/>
                <a:gd name="T15" fmla="*/ 239 h 244"/>
                <a:gd name="T16" fmla="*/ 44 w 128"/>
                <a:gd name="T17" fmla="*/ 244 h 244"/>
                <a:gd name="T18" fmla="*/ 62 w 128"/>
                <a:gd name="T19" fmla="*/ 244 h 244"/>
                <a:gd name="T20" fmla="*/ 67 w 128"/>
                <a:gd name="T21" fmla="*/ 239 h 244"/>
                <a:gd name="T22" fmla="*/ 67 w 128"/>
                <a:gd name="T23" fmla="*/ 103 h 244"/>
                <a:gd name="T24" fmla="*/ 120 w 128"/>
                <a:gd name="T25" fmla="*/ 103 h 244"/>
                <a:gd name="T26" fmla="*/ 125 w 128"/>
                <a:gd name="T27" fmla="*/ 99 h 244"/>
                <a:gd name="T28" fmla="*/ 125 w 128"/>
                <a:gd name="T29" fmla="*/ 81 h 244"/>
                <a:gd name="T30" fmla="*/ 120 w 128"/>
                <a:gd name="T31" fmla="*/ 76 h 244"/>
                <a:gd name="T32" fmla="*/ 67 w 128"/>
                <a:gd name="T33" fmla="*/ 76 h 244"/>
                <a:gd name="T34" fmla="*/ 67 w 128"/>
                <a:gd name="T35" fmla="*/ 55 h 244"/>
                <a:gd name="T36" fmla="*/ 91 w 128"/>
                <a:gd name="T37" fmla="*/ 27 h 244"/>
                <a:gd name="T38" fmla="*/ 122 w 128"/>
                <a:gd name="T39" fmla="*/ 37 h 244"/>
                <a:gd name="T40" fmla="*/ 125 w 128"/>
                <a:gd name="T41" fmla="*/ 38 h 244"/>
                <a:gd name="T42" fmla="*/ 128 w 128"/>
                <a:gd name="T43" fmla="*/ 33 h 244"/>
                <a:gd name="T44" fmla="*/ 128 w 128"/>
                <a:gd name="T45" fmla="*/ 16 h 244"/>
                <a:gd name="T46" fmla="*/ 125 w 128"/>
                <a:gd name="T47" fmla="*/ 9 h 244"/>
                <a:gd name="T48" fmla="*/ 89 w 128"/>
                <a:gd name="T49" fmla="*/ 0 h 244"/>
                <a:gd name="T50" fmla="*/ 39 w 128"/>
                <a:gd name="T51" fmla="*/ 5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244">
                  <a:moveTo>
                    <a:pt x="39" y="55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1" y="76"/>
                    <a:pt x="0" y="78"/>
                    <a:pt x="0" y="8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2"/>
                    <a:pt x="1" y="103"/>
                    <a:pt x="4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239"/>
                    <a:pt x="39" y="239"/>
                    <a:pt x="39" y="239"/>
                  </a:cubicBezTo>
                  <a:cubicBezTo>
                    <a:pt x="39" y="242"/>
                    <a:pt x="41" y="244"/>
                    <a:pt x="44" y="244"/>
                  </a:cubicBezTo>
                  <a:cubicBezTo>
                    <a:pt x="62" y="244"/>
                    <a:pt x="62" y="244"/>
                    <a:pt x="62" y="244"/>
                  </a:cubicBezTo>
                  <a:cubicBezTo>
                    <a:pt x="65" y="244"/>
                    <a:pt x="67" y="242"/>
                    <a:pt x="67" y="239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23" y="103"/>
                    <a:pt x="125" y="102"/>
                    <a:pt x="125" y="99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78"/>
                    <a:pt x="123" y="76"/>
                    <a:pt x="120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38"/>
                    <a:pt x="76" y="27"/>
                    <a:pt x="91" y="27"/>
                  </a:cubicBezTo>
                  <a:cubicBezTo>
                    <a:pt x="102" y="27"/>
                    <a:pt x="110" y="30"/>
                    <a:pt x="122" y="37"/>
                  </a:cubicBezTo>
                  <a:cubicBezTo>
                    <a:pt x="123" y="38"/>
                    <a:pt x="124" y="38"/>
                    <a:pt x="125" y="38"/>
                  </a:cubicBezTo>
                  <a:cubicBezTo>
                    <a:pt x="127" y="38"/>
                    <a:pt x="128" y="36"/>
                    <a:pt x="128" y="33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13"/>
                    <a:pt x="128" y="11"/>
                    <a:pt x="125" y="9"/>
                  </a:cubicBezTo>
                  <a:cubicBezTo>
                    <a:pt x="114" y="3"/>
                    <a:pt x="103" y="0"/>
                    <a:pt x="89" y="0"/>
                  </a:cubicBezTo>
                  <a:cubicBezTo>
                    <a:pt x="54" y="0"/>
                    <a:pt x="39" y="29"/>
                    <a:pt x="39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3F74A4C-3F35-49ED-8FDB-98270CD3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" y="1578"/>
              <a:ext cx="632" cy="631"/>
            </a:xfrm>
            <a:custGeom>
              <a:avLst/>
              <a:gdLst>
                <a:gd name="T0" fmla="*/ 181 w 334"/>
                <a:gd name="T1" fmla="*/ 1 h 333"/>
                <a:gd name="T2" fmla="*/ 180 w 334"/>
                <a:gd name="T3" fmla="*/ 4 h 333"/>
                <a:gd name="T4" fmla="*/ 180 w 334"/>
                <a:gd name="T5" fmla="*/ 26 h 333"/>
                <a:gd name="T6" fmla="*/ 180 w 334"/>
                <a:gd name="T7" fmla="*/ 26 h 333"/>
                <a:gd name="T8" fmla="*/ 182 w 334"/>
                <a:gd name="T9" fmla="*/ 28 h 333"/>
                <a:gd name="T10" fmla="*/ 306 w 334"/>
                <a:gd name="T11" fmla="*/ 166 h 333"/>
                <a:gd name="T12" fmla="*/ 167 w 334"/>
                <a:gd name="T13" fmla="*/ 305 h 333"/>
                <a:gd name="T14" fmla="*/ 28 w 334"/>
                <a:gd name="T15" fmla="*/ 166 h 333"/>
                <a:gd name="T16" fmla="*/ 152 w 334"/>
                <a:gd name="T17" fmla="*/ 28 h 333"/>
                <a:gd name="T18" fmla="*/ 154 w 334"/>
                <a:gd name="T19" fmla="*/ 26 h 333"/>
                <a:gd name="T20" fmla="*/ 154 w 334"/>
                <a:gd name="T21" fmla="*/ 26 h 333"/>
                <a:gd name="T22" fmla="*/ 154 w 334"/>
                <a:gd name="T23" fmla="*/ 4 h 333"/>
                <a:gd name="T24" fmla="*/ 153 w 334"/>
                <a:gd name="T25" fmla="*/ 1 h 333"/>
                <a:gd name="T26" fmla="*/ 150 w 334"/>
                <a:gd name="T27" fmla="*/ 0 h 333"/>
                <a:gd name="T28" fmla="*/ 149 w 334"/>
                <a:gd name="T29" fmla="*/ 0 h 333"/>
                <a:gd name="T30" fmla="*/ 149 w 334"/>
                <a:gd name="T31" fmla="*/ 0 h 333"/>
                <a:gd name="T32" fmla="*/ 0 w 334"/>
                <a:gd name="T33" fmla="*/ 166 h 333"/>
                <a:gd name="T34" fmla="*/ 167 w 334"/>
                <a:gd name="T35" fmla="*/ 333 h 333"/>
                <a:gd name="T36" fmla="*/ 334 w 334"/>
                <a:gd name="T37" fmla="*/ 166 h 333"/>
                <a:gd name="T38" fmla="*/ 185 w 334"/>
                <a:gd name="T39" fmla="*/ 0 h 333"/>
                <a:gd name="T40" fmla="*/ 185 w 334"/>
                <a:gd name="T41" fmla="*/ 0 h 333"/>
                <a:gd name="T42" fmla="*/ 184 w 334"/>
                <a:gd name="T43" fmla="*/ 0 h 333"/>
                <a:gd name="T44" fmla="*/ 181 w 334"/>
                <a:gd name="T45" fmla="*/ 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4" h="333">
                  <a:moveTo>
                    <a:pt x="181" y="1"/>
                  </a:moveTo>
                  <a:cubicBezTo>
                    <a:pt x="180" y="2"/>
                    <a:pt x="180" y="3"/>
                    <a:pt x="180" y="4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7"/>
                    <a:pt x="181" y="28"/>
                    <a:pt x="182" y="28"/>
                  </a:cubicBezTo>
                  <a:cubicBezTo>
                    <a:pt x="251" y="35"/>
                    <a:pt x="306" y="94"/>
                    <a:pt x="306" y="166"/>
                  </a:cubicBezTo>
                  <a:cubicBezTo>
                    <a:pt x="306" y="243"/>
                    <a:pt x="244" y="305"/>
                    <a:pt x="167" y="305"/>
                  </a:cubicBezTo>
                  <a:cubicBezTo>
                    <a:pt x="90" y="305"/>
                    <a:pt x="28" y="243"/>
                    <a:pt x="28" y="166"/>
                  </a:cubicBezTo>
                  <a:cubicBezTo>
                    <a:pt x="28" y="94"/>
                    <a:pt x="82" y="35"/>
                    <a:pt x="152" y="28"/>
                  </a:cubicBezTo>
                  <a:cubicBezTo>
                    <a:pt x="153" y="28"/>
                    <a:pt x="154" y="27"/>
                    <a:pt x="154" y="26"/>
                  </a:cubicBezTo>
                  <a:cubicBezTo>
                    <a:pt x="154" y="26"/>
                    <a:pt x="154" y="26"/>
                    <a:pt x="154" y="26"/>
                  </a:cubicBezTo>
                  <a:cubicBezTo>
                    <a:pt x="154" y="4"/>
                    <a:pt x="154" y="4"/>
                    <a:pt x="154" y="4"/>
                  </a:cubicBezTo>
                  <a:cubicBezTo>
                    <a:pt x="154" y="3"/>
                    <a:pt x="154" y="2"/>
                    <a:pt x="153" y="1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65" y="9"/>
                    <a:pt x="0" y="80"/>
                    <a:pt x="0" y="166"/>
                  </a:cubicBezTo>
                  <a:cubicBezTo>
                    <a:pt x="0" y="258"/>
                    <a:pt x="75" y="333"/>
                    <a:pt x="167" y="333"/>
                  </a:cubicBezTo>
                  <a:cubicBezTo>
                    <a:pt x="259" y="333"/>
                    <a:pt x="334" y="258"/>
                    <a:pt x="334" y="166"/>
                  </a:cubicBezTo>
                  <a:cubicBezTo>
                    <a:pt x="334" y="80"/>
                    <a:pt x="269" y="9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4" y="0"/>
                    <a:pt x="184" y="0"/>
                  </a:cubicBezTo>
                  <a:cubicBezTo>
                    <a:pt x="183" y="0"/>
                    <a:pt x="182" y="0"/>
                    <a:pt x="18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</p:grpSp>
    </p:spTree>
    <p:extLst>
      <p:ext uri="{BB962C8B-B14F-4D97-AF65-F5344CB8AC3E}">
        <p14:creationId xmlns:p14="http://schemas.microsoft.com/office/powerpoint/2010/main" val="211087034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6139"/>
            <a:ext cx="9144000" cy="3245724"/>
          </a:xfrm>
        </p:spPr>
        <p:txBody>
          <a:bodyPr anchor="ctr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14325"/>
            <a:ext cx="9144000" cy="453754"/>
          </a:xfrm>
        </p:spPr>
        <p:txBody>
          <a:bodyPr/>
          <a:lstStyle>
            <a:lvl1pPr marL="0" indent="0" algn="ctr">
              <a:buNone/>
              <a:defRPr sz="2399">
                <a:solidFill>
                  <a:schemeClr val="accent3"/>
                </a:solidFill>
              </a:defRPr>
            </a:lvl1pPr>
            <a:lvl2pPr marL="456963" indent="0" algn="ctr">
              <a:buNone/>
              <a:defRPr sz="1999"/>
            </a:lvl2pPr>
            <a:lvl3pPr marL="913923" indent="0" algn="ctr">
              <a:buNone/>
              <a:defRPr sz="1799"/>
            </a:lvl3pPr>
            <a:lvl4pPr marL="1370889" indent="0" algn="ctr">
              <a:buNone/>
              <a:defRPr sz="1599"/>
            </a:lvl4pPr>
            <a:lvl5pPr marL="1827852" indent="0" algn="ctr">
              <a:buNone/>
              <a:defRPr sz="1599"/>
            </a:lvl5pPr>
            <a:lvl6pPr marL="2284812" indent="0" algn="ctr">
              <a:buNone/>
              <a:defRPr sz="1599"/>
            </a:lvl6pPr>
            <a:lvl7pPr marL="2741775" indent="0" algn="ctr">
              <a:buNone/>
              <a:defRPr sz="1599"/>
            </a:lvl7pPr>
            <a:lvl8pPr marL="3198740" indent="0" algn="ctr">
              <a:buNone/>
              <a:defRPr sz="1599"/>
            </a:lvl8pPr>
            <a:lvl9pPr marL="3655703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70F54715-A93F-4896-93D9-0F87EC2FA63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99200" y="689925"/>
            <a:ext cx="2793600" cy="681042"/>
            <a:chOff x="2071" y="1578"/>
            <a:chExt cx="2587" cy="631"/>
          </a:xfr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46B7DFA-C5E8-4F62-AD8D-4DEE7917F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1728"/>
              <a:ext cx="244" cy="318"/>
            </a:xfrm>
            <a:custGeom>
              <a:avLst/>
              <a:gdLst>
                <a:gd name="T0" fmla="*/ 12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2 w 129"/>
                <a:gd name="T7" fmla="*/ 29 h 168"/>
                <a:gd name="T8" fmla="*/ 48 w 129"/>
                <a:gd name="T9" fmla="*/ 29 h 168"/>
                <a:gd name="T10" fmla="*/ 48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2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2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2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8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1"/>
                    <a:pt x="75" y="0"/>
                    <a:pt x="7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6ABD64B8-C9CA-4D12-BB30-52ABBBA59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1728"/>
              <a:ext cx="244" cy="318"/>
            </a:xfrm>
            <a:custGeom>
              <a:avLst/>
              <a:gdLst>
                <a:gd name="T0" fmla="*/ 11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1 w 129"/>
                <a:gd name="T7" fmla="*/ 29 h 168"/>
                <a:gd name="T8" fmla="*/ 47 w 129"/>
                <a:gd name="T9" fmla="*/ 29 h 168"/>
                <a:gd name="T10" fmla="*/ 47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1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1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1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7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5" y="1"/>
                    <a:pt x="74" y="0"/>
                    <a:pt x="72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B038732F-5EB5-436D-B40F-847E37FC0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1728"/>
              <a:ext cx="297" cy="464"/>
            </a:xfrm>
            <a:custGeom>
              <a:avLst/>
              <a:gdLst>
                <a:gd name="T0" fmla="*/ 132 w 157"/>
                <a:gd name="T1" fmla="*/ 0 h 245"/>
                <a:gd name="T2" fmla="*/ 127 w 157"/>
                <a:gd name="T3" fmla="*/ 3 h 245"/>
                <a:gd name="T4" fmla="*/ 127 w 157"/>
                <a:gd name="T5" fmla="*/ 3 h 245"/>
                <a:gd name="T6" fmla="*/ 79 w 157"/>
                <a:gd name="T7" fmla="*/ 128 h 245"/>
                <a:gd name="T8" fmla="*/ 30 w 157"/>
                <a:gd name="T9" fmla="*/ 4 h 245"/>
                <a:gd name="T10" fmla="*/ 25 w 157"/>
                <a:gd name="T11" fmla="*/ 0 h 245"/>
                <a:gd name="T12" fmla="*/ 4 w 157"/>
                <a:gd name="T13" fmla="*/ 0 h 245"/>
                <a:gd name="T14" fmla="*/ 0 w 157"/>
                <a:gd name="T15" fmla="*/ 3 h 245"/>
                <a:gd name="T16" fmla="*/ 1 w 157"/>
                <a:gd name="T17" fmla="*/ 6 h 245"/>
                <a:gd name="T18" fmla="*/ 1 w 157"/>
                <a:gd name="T19" fmla="*/ 6 h 245"/>
                <a:gd name="T20" fmla="*/ 1 w 157"/>
                <a:gd name="T21" fmla="*/ 6 h 245"/>
                <a:gd name="T22" fmla="*/ 64 w 157"/>
                <a:gd name="T23" fmla="*/ 168 h 245"/>
                <a:gd name="T24" fmla="*/ 59 w 157"/>
                <a:gd name="T25" fmla="*/ 182 h 245"/>
                <a:gd name="T26" fmla="*/ 48 w 157"/>
                <a:gd name="T27" fmla="*/ 205 h 245"/>
                <a:gd name="T28" fmla="*/ 38 w 157"/>
                <a:gd name="T29" fmla="*/ 215 h 245"/>
                <a:gd name="T30" fmla="*/ 30 w 157"/>
                <a:gd name="T31" fmla="*/ 217 h 245"/>
                <a:gd name="T32" fmla="*/ 26 w 157"/>
                <a:gd name="T33" fmla="*/ 216 h 245"/>
                <a:gd name="T34" fmla="*/ 14 w 157"/>
                <a:gd name="T35" fmla="*/ 213 h 245"/>
                <a:gd name="T36" fmla="*/ 7 w 157"/>
                <a:gd name="T37" fmla="*/ 210 h 245"/>
                <a:gd name="T38" fmla="*/ 3 w 157"/>
                <a:gd name="T39" fmla="*/ 215 h 245"/>
                <a:gd name="T40" fmla="*/ 3 w 157"/>
                <a:gd name="T41" fmla="*/ 233 h 245"/>
                <a:gd name="T42" fmla="*/ 3 w 157"/>
                <a:gd name="T43" fmla="*/ 233 h 245"/>
                <a:gd name="T44" fmla="*/ 7 w 157"/>
                <a:gd name="T45" fmla="*/ 240 h 245"/>
                <a:gd name="T46" fmla="*/ 32 w 157"/>
                <a:gd name="T47" fmla="*/ 245 h 245"/>
                <a:gd name="T48" fmla="*/ 54 w 157"/>
                <a:gd name="T49" fmla="*/ 238 h 245"/>
                <a:gd name="T50" fmla="*/ 73 w 157"/>
                <a:gd name="T51" fmla="*/ 220 h 245"/>
                <a:gd name="T52" fmla="*/ 79 w 157"/>
                <a:gd name="T53" fmla="*/ 208 h 245"/>
                <a:gd name="T54" fmla="*/ 156 w 157"/>
                <a:gd name="T55" fmla="*/ 6 h 245"/>
                <a:gd name="T56" fmla="*/ 157 w 157"/>
                <a:gd name="T57" fmla="*/ 3 h 245"/>
                <a:gd name="T58" fmla="*/ 153 w 157"/>
                <a:gd name="T59" fmla="*/ 0 h 245"/>
                <a:gd name="T60" fmla="*/ 132 w 157"/>
                <a:gd name="T6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7" h="245">
                  <a:moveTo>
                    <a:pt x="132" y="0"/>
                  </a:moveTo>
                  <a:cubicBezTo>
                    <a:pt x="129" y="0"/>
                    <a:pt x="128" y="1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1"/>
                    <a:pt x="28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59" y="182"/>
                    <a:pt x="59" y="182"/>
                    <a:pt x="59" y="182"/>
                  </a:cubicBezTo>
                  <a:cubicBezTo>
                    <a:pt x="57" y="187"/>
                    <a:pt x="53" y="199"/>
                    <a:pt x="48" y="205"/>
                  </a:cubicBezTo>
                  <a:cubicBezTo>
                    <a:pt x="44" y="211"/>
                    <a:pt x="42" y="213"/>
                    <a:pt x="38" y="215"/>
                  </a:cubicBezTo>
                  <a:cubicBezTo>
                    <a:pt x="35" y="216"/>
                    <a:pt x="33" y="217"/>
                    <a:pt x="30" y="217"/>
                  </a:cubicBezTo>
                  <a:cubicBezTo>
                    <a:pt x="28" y="217"/>
                    <a:pt x="27" y="217"/>
                    <a:pt x="26" y="216"/>
                  </a:cubicBezTo>
                  <a:cubicBezTo>
                    <a:pt x="22" y="216"/>
                    <a:pt x="18" y="214"/>
                    <a:pt x="14" y="213"/>
                  </a:cubicBezTo>
                  <a:cubicBezTo>
                    <a:pt x="11" y="212"/>
                    <a:pt x="9" y="210"/>
                    <a:pt x="7" y="210"/>
                  </a:cubicBezTo>
                  <a:cubicBezTo>
                    <a:pt x="5" y="210"/>
                    <a:pt x="3" y="212"/>
                    <a:pt x="3" y="215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6"/>
                    <a:pt x="4" y="238"/>
                    <a:pt x="7" y="240"/>
                  </a:cubicBezTo>
                  <a:cubicBezTo>
                    <a:pt x="15" y="243"/>
                    <a:pt x="21" y="245"/>
                    <a:pt x="32" y="245"/>
                  </a:cubicBezTo>
                  <a:cubicBezTo>
                    <a:pt x="41" y="244"/>
                    <a:pt x="47" y="242"/>
                    <a:pt x="54" y="238"/>
                  </a:cubicBezTo>
                  <a:cubicBezTo>
                    <a:pt x="61" y="233"/>
                    <a:pt x="67" y="227"/>
                    <a:pt x="73" y="220"/>
                  </a:cubicBezTo>
                  <a:cubicBezTo>
                    <a:pt x="75" y="216"/>
                    <a:pt x="77" y="212"/>
                    <a:pt x="79" y="208"/>
                  </a:cubicBezTo>
                  <a:cubicBezTo>
                    <a:pt x="83" y="200"/>
                    <a:pt x="144" y="40"/>
                    <a:pt x="156" y="6"/>
                  </a:cubicBezTo>
                  <a:cubicBezTo>
                    <a:pt x="157" y="5"/>
                    <a:pt x="157" y="4"/>
                    <a:pt x="157" y="3"/>
                  </a:cubicBezTo>
                  <a:cubicBezTo>
                    <a:pt x="157" y="1"/>
                    <a:pt x="155" y="0"/>
                    <a:pt x="153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2C29C81-DF56-4D2E-89D6-7B733339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1726"/>
              <a:ext cx="263" cy="322"/>
            </a:xfrm>
            <a:custGeom>
              <a:avLst/>
              <a:gdLst>
                <a:gd name="T0" fmla="*/ 28 w 139"/>
                <a:gd name="T1" fmla="*/ 21 h 170"/>
                <a:gd name="T2" fmla="*/ 28 w 139"/>
                <a:gd name="T3" fmla="*/ 6 h 170"/>
                <a:gd name="T4" fmla="*/ 25 w 139"/>
                <a:gd name="T5" fmla="*/ 3 h 170"/>
                <a:gd name="T6" fmla="*/ 4 w 139"/>
                <a:gd name="T7" fmla="*/ 3 h 170"/>
                <a:gd name="T8" fmla="*/ 0 w 139"/>
                <a:gd name="T9" fmla="*/ 6 h 170"/>
                <a:gd name="T10" fmla="*/ 0 w 139"/>
                <a:gd name="T11" fmla="*/ 167 h 170"/>
                <a:gd name="T12" fmla="*/ 4 w 139"/>
                <a:gd name="T13" fmla="*/ 170 h 170"/>
                <a:gd name="T14" fmla="*/ 25 w 139"/>
                <a:gd name="T15" fmla="*/ 170 h 170"/>
                <a:gd name="T16" fmla="*/ 28 w 139"/>
                <a:gd name="T17" fmla="*/ 167 h 170"/>
                <a:gd name="T18" fmla="*/ 28 w 139"/>
                <a:gd name="T19" fmla="*/ 68 h 170"/>
                <a:gd name="T20" fmla="*/ 70 w 139"/>
                <a:gd name="T21" fmla="*/ 28 h 170"/>
                <a:gd name="T22" fmla="*/ 111 w 139"/>
                <a:gd name="T23" fmla="*/ 68 h 170"/>
                <a:gd name="T24" fmla="*/ 111 w 139"/>
                <a:gd name="T25" fmla="*/ 167 h 170"/>
                <a:gd name="T26" fmla="*/ 111 w 139"/>
                <a:gd name="T27" fmla="*/ 167 h 170"/>
                <a:gd name="T28" fmla="*/ 114 w 139"/>
                <a:gd name="T29" fmla="*/ 170 h 170"/>
                <a:gd name="T30" fmla="*/ 136 w 139"/>
                <a:gd name="T31" fmla="*/ 170 h 170"/>
                <a:gd name="T32" fmla="*/ 139 w 139"/>
                <a:gd name="T33" fmla="*/ 167 h 170"/>
                <a:gd name="T34" fmla="*/ 139 w 139"/>
                <a:gd name="T35" fmla="*/ 68 h 170"/>
                <a:gd name="T36" fmla="*/ 139 w 139"/>
                <a:gd name="T37" fmla="*/ 68 h 170"/>
                <a:gd name="T38" fmla="*/ 139 w 139"/>
                <a:gd name="T39" fmla="*/ 68 h 170"/>
                <a:gd name="T40" fmla="*/ 120 w 139"/>
                <a:gd name="T41" fmla="*/ 20 h 170"/>
                <a:gd name="T42" fmla="*/ 70 w 139"/>
                <a:gd name="T43" fmla="*/ 0 h 170"/>
                <a:gd name="T44" fmla="*/ 28 w 139"/>
                <a:gd name="T45" fmla="*/ 2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170">
                  <a:moveTo>
                    <a:pt x="28" y="21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8" y="4"/>
                    <a:pt x="27" y="3"/>
                    <a:pt x="2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9"/>
                    <a:pt x="1" y="170"/>
                    <a:pt x="4" y="170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7" y="170"/>
                    <a:pt x="28" y="169"/>
                    <a:pt x="28" y="1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49"/>
                    <a:pt x="42" y="28"/>
                    <a:pt x="70" y="28"/>
                  </a:cubicBezTo>
                  <a:cubicBezTo>
                    <a:pt x="97" y="28"/>
                    <a:pt x="111" y="49"/>
                    <a:pt x="111" y="68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9"/>
                    <a:pt x="112" y="170"/>
                    <a:pt x="114" y="170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38" y="170"/>
                    <a:pt x="139" y="169"/>
                    <a:pt x="139" y="16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51"/>
                    <a:pt x="133" y="35"/>
                    <a:pt x="120" y="20"/>
                  </a:cubicBezTo>
                  <a:cubicBezTo>
                    <a:pt x="109" y="7"/>
                    <a:pt x="88" y="0"/>
                    <a:pt x="70" y="0"/>
                  </a:cubicBezTo>
                  <a:cubicBezTo>
                    <a:pt x="41" y="0"/>
                    <a:pt x="28" y="21"/>
                    <a:pt x="28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B38DB0D8-2A95-458B-BC03-75E42A03A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1724"/>
              <a:ext cx="246" cy="328"/>
            </a:xfrm>
            <a:custGeom>
              <a:avLst/>
              <a:gdLst>
                <a:gd name="T0" fmla="*/ 4 w 130"/>
                <a:gd name="T1" fmla="*/ 48 h 173"/>
                <a:gd name="T2" fmla="*/ 56 w 130"/>
                <a:gd name="T3" fmla="*/ 97 h 173"/>
                <a:gd name="T4" fmla="*/ 57 w 130"/>
                <a:gd name="T5" fmla="*/ 98 h 173"/>
                <a:gd name="T6" fmla="*/ 101 w 130"/>
                <a:gd name="T7" fmla="*/ 124 h 173"/>
                <a:gd name="T8" fmla="*/ 66 w 130"/>
                <a:gd name="T9" fmla="*/ 146 h 173"/>
                <a:gd name="T10" fmla="*/ 30 w 130"/>
                <a:gd name="T11" fmla="*/ 118 h 173"/>
                <a:gd name="T12" fmla="*/ 26 w 130"/>
                <a:gd name="T13" fmla="*/ 114 h 173"/>
                <a:gd name="T14" fmla="*/ 5 w 130"/>
                <a:gd name="T15" fmla="*/ 114 h 173"/>
                <a:gd name="T16" fmla="*/ 0 w 130"/>
                <a:gd name="T17" fmla="*/ 118 h 173"/>
                <a:gd name="T18" fmla="*/ 65 w 130"/>
                <a:gd name="T19" fmla="*/ 173 h 173"/>
                <a:gd name="T20" fmla="*/ 130 w 130"/>
                <a:gd name="T21" fmla="*/ 120 h 173"/>
                <a:gd name="T22" fmla="*/ 72 w 130"/>
                <a:gd name="T23" fmla="*/ 74 h 173"/>
                <a:gd name="T24" fmla="*/ 32 w 130"/>
                <a:gd name="T25" fmla="*/ 48 h 173"/>
                <a:gd name="T26" fmla="*/ 63 w 130"/>
                <a:gd name="T27" fmla="*/ 27 h 173"/>
                <a:gd name="T28" fmla="*/ 97 w 130"/>
                <a:gd name="T29" fmla="*/ 49 h 173"/>
                <a:gd name="T30" fmla="*/ 102 w 130"/>
                <a:gd name="T31" fmla="*/ 53 h 173"/>
                <a:gd name="T32" fmla="*/ 120 w 130"/>
                <a:gd name="T33" fmla="*/ 53 h 173"/>
                <a:gd name="T34" fmla="*/ 125 w 130"/>
                <a:gd name="T35" fmla="*/ 48 h 173"/>
                <a:gd name="T36" fmla="*/ 63 w 130"/>
                <a:gd name="T37" fmla="*/ 0 h 173"/>
                <a:gd name="T38" fmla="*/ 4 w 130"/>
                <a:gd name="T39" fmla="*/ 4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173">
                  <a:moveTo>
                    <a:pt x="4" y="48"/>
                  </a:moveTo>
                  <a:cubicBezTo>
                    <a:pt x="4" y="77"/>
                    <a:pt x="19" y="91"/>
                    <a:pt x="56" y="9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83" y="102"/>
                    <a:pt x="101" y="105"/>
                    <a:pt x="101" y="124"/>
                  </a:cubicBezTo>
                  <a:cubicBezTo>
                    <a:pt x="101" y="139"/>
                    <a:pt x="83" y="146"/>
                    <a:pt x="66" y="146"/>
                  </a:cubicBezTo>
                  <a:cubicBezTo>
                    <a:pt x="46" y="146"/>
                    <a:pt x="33" y="136"/>
                    <a:pt x="30" y="118"/>
                  </a:cubicBezTo>
                  <a:cubicBezTo>
                    <a:pt x="30" y="116"/>
                    <a:pt x="29" y="114"/>
                    <a:pt x="26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6"/>
                    <a:pt x="0" y="118"/>
                  </a:cubicBezTo>
                  <a:cubicBezTo>
                    <a:pt x="0" y="150"/>
                    <a:pt x="27" y="173"/>
                    <a:pt x="65" y="173"/>
                  </a:cubicBezTo>
                  <a:cubicBezTo>
                    <a:pt x="104" y="173"/>
                    <a:pt x="130" y="151"/>
                    <a:pt x="130" y="120"/>
                  </a:cubicBezTo>
                  <a:cubicBezTo>
                    <a:pt x="130" y="86"/>
                    <a:pt x="100" y="79"/>
                    <a:pt x="72" y="74"/>
                  </a:cubicBezTo>
                  <a:cubicBezTo>
                    <a:pt x="37" y="68"/>
                    <a:pt x="32" y="58"/>
                    <a:pt x="32" y="48"/>
                  </a:cubicBezTo>
                  <a:cubicBezTo>
                    <a:pt x="32" y="32"/>
                    <a:pt x="49" y="27"/>
                    <a:pt x="63" y="27"/>
                  </a:cubicBezTo>
                  <a:cubicBezTo>
                    <a:pt x="82" y="27"/>
                    <a:pt x="94" y="34"/>
                    <a:pt x="97" y="49"/>
                  </a:cubicBezTo>
                  <a:cubicBezTo>
                    <a:pt x="98" y="51"/>
                    <a:pt x="98" y="53"/>
                    <a:pt x="10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3" y="53"/>
                    <a:pt x="125" y="51"/>
                    <a:pt x="125" y="48"/>
                  </a:cubicBezTo>
                  <a:cubicBezTo>
                    <a:pt x="125" y="19"/>
                    <a:pt x="100" y="0"/>
                    <a:pt x="63" y="0"/>
                  </a:cubicBezTo>
                  <a:cubicBezTo>
                    <a:pt x="22" y="0"/>
                    <a:pt x="4" y="25"/>
                    <a:pt x="4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85FBA9D-B6C7-4BE7-90DC-3572BFC9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1722"/>
              <a:ext cx="312" cy="474"/>
            </a:xfrm>
            <a:custGeom>
              <a:avLst/>
              <a:gdLst>
                <a:gd name="T0" fmla="*/ 67 w 165"/>
                <a:gd name="T1" fmla="*/ 0 h 250"/>
                <a:gd name="T2" fmla="*/ 0 w 165"/>
                <a:gd name="T3" fmla="*/ 86 h 250"/>
                <a:gd name="T4" fmla="*/ 82 w 165"/>
                <a:gd name="T5" fmla="*/ 174 h 250"/>
                <a:gd name="T6" fmla="*/ 137 w 165"/>
                <a:gd name="T7" fmla="*/ 152 h 250"/>
                <a:gd name="T8" fmla="*/ 137 w 165"/>
                <a:gd name="T9" fmla="*/ 173 h 250"/>
                <a:gd name="T10" fmla="*/ 89 w 165"/>
                <a:gd name="T11" fmla="*/ 222 h 250"/>
                <a:gd name="T12" fmla="*/ 48 w 165"/>
                <a:gd name="T13" fmla="*/ 194 h 250"/>
                <a:gd name="T14" fmla="*/ 43 w 165"/>
                <a:gd name="T15" fmla="*/ 190 h 250"/>
                <a:gd name="T16" fmla="*/ 24 w 165"/>
                <a:gd name="T17" fmla="*/ 190 h 250"/>
                <a:gd name="T18" fmla="*/ 19 w 165"/>
                <a:gd name="T19" fmla="*/ 195 h 250"/>
                <a:gd name="T20" fmla="*/ 89 w 165"/>
                <a:gd name="T21" fmla="*/ 250 h 250"/>
                <a:gd name="T22" fmla="*/ 165 w 165"/>
                <a:gd name="T23" fmla="*/ 174 h 250"/>
                <a:gd name="T24" fmla="*/ 165 w 165"/>
                <a:gd name="T25" fmla="*/ 7 h 250"/>
                <a:gd name="T26" fmla="*/ 162 w 165"/>
                <a:gd name="T27" fmla="*/ 4 h 250"/>
                <a:gd name="T28" fmla="*/ 140 w 165"/>
                <a:gd name="T29" fmla="*/ 4 h 250"/>
                <a:gd name="T30" fmla="*/ 137 w 165"/>
                <a:gd name="T31" fmla="*/ 7 h 250"/>
                <a:gd name="T32" fmla="*/ 137 w 165"/>
                <a:gd name="T33" fmla="*/ 21 h 250"/>
                <a:gd name="T34" fmla="*/ 99 w 165"/>
                <a:gd name="T35" fmla="*/ 0 h 250"/>
                <a:gd name="T36" fmla="*/ 96 w 165"/>
                <a:gd name="T37" fmla="*/ 3 h 250"/>
                <a:gd name="T38" fmla="*/ 96 w 165"/>
                <a:gd name="T39" fmla="*/ 28 h 250"/>
                <a:gd name="T40" fmla="*/ 97 w 165"/>
                <a:gd name="T41" fmla="*/ 31 h 250"/>
                <a:gd name="T42" fmla="*/ 138 w 165"/>
                <a:gd name="T43" fmla="*/ 87 h 250"/>
                <a:gd name="T44" fmla="*/ 83 w 165"/>
                <a:gd name="T45" fmla="*/ 146 h 250"/>
                <a:gd name="T46" fmla="*/ 29 w 165"/>
                <a:gd name="T47" fmla="*/ 87 h 250"/>
                <a:gd name="T48" fmla="*/ 68 w 165"/>
                <a:gd name="T49" fmla="*/ 31 h 250"/>
                <a:gd name="T50" fmla="*/ 70 w 165"/>
                <a:gd name="T51" fmla="*/ 29 h 250"/>
                <a:gd name="T52" fmla="*/ 70 w 165"/>
                <a:gd name="T53" fmla="*/ 3 h 250"/>
                <a:gd name="T54" fmla="*/ 67 w 165"/>
                <a:gd name="T55" fmla="*/ 0 h 250"/>
                <a:gd name="T56" fmla="*/ 67 w 165"/>
                <a:gd name="T5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5" h="250">
                  <a:moveTo>
                    <a:pt x="67" y="0"/>
                  </a:moveTo>
                  <a:cubicBezTo>
                    <a:pt x="29" y="8"/>
                    <a:pt x="0" y="44"/>
                    <a:pt x="0" y="86"/>
                  </a:cubicBezTo>
                  <a:cubicBezTo>
                    <a:pt x="0" y="135"/>
                    <a:pt x="37" y="174"/>
                    <a:pt x="82" y="174"/>
                  </a:cubicBezTo>
                  <a:cubicBezTo>
                    <a:pt x="103" y="174"/>
                    <a:pt x="122" y="166"/>
                    <a:pt x="137" y="15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37" y="205"/>
                    <a:pt x="120" y="222"/>
                    <a:pt x="89" y="222"/>
                  </a:cubicBezTo>
                  <a:cubicBezTo>
                    <a:pt x="66" y="222"/>
                    <a:pt x="52" y="213"/>
                    <a:pt x="48" y="194"/>
                  </a:cubicBezTo>
                  <a:cubicBezTo>
                    <a:pt x="47" y="192"/>
                    <a:pt x="46" y="190"/>
                    <a:pt x="43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1" y="190"/>
                    <a:pt x="19" y="192"/>
                    <a:pt x="19" y="195"/>
                  </a:cubicBezTo>
                  <a:cubicBezTo>
                    <a:pt x="22" y="228"/>
                    <a:pt x="51" y="250"/>
                    <a:pt x="89" y="250"/>
                  </a:cubicBezTo>
                  <a:cubicBezTo>
                    <a:pt x="135" y="250"/>
                    <a:pt x="165" y="219"/>
                    <a:pt x="165" y="174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5"/>
                    <a:pt x="164" y="4"/>
                    <a:pt x="162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38" y="4"/>
                    <a:pt x="137" y="5"/>
                    <a:pt x="137" y="7"/>
                  </a:cubicBezTo>
                  <a:cubicBezTo>
                    <a:pt x="137" y="21"/>
                    <a:pt x="137" y="21"/>
                    <a:pt x="137" y="21"/>
                  </a:cubicBezTo>
                  <a:cubicBezTo>
                    <a:pt x="126" y="11"/>
                    <a:pt x="113" y="4"/>
                    <a:pt x="99" y="0"/>
                  </a:cubicBezTo>
                  <a:cubicBezTo>
                    <a:pt x="97" y="0"/>
                    <a:pt x="96" y="1"/>
                    <a:pt x="96" y="3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9"/>
                    <a:pt x="96" y="30"/>
                    <a:pt x="97" y="31"/>
                  </a:cubicBezTo>
                  <a:cubicBezTo>
                    <a:pt x="121" y="37"/>
                    <a:pt x="138" y="60"/>
                    <a:pt x="138" y="87"/>
                  </a:cubicBezTo>
                  <a:cubicBezTo>
                    <a:pt x="138" y="119"/>
                    <a:pt x="114" y="146"/>
                    <a:pt x="83" y="146"/>
                  </a:cubicBezTo>
                  <a:cubicBezTo>
                    <a:pt x="53" y="146"/>
                    <a:pt x="29" y="119"/>
                    <a:pt x="29" y="87"/>
                  </a:cubicBezTo>
                  <a:cubicBezTo>
                    <a:pt x="29" y="61"/>
                    <a:pt x="45" y="38"/>
                    <a:pt x="68" y="31"/>
                  </a:cubicBezTo>
                  <a:cubicBezTo>
                    <a:pt x="69" y="31"/>
                    <a:pt x="70" y="30"/>
                    <a:pt x="70" y="2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1"/>
                    <a:pt x="69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48DD9144-12C1-4B89-9F6D-92B4361D9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01B98C09-7AAE-43C7-82DE-9DB278B02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F4FD3F7-7AD2-4CA4-8D7C-34E6C136A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1584"/>
              <a:ext cx="242" cy="462"/>
            </a:xfrm>
            <a:custGeom>
              <a:avLst/>
              <a:gdLst>
                <a:gd name="T0" fmla="*/ 39 w 128"/>
                <a:gd name="T1" fmla="*/ 55 h 244"/>
                <a:gd name="T2" fmla="*/ 39 w 128"/>
                <a:gd name="T3" fmla="*/ 76 h 244"/>
                <a:gd name="T4" fmla="*/ 4 w 128"/>
                <a:gd name="T5" fmla="*/ 76 h 244"/>
                <a:gd name="T6" fmla="*/ 0 w 128"/>
                <a:gd name="T7" fmla="*/ 81 h 244"/>
                <a:gd name="T8" fmla="*/ 0 w 128"/>
                <a:gd name="T9" fmla="*/ 99 h 244"/>
                <a:gd name="T10" fmla="*/ 4 w 128"/>
                <a:gd name="T11" fmla="*/ 103 h 244"/>
                <a:gd name="T12" fmla="*/ 39 w 128"/>
                <a:gd name="T13" fmla="*/ 103 h 244"/>
                <a:gd name="T14" fmla="*/ 39 w 128"/>
                <a:gd name="T15" fmla="*/ 239 h 244"/>
                <a:gd name="T16" fmla="*/ 44 w 128"/>
                <a:gd name="T17" fmla="*/ 244 h 244"/>
                <a:gd name="T18" fmla="*/ 62 w 128"/>
                <a:gd name="T19" fmla="*/ 244 h 244"/>
                <a:gd name="T20" fmla="*/ 67 w 128"/>
                <a:gd name="T21" fmla="*/ 239 h 244"/>
                <a:gd name="T22" fmla="*/ 67 w 128"/>
                <a:gd name="T23" fmla="*/ 103 h 244"/>
                <a:gd name="T24" fmla="*/ 120 w 128"/>
                <a:gd name="T25" fmla="*/ 103 h 244"/>
                <a:gd name="T26" fmla="*/ 125 w 128"/>
                <a:gd name="T27" fmla="*/ 99 h 244"/>
                <a:gd name="T28" fmla="*/ 125 w 128"/>
                <a:gd name="T29" fmla="*/ 81 h 244"/>
                <a:gd name="T30" fmla="*/ 120 w 128"/>
                <a:gd name="T31" fmla="*/ 76 h 244"/>
                <a:gd name="T32" fmla="*/ 67 w 128"/>
                <a:gd name="T33" fmla="*/ 76 h 244"/>
                <a:gd name="T34" fmla="*/ 67 w 128"/>
                <a:gd name="T35" fmla="*/ 55 h 244"/>
                <a:gd name="T36" fmla="*/ 91 w 128"/>
                <a:gd name="T37" fmla="*/ 27 h 244"/>
                <a:gd name="T38" fmla="*/ 122 w 128"/>
                <a:gd name="T39" fmla="*/ 37 h 244"/>
                <a:gd name="T40" fmla="*/ 125 w 128"/>
                <a:gd name="T41" fmla="*/ 38 h 244"/>
                <a:gd name="T42" fmla="*/ 128 w 128"/>
                <a:gd name="T43" fmla="*/ 33 h 244"/>
                <a:gd name="T44" fmla="*/ 128 w 128"/>
                <a:gd name="T45" fmla="*/ 16 h 244"/>
                <a:gd name="T46" fmla="*/ 125 w 128"/>
                <a:gd name="T47" fmla="*/ 9 h 244"/>
                <a:gd name="T48" fmla="*/ 89 w 128"/>
                <a:gd name="T49" fmla="*/ 0 h 244"/>
                <a:gd name="T50" fmla="*/ 39 w 128"/>
                <a:gd name="T51" fmla="*/ 5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244">
                  <a:moveTo>
                    <a:pt x="39" y="55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1" y="76"/>
                    <a:pt x="0" y="78"/>
                    <a:pt x="0" y="8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2"/>
                    <a:pt x="1" y="103"/>
                    <a:pt x="4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239"/>
                    <a:pt x="39" y="239"/>
                    <a:pt x="39" y="239"/>
                  </a:cubicBezTo>
                  <a:cubicBezTo>
                    <a:pt x="39" y="242"/>
                    <a:pt x="41" y="244"/>
                    <a:pt x="44" y="244"/>
                  </a:cubicBezTo>
                  <a:cubicBezTo>
                    <a:pt x="62" y="244"/>
                    <a:pt x="62" y="244"/>
                    <a:pt x="62" y="244"/>
                  </a:cubicBezTo>
                  <a:cubicBezTo>
                    <a:pt x="65" y="244"/>
                    <a:pt x="67" y="242"/>
                    <a:pt x="67" y="239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23" y="103"/>
                    <a:pt x="125" y="102"/>
                    <a:pt x="125" y="99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78"/>
                    <a:pt x="123" y="76"/>
                    <a:pt x="120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38"/>
                    <a:pt x="76" y="27"/>
                    <a:pt x="91" y="27"/>
                  </a:cubicBezTo>
                  <a:cubicBezTo>
                    <a:pt x="102" y="27"/>
                    <a:pt x="110" y="30"/>
                    <a:pt x="122" y="37"/>
                  </a:cubicBezTo>
                  <a:cubicBezTo>
                    <a:pt x="123" y="38"/>
                    <a:pt x="124" y="38"/>
                    <a:pt x="125" y="38"/>
                  </a:cubicBezTo>
                  <a:cubicBezTo>
                    <a:pt x="127" y="38"/>
                    <a:pt x="128" y="36"/>
                    <a:pt x="128" y="33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13"/>
                    <a:pt x="128" y="11"/>
                    <a:pt x="125" y="9"/>
                  </a:cubicBezTo>
                  <a:cubicBezTo>
                    <a:pt x="114" y="3"/>
                    <a:pt x="103" y="0"/>
                    <a:pt x="89" y="0"/>
                  </a:cubicBezTo>
                  <a:cubicBezTo>
                    <a:pt x="54" y="0"/>
                    <a:pt x="39" y="29"/>
                    <a:pt x="39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3F74A4C-3F35-49ED-8FDB-98270CD3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" y="1578"/>
              <a:ext cx="632" cy="631"/>
            </a:xfrm>
            <a:custGeom>
              <a:avLst/>
              <a:gdLst>
                <a:gd name="T0" fmla="*/ 181 w 334"/>
                <a:gd name="T1" fmla="*/ 1 h 333"/>
                <a:gd name="T2" fmla="*/ 180 w 334"/>
                <a:gd name="T3" fmla="*/ 4 h 333"/>
                <a:gd name="T4" fmla="*/ 180 w 334"/>
                <a:gd name="T5" fmla="*/ 26 h 333"/>
                <a:gd name="T6" fmla="*/ 180 w 334"/>
                <a:gd name="T7" fmla="*/ 26 h 333"/>
                <a:gd name="T8" fmla="*/ 182 w 334"/>
                <a:gd name="T9" fmla="*/ 28 h 333"/>
                <a:gd name="T10" fmla="*/ 306 w 334"/>
                <a:gd name="T11" fmla="*/ 166 h 333"/>
                <a:gd name="T12" fmla="*/ 167 w 334"/>
                <a:gd name="T13" fmla="*/ 305 h 333"/>
                <a:gd name="T14" fmla="*/ 28 w 334"/>
                <a:gd name="T15" fmla="*/ 166 h 333"/>
                <a:gd name="T16" fmla="*/ 152 w 334"/>
                <a:gd name="T17" fmla="*/ 28 h 333"/>
                <a:gd name="T18" fmla="*/ 154 w 334"/>
                <a:gd name="T19" fmla="*/ 26 h 333"/>
                <a:gd name="T20" fmla="*/ 154 w 334"/>
                <a:gd name="T21" fmla="*/ 26 h 333"/>
                <a:gd name="T22" fmla="*/ 154 w 334"/>
                <a:gd name="T23" fmla="*/ 4 h 333"/>
                <a:gd name="T24" fmla="*/ 153 w 334"/>
                <a:gd name="T25" fmla="*/ 1 h 333"/>
                <a:gd name="T26" fmla="*/ 150 w 334"/>
                <a:gd name="T27" fmla="*/ 0 h 333"/>
                <a:gd name="T28" fmla="*/ 149 w 334"/>
                <a:gd name="T29" fmla="*/ 0 h 333"/>
                <a:gd name="T30" fmla="*/ 149 w 334"/>
                <a:gd name="T31" fmla="*/ 0 h 333"/>
                <a:gd name="T32" fmla="*/ 0 w 334"/>
                <a:gd name="T33" fmla="*/ 166 h 333"/>
                <a:gd name="T34" fmla="*/ 167 w 334"/>
                <a:gd name="T35" fmla="*/ 333 h 333"/>
                <a:gd name="T36" fmla="*/ 334 w 334"/>
                <a:gd name="T37" fmla="*/ 166 h 333"/>
                <a:gd name="T38" fmla="*/ 185 w 334"/>
                <a:gd name="T39" fmla="*/ 0 h 333"/>
                <a:gd name="T40" fmla="*/ 185 w 334"/>
                <a:gd name="T41" fmla="*/ 0 h 333"/>
                <a:gd name="T42" fmla="*/ 184 w 334"/>
                <a:gd name="T43" fmla="*/ 0 h 333"/>
                <a:gd name="T44" fmla="*/ 181 w 334"/>
                <a:gd name="T45" fmla="*/ 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4" h="333">
                  <a:moveTo>
                    <a:pt x="181" y="1"/>
                  </a:moveTo>
                  <a:cubicBezTo>
                    <a:pt x="180" y="2"/>
                    <a:pt x="180" y="3"/>
                    <a:pt x="180" y="4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7"/>
                    <a:pt x="181" y="28"/>
                    <a:pt x="182" y="28"/>
                  </a:cubicBezTo>
                  <a:cubicBezTo>
                    <a:pt x="251" y="35"/>
                    <a:pt x="306" y="94"/>
                    <a:pt x="306" y="166"/>
                  </a:cubicBezTo>
                  <a:cubicBezTo>
                    <a:pt x="306" y="243"/>
                    <a:pt x="244" y="305"/>
                    <a:pt x="167" y="305"/>
                  </a:cubicBezTo>
                  <a:cubicBezTo>
                    <a:pt x="90" y="305"/>
                    <a:pt x="28" y="243"/>
                    <a:pt x="28" y="166"/>
                  </a:cubicBezTo>
                  <a:cubicBezTo>
                    <a:pt x="28" y="94"/>
                    <a:pt x="82" y="35"/>
                    <a:pt x="152" y="28"/>
                  </a:cubicBezTo>
                  <a:cubicBezTo>
                    <a:pt x="153" y="28"/>
                    <a:pt x="154" y="27"/>
                    <a:pt x="154" y="26"/>
                  </a:cubicBezTo>
                  <a:cubicBezTo>
                    <a:pt x="154" y="26"/>
                    <a:pt x="154" y="26"/>
                    <a:pt x="154" y="26"/>
                  </a:cubicBezTo>
                  <a:cubicBezTo>
                    <a:pt x="154" y="4"/>
                    <a:pt x="154" y="4"/>
                    <a:pt x="154" y="4"/>
                  </a:cubicBezTo>
                  <a:cubicBezTo>
                    <a:pt x="154" y="3"/>
                    <a:pt x="154" y="2"/>
                    <a:pt x="153" y="1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65" y="9"/>
                    <a:pt x="0" y="80"/>
                    <a:pt x="0" y="166"/>
                  </a:cubicBezTo>
                  <a:cubicBezTo>
                    <a:pt x="0" y="258"/>
                    <a:pt x="75" y="333"/>
                    <a:pt x="167" y="333"/>
                  </a:cubicBezTo>
                  <a:cubicBezTo>
                    <a:pt x="259" y="333"/>
                    <a:pt x="334" y="258"/>
                    <a:pt x="334" y="166"/>
                  </a:cubicBezTo>
                  <a:cubicBezTo>
                    <a:pt x="334" y="80"/>
                    <a:pt x="269" y="9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4" y="0"/>
                    <a:pt x="184" y="0"/>
                  </a:cubicBezTo>
                  <a:cubicBezTo>
                    <a:pt x="183" y="0"/>
                    <a:pt x="182" y="0"/>
                    <a:pt x="18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</p:grpSp>
    </p:spTree>
    <p:extLst>
      <p:ext uri="{BB962C8B-B14F-4D97-AF65-F5344CB8AC3E}">
        <p14:creationId xmlns:p14="http://schemas.microsoft.com/office/powerpoint/2010/main" val="228633488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6139"/>
            <a:ext cx="9144000" cy="3245724"/>
          </a:xfrm>
        </p:spPr>
        <p:txBody>
          <a:bodyPr anchor="ctr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14325"/>
            <a:ext cx="9144000" cy="453754"/>
          </a:xfrm>
        </p:spPr>
        <p:txBody>
          <a:bodyPr/>
          <a:lstStyle>
            <a:lvl1pPr marL="0" indent="0" algn="ctr">
              <a:buNone/>
              <a:defRPr sz="2399">
                <a:solidFill>
                  <a:schemeClr val="bg1"/>
                </a:solidFill>
              </a:defRPr>
            </a:lvl1pPr>
            <a:lvl2pPr marL="456963" indent="0" algn="ctr">
              <a:buNone/>
              <a:defRPr sz="1999"/>
            </a:lvl2pPr>
            <a:lvl3pPr marL="913923" indent="0" algn="ctr">
              <a:buNone/>
              <a:defRPr sz="1799"/>
            </a:lvl3pPr>
            <a:lvl4pPr marL="1370889" indent="0" algn="ctr">
              <a:buNone/>
              <a:defRPr sz="1599"/>
            </a:lvl4pPr>
            <a:lvl5pPr marL="1827852" indent="0" algn="ctr">
              <a:buNone/>
              <a:defRPr sz="1599"/>
            </a:lvl5pPr>
            <a:lvl6pPr marL="2284812" indent="0" algn="ctr">
              <a:buNone/>
              <a:defRPr sz="1599"/>
            </a:lvl6pPr>
            <a:lvl7pPr marL="2741775" indent="0" algn="ctr">
              <a:buNone/>
              <a:defRPr sz="1599"/>
            </a:lvl7pPr>
            <a:lvl8pPr marL="3198740" indent="0" algn="ctr">
              <a:buNone/>
              <a:defRPr sz="1599"/>
            </a:lvl8pPr>
            <a:lvl9pPr marL="3655703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70F54715-A93F-4896-93D9-0F87EC2FA63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00788" y="689925"/>
            <a:ext cx="2793600" cy="681042"/>
            <a:chOff x="2071" y="1578"/>
            <a:chExt cx="2587" cy="631"/>
          </a:xfr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46B7DFA-C5E8-4F62-AD8D-4DEE7917F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1728"/>
              <a:ext cx="244" cy="318"/>
            </a:xfrm>
            <a:custGeom>
              <a:avLst/>
              <a:gdLst>
                <a:gd name="T0" fmla="*/ 12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2 w 129"/>
                <a:gd name="T7" fmla="*/ 29 h 168"/>
                <a:gd name="T8" fmla="*/ 48 w 129"/>
                <a:gd name="T9" fmla="*/ 29 h 168"/>
                <a:gd name="T10" fmla="*/ 48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2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2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2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8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1"/>
                    <a:pt x="75" y="0"/>
                    <a:pt x="7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6ABD64B8-C9CA-4D12-BB30-52ABBBA59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1728"/>
              <a:ext cx="244" cy="318"/>
            </a:xfrm>
            <a:custGeom>
              <a:avLst/>
              <a:gdLst>
                <a:gd name="T0" fmla="*/ 11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1 w 129"/>
                <a:gd name="T7" fmla="*/ 29 h 168"/>
                <a:gd name="T8" fmla="*/ 47 w 129"/>
                <a:gd name="T9" fmla="*/ 29 h 168"/>
                <a:gd name="T10" fmla="*/ 47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1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1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1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7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5" y="1"/>
                    <a:pt x="74" y="0"/>
                    <a:pt x="72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B038732F-5EB5-436D-B40F-847E37FC0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1728"/>
              <a:ext cx="297" cy="464"/>
            </a:xfrm>
            <a:custGeom>
              <a:avLst/>
              <a:gdLst>
                <a:gd name="T0" fmla="*/ 132 w 157"/>
                <a:gd name="T1" fmla="*/ 0 h 245"/>
                <a:gd name="T2" fmla="*/ 127 w 157"/>
                <a:gd name="T3" fmla="*/ 3 h 245"/>
                <a:gd name="T4" fmla="*/ 127 w 157"/>
                <a:gd name="T5" fmla="*/ 3 h 245"/>
                <a:gd name="T6" fmla="*/ 79 w 157"/>
                <a:gd name="T7" fmla="*/ 128 h 245"/>
                <a:gd name="T8" fmla="*/ 30 w 157"/>
                <a:gd name="T9" fmla="*/ 4 h 245"/>
                <a:gd name="T10" fmla="*/ 25 w 157"/>
                <a:gd name="T11" fmla="*/ 0 h 245"/>
                <a:gd name="T12" fmla="*/ 4 w 157"/>
                <a:gd name="T13" fmla="*/ 0 h 245"/>
                <a:gd name="T14" fmla="*/ 0 w 157"/>
                <a:gd name="T15" fmla="*/ 3 h 245"/>
                <a:gd name="T16" fmla="*/ 1 w 157"/>
                <a:gd name="T17" fmla="*/ 6 h 245"/>
                <a:gd name="T18" fmla="*/ 1 w 157"/>
                <a:gd name="T19" fmla="*/ 6 h 245"/>
                <a:gd name="T20" fmla="*/ 1 w 157"/>
                <a:gd name="T21" fmla="*/ 6 h 245"/>
                <a:gd name="T22" fmla="*/ 64 w 157"/>
                <a:gd name="T23" fmla="*/ 168 h 245"/>
                <a:gd name="T24" fmla="*/ 59 w 157"/>
                <a:gd name="T25" fmla="*/ 182 h 245"/>
                <a:gd name="T26" fmla="*/ 48 w 157"/>
                <a:gd name="T27" fmla="*/ 205 h 245"/>
                <a:gd name="T28" fmla="*/ 38 w 157"/>
                <a:gd name="T29" fmla="*/ 215 h 245"/>
                <a:gd name="T30" fmla="*/ 30 w 157"/>
                <a:gd name="T31" fmla="*/ 217 h 245"/>
                <a:gd name="T32" fmla="*/ 26 w 157"/>
                <a:gd name="T33" fmla="*/ 216 h 245"/>
                <a:gd name="T34" fmla="*/ 14 w 157"/>
                <a:gd name="T35" fmla="*/ 213 h 245"/>
                <a:gd name="T36" fmla="*/ 7 w 157"/>
                <a:gd name="T37" fmla="*/ 210 h 245"/>
                <a:gd name="T38" fmla="*/ 3 w 157"/>
                <a:gd name="T39" fmla="*/ 215 h 245"/>
                <a:gd name="T40" fmla="*/ 3 w 157"/>
                <a:gd name="T41" fmla="*/ 233 h 245"/>
                <a:gd name="T42" fmla="*/ 3 w 157"/>
                <a:gd name="T43" fmla="*/ 233 h 245"/>
                <a:gd name="T44" fmla="*/ 7 w 157"/>
                <a:gd name="T45" fmla="*/ 240 h 245"/>
                <a:gd name="T46" fmla="*/ 32 w 157"/>
                <a:gd name="T47" fmla="*/ 245 h 245"/>
                <a:gd name="T48" fmla="*/ 54 w 157"/>
                <a:gd name="T49" fmla="*/ 238 h 245"/>
                <a:gd name="T50" fmla="*/ 73 w 157"/>
                <a:gd name="T51" fmla="*/ 220 h 245"/>
                <a:gd name="T52" fmla="*/ 79 w 157"/>
                <a:gd name="T53" fmla="*/ 208 h 245"/>
                <a:gd name="T54" fmla="*/ 156 w 157"/>
                <a:gd name="T55" fmla="*/ 6 h 245"/>
                <a:gd name="T56" fmla="*/ 157 w 157"/>
                <a:gd name="T57" fmla="*/ 3 h 245"/>
                <a:gd name="T58" fmla="*/ 153 w 157"/>
                <a:gd name="T59" fmla="*/ 0 h 245"/>
                <a:gd name="T60" fmla="*/ 132 w 157"/>
                <a:gd name="T6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7" h="245">
                  <a:moveTo>
                    <a:pt x="132" y="0"/>
                  </a:moveTo>
                  <a:cubicBezTo>
                    <a:pt x="129" y="0"/>
                    <a:pt x="128" y="1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1"/>
                    <a:pt x="28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59" y="182"/>
                    <a:pt x="59" y="182"/>
                    <a:pt x="59" y="182"/>
                  </a:cubicBezTo>
                  <a:cubicBezTo>
                    <a:pt x="57" y="187"/>
                    <a:pt x="53" y="199"/>
                    <a:pt x="48" y="205"/>
                  </a:cubicBezTo>
                  <a:cubicBezTo>
                    <a:pt x="44" y="211"/>
                    <a:pt x="42" y="213"/>
                    <a:pt x="38" y="215"/>
                  </a:cubicBezTo>
                  <a:cubicBezTo>
                    <a:pt x="35" y="216"/>
                    <a:pt x="33" y="217"/>
                    <a:pt x="30" y="217"/>
                  </a:cubicBezTo>
                  <a:cubicBezTo>
                    <a:pt x="28" y="217"/>
                    <a:pt x="27" y="217"/>
                    <a:pt x="26" y="216"/>
                  </a:cubicBezTo>
                  <a:cubicBezTo>
                    <a:pt x="22" y="216"/>
                    <a:pt x="18" y="214"/>
                    <a:pt x="14" y="213"/>
                  </a:cubicBezTo>
                  <a:cubicBezTo>
                    <a:pt x="11" y="212"/>
                    <a:pt x="9" y="210"/>
                    <a:pt x="7" y="210"/>
                  </a:cubicBezTo>
                  <a:cubicBezTo>
                    <a:pt x="5" y="210"/>
                    <a:pt x="3" y="212"/>
                    <a:pt x="3" y="215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6"/>
                    <a:pt x="4" y="238"/>
                    <a:pt x="7" y="240"/>
                  </a:cubicBezTo>
                  <a:cubicBezTo>
                    <a:pt x="15" y="243"/>
                    <a:pt x="21" y="245"/>
                    <a:pt x="32" y="245"/>
                  </a:cubicBezTo>
                  <a:cubicBezTo>
                    <a:pt x="41" y="244"/>
                    <a:pt x="47" y="242"/>
                    <a:pt x="54" y="238"/>
                  </a:cubicBezTo>
                  <a:cubicBezTo>
                    <a:pt x="61" y="233"/>
                    <a:pt x="67" y="227"/>
                    <a:pt x="73" y="220"/>
                  </a:cubicBezTo>
                  <a:cubicBezTo>
                    <a:pt x="75" y="216"/>
                    <a:pt x="77" y="212"/>
                    <a:pt x="79" y="208"/>
                  </a:cubicBezTo>
                  <a:cubicBezTo>
                    <a:pt x="83" y="200"/>
                    <a:pt x="144" y="40"/>
                    <a:pt x="156" y="6"/>
                  </a:cubicBezTo>
                  <a:cubicBezTo>
                    <a:pt x="157" y="5"/>
                    <a:pt x="157" y="4"/>
                    <a:pt x="157" y="3"/>
                  </a:cubicBezTo>
                  <a:cubicBezTo>
                    <a:pt x="157" y="1"/>
                    <a:pt x="155" y="0"/>
                    <a:pt x="153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2C29C81-DF56-4D2E-89D6-7B733339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1726"/>
              <a:ext cx="263" cy="322"/>
            </a:xfrm>
            <a:custGeom>
              <a:avLst/>
              <a:gdLst>
                <a:gd name="T0" fmla="*/ 28 w 139"/>
                <a:gd name="T1" fmla="*/ 21 h 170"/>
                <a:gd name="T2" fmla="*/ 28 w 139"/>
                <a:gd name="T3" fmla="*/ 6 h 170"/>
                <a:gd name="T4" fmla="*/ 25 w 139"/>
                <a:gd name="T5" fmla="*/ 3 h 170"/>
                <a:gd name="T6" fmla="*/ 4 w 139"/>
                <a:gd name="T7" fmla="*/ 3 h 170"/>
                <a:gd name="T8" fmla="*/ 0 w 139"/>
                <a:gd name="T9" fmla="*/ 6 h 170"/>
                <a:gd name="T10" fmla="*/ 0 w 139"/>
                <a:gd name="T11" fmla="*/ 167 h 170"/>
                <a:gd name="T12" fmla="*/ 4 w 139"/>
                <a:gd name="T13" fmla="*/ 170 h 170"/>
                <a:gd name="T14" fmla="*/ 25 w 139"/>
                <a:gd name="T15" fmla="*/ 170 h 170"/>
                <a:gd name="T16" fmla="*/ 28 w 139"/>
                <a:gd name="T17" fmla="*/ 167 h 170"/>
                <a:gd name="T18" fmla="*/ 28 w 139"/>
                <a:gd name="T19" fmla="*/ 68 h 170"/>
                <a:gd name="T20" fmla="*/ 70 w 139"/>
                <a:gd name="T21" fmla="*/ 28 h 170"/>
                <a:gd name="T22" fmla="*/ 111 w 139"/>
                <a:gd name="T23" fmla="*/ 68 h 170"/>
                <a:gd name="T24" fmla="*/ 111 w 139"/>
                <a:gd name="T25" fmla="*/ 167 h 170"/>
                <a:gd name="T26" fmla="*/ 111 w 139"/>
                <a:gd name="T27" fmla="*/ 167 h 170"/>
                <a:gd name="T28" fmla="*/ 114 w 139"/>
                <a:gd name="T29" fmla="*/ 170 h 170"/>
                <a:gd name="T30" fmla="*/ 136 w 139"/>
                <a:gd name="T31" fmla="*/ 170 h 170"/>
                <a:gd name="T32" fmla="*/ 139 w 139"/>
                <a:gd name="T33" fmla="*/ 167 h 170"/>
                <a:gd name="T34" fmla="*/ 139 w 139"/>
                <a:gd name="T35" fmla="*/ 68 h 170"/>
                <a:gd name="T36" fmla="*/ 139 w 139"/>
                <a:gd name="T37" fmla="*/ 68 h 170"/>
                <a:gd name="T38" fmla="*/ 139 w 139"/>
                <a:gd name="T39" fmla="*/ 68 h 170"/>
                <a:gd name="T40" fmla="*/ 120 w 139"/>
                <a:gd name="T41" fmla="*/ 20 h 170"/>
                <a:gd name="T42" fmla="*/ 70 w 139"/>
                <a:gd name="T43" fmla="*/ 0 h 170"/>
                <a:gd name="T44" fmla="*/ 28 w 139"/>
                <a:gd name="T45" fmla="*/ 2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170">
                  <a:moveTo>
                    <a:pt x="28" y="21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8" y="4"/>
                    <a:pt x="27" y="3"/>
                    <a:pt x="2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9"/>
                    <a:pt x="1" y="170"/>
                    <a:pt x="4" y="170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7" y="170"/>
                    <a:pt x="28" y="169"/>
                    <a:pt x="28" y="1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49"/>
                    <a:pt x="42" y="28"/>
                    <a:pt x="70" y="28"/>
                  </a:cubicBezTo>
                  <a:cubicBezTo>
                    <a:pt x="97" y="28"/>
                    <a:pt x="111" y="49"/>
                    <a:pt x="111" y="68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9"/>
                    <a:pt x="112" y="170"/>
                    <a:pt x="114" y="170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38" y="170"/>
                    <a:pt x="139" y="169"/>
                    <a:pt x="139" y="16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51"/>
                    <a:pt x="133" y="35"/>
                    <a:pt x="120" y="20"/>
                  </a:cubicBezTo>
                  <a:cubicBezTo>
                    <a:pt x="109" y="7"/>
                    <a:pt x="88" y="0"/>
                    <a:pt x="70" y="0"/>
                  </a:cubicBezTo>
                  <a:cubicBezTo>
                    <a:pt x="41" y="0"/>
                    <a:pt x="28" y="21"/>
                    <a:pt x="28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B38DB0D8-2A95-458B-BC03-75E42A03A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1724"/>
              <a:ext cx="246" cy="328"/>
            </a:xfrm>
            <a:custGeom>
              <a:avLst/>
              <a:gdLst>
                <a:gd name="T0" fmla="*/ 4 w 130"/>
                <a:gd name="T1" fmla="*/ 48 h 173"/>
                <a:gd name="T2" fmla="*/ 56 w 130"/>
                <a:gd name="T3" fmla="*/ 97 h 173"/>
                <a:gd name="T4" fmla="*/ 57 w 130"/>
                <a:gd name="T5" fmla="*/ 98 h 173"/>
                <a:gd name="T6" fmla="*/ 101 w 130"/>
                <a:gd name="T7" fmla="*/ 124 h 173"/>
                <a:gd name="T8" fmla="*/ 66 w 130"/>
                <a:gd name="T9" fmla="*/ 146 h 173"/>
                <a:gd name="T10" fmla="*/ 30 w 130"/>
                <a:gd name="T11" fmla="*/ 118 h 173"/>
                <a:gd name="T12" fmla="*/ 26 w 130"/>
                <a:gd name="T13" fmla="*/ 114 h 173"/>
                <a:gd name="T14" fmla="*/ 5 w 130"/>
                <a:gd name="T15" fmla="*/ 114 h 173"/>
                <a:gd name="T16" fmla="*/ 0 w 130"/>
                <a:gd name="T17" fmla="*/ 118 h 173"/>
                <a:gd name="T18" fmla="*/ 65 w 130"/>
                <a:gd name="T19" fmla="*/ 173 h 173"/>
                <a:gd name="T20" fmla="*/ 130 w 130"/>
                <a:gd name="T21" fmla="*/ 120 h 173"/>
                <a:gd name="T22" fmla="*/ 72 w 130"/>
                <a:gd name="T23" fmla="*/ 74 h 173"/>
                <a:gd name="T24" fmla="*/ 32 w 130"/>
                <a:gd name="T25" fmla="*/ 48 h 173"/>
                <a:gd name="T26" fmla="*/ 63 w 130"/>
                <a:gd name="T27" fmla="*/ 27 h 173"/>
                <a:gd name="T28" fmla="*/ 97 w 130"/>
                <a:gd name="T29" fmla="*/ 49 h 173"/>
                <a:gd name="T30" fmla="*/ 102 w 130"/>
                <a:gd name="T31" fmla="*/ 53 h 173"/>
                <a:gd name="T32" fmla="*/ 120 w 130"/>
                <a:gd name="T33" fmla="*/ 53 h 173"/>
                <a:gd name="T34" fmla="*/ 125 w 130"/>
                <a:gd name="T35" fmla="*/ 48 h 173"/>
                <a:gd name="T36" fmla="*/ 63 w 130"/>
                <a:gd name="T37" fmla="*/ 0 h 173"/>
                <a:gd name="T38" fmla="*/ 4 w 130"/>
                <a:gd name="T39" fmla="*/ 4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173">
                  <a:moveTo>
                    <a:pt x="4" y="48"/>
                  </a:moveTo>
                  <a:cubicBezTo>
                    <a:pt x="4" y="77"/>
                    <a:pt x="19" y="91"/>
                    <a:pt x="56" y="9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83" y="102"/>
                    <a:pt x="101" y="105"/>
                    <a:pt x="101" y="124"/>
                  </a:cubicBezTo>
                  <a:cubicBezTo>
                    <a:pt x="101" y="139"/>
                    <a:pt x="83" y="146"/>
                    <a:pt x="66" y="146"/>
                  </a:cubicBezTo>
                  <a:cubicBezTo>
                    <a:pt x="46" y="146"/>
                    <a:pt x="33" y="136"/>
                    <a:pt x="30" y="118"/>
                  </a:cubicBezTo>
                  <a:cubicBezTo>
                    <a:pt x="30" y="116"/>
                    <a:pt x="29" y="114"/>
                    <a:pt x="26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6"/>
                    <a:pt x="0" y="118"/>
                  </a:cubicBezTo>
                  <a:cubicBezTo>
                    <a:pt x="0" y="150"/>
                    <a:pt x="27" y="173"/>
                    <a:pt x="65" y="173"/>
                  </a:cubicBezTo>
                  <a:cubicBezTo>
                    <a:pt x="104" y="173"/>
                    <a:pt x="130" y="151"/>
                    <a:pt x="130" y="120"/>
                  </a:cubicBezTo>
                  <a:cubicBezTo>
                    <a:pt x="130" y="86"/>
                    <a:pt x="100" y="79"/>
                    <a:pt x="72" y="74"/>
                  </a:cubicBezTo>
                  <a:cubicBezTo>
                    <a:pt x="37" y="68"/>
                    <a:pt x="32" y="58"/>
                    <a:pt x="32" y="48"/>
                  </a:cubicBezTo>
                  <a:cubicBezTo>
                    <a:pt x="32" y="32"/>
                    <a:pt x="49" y="27"/>
                    <a:pt x="63" y="27"/>
                  </a:cubicBezTo>
                  <a:cubicBezTo>
                    <a:pt x="82" y="27"/>
                    <a:pt x="94" y="34"/>
                    <a:pt x="97" y="49"/>
                  </a:cubicBezTo>
                  <a:cubicBezTo>
                    <a:pt x="98" y="51"/>
                    <a:pt x="98" y="53"/>
                    <a:pt x="10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3" y="53"/>
                    <a:pt x="125" y="51"/>
                    <a:pt x="125" y="48"/>
                  </a:cubicBezTo>
                  <a:cubicBezTo>
                    <a:pt x="125" y="19"/>
                    <a:pt x="100" y="0"/>
                    <a:pt x="63" y="0"/>
                  </a:cubicBezTo>
                  <a:cubicBezTo>
                    <a:pt x="22" y="0"/>
                    <a:pt x="4" y="25"/>
                    <a:pt x="4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85FBA9D-B6C7-4BE7-90DC-3572BFC9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1722"/>
              <a:ext cx="312" cy="474"/>
            </a:xfrm>
            <a:custGeom>
              <a:avLst/>
              <a:gdLst>
                <a:gd name="T0" fmla="*/ 67 w 165"/>
                <a:gd name="T1" fmla="*/ 0 h 250"/>
                <a:gd name="T2" fmla="*/ 0 w 165"/>
                <a:gd name="T3" fmla="*/ 86 h 250"/>
                <a:gd name="T4" fmla="*/ 82 w 165"/>
                <a:gd name="T5" fmla="*/ 174 h 250"/>
                <a:gd name="T6" fmla="*/ 137 w 165"/>
                <a:gd name="T7" fmla="*/ 152 h 250"/>
                <a:gd name="T8" fmla="*/ 137 w 165"/>
                <a:gd name="T9" fmla="*/ 173 h 250"/>
                <a:gd name="T10" fmla="*/ 89 w 165"/>
                <a:gd name="T11" fmla="*/ 222 h 250"/>
                <a:gd name="T12" fmla="*/ 48 w 165"/>
                <a:gd name="T13" fmla="*/ 194 h 250"/>
                <a:gd name="T14" fmla="*/ 43 w 165"/>
                <a:gd name="T15" fmla="*/ 190 h 250"/>
                <a:gd name="T16" fmla="*/ 24 w 165"/>
                <a:gd name="T17" fmla="*/ 190 h 250"/>
                <a:gd name="T18" fmla="*/ 19 w 165"/>
                <a:gd name="T19" fmla="*/ 195 h 250"/>
                <a:gd name="T20" fmla="*/ 89 w 165"/>
                <a:gd name="T21" fmla="*/ 250 h 250"/>
                <a:gd name="T22" fmla="*/ 165 w 165"/>
                <a:gd name="T23" fmla="*/ 174 h 250"/>
                <a:gd name="T24" fmla="*/ 165 w 165"/>
                <a:gd name="T25" fmla="*/ 7 h 250"/>
                <a:gd name="T26" fmla="*/ 162 w 165"/>
                <a:gd name="T27" fmla="*/ 4 h 250"/>
                <a:gd name="T28" fmla="*/ 140 w 165"/>
                <a:gd name="T29" fmla="*/ 4 h 250"/>
                <a:gd name="T30" fmla="*/ 137 w 165"/>
                <a:gd name="T31" fmla="*/ 7 h 250"/>
                <a:gd name="T32" fmla="*/ 137 w 165"/>
                <a:gd name="T33" fmla="*/ 21 h 250"/>
                <a:gd name="T34" fmla="*/ 99 w 165"/>
                <a:gd name="T35" fmla="*/ 0 h 250"/>
                <a:gd name="T36" fmla="*/ 96 w 165"/>
                <a:gd name="T37" fmla="*/ 3 h 250"/>
                <a:gd name="T38" fmla="*/ 96 w 165"/>
                <a:gd name="T39" fmla="*/ 28 h 250"/>
                <a:gd name="T40" fmla="*/ 97 w 165"/>
                <a:gd name="T41" fmla="*/ 31 h 250"/>
                <a:gd name="T42" fmla="*/ 138 w 165"/>
                <a:gd name="T43" fmla="*/ 87 h 250"/>
                <a:gd name="T44" fmla="*/ 83 w 165"/>
                <a:gd name="T45" fmla="*/ 146 h 250"/>
                <a:gd name="T46" fmla="*/ 29 w 165"/>
                <a:gd name="T47" fmla="*/ 87 h 250"/>
                <a:gd name="T48" fmla="*/ 68 w 165"/>
                <a:gd name="T49" fmla="*/ 31 h 250"/>
                <a:gd name="T50" fmla="*/ 70 w 165"/>
                <a:gd name="T51" fmla="*/ 29 h 250"/>
                <a:gd name="T52" fmla="*/ 70 w 165"/>
                <a:gd name="T53" fmla="*/ 3 h 250"/>
                <a:gd name="T54" fmla="*/ 67 w 165"/>
                <a:gd name="T55" fmla="*/ 0 h 250"/>
                <a:gd name="T56" fmla="*/ 67 w 165"/>
                <a:gd name="T5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5" h="250">
                  <a:moveTo>
                    <a:pt x="67" y="0"/>
                  </a:moveTo>
                  <a:cubicBezTo>
                    <a:pt x="29" y="8"/>
                    <a:pt x="0" y="44"/>
                    <a:pt x="0" y="86"/>
                  </a:cubicBezTo>
                  <a:cubicBezTo>
                    <a:pt x="0" y="135"/>
                    <a:pt x="37" y="174"/>
                    <a:pt x="82" y="174"/>
                  </a:cubicBezTo>
                  <a:cubicBezTo>
                    <a:pt x="103" y="174"/>
                    <a:pt x="122" y="166"/>
                    <a:pt x="137" y="15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37" y="205"/>
                    <a:pt x="120" y="222"/>
                    <a:pt x="89" y="222"/>
                  </a:cubicBezTo>
                  <a:cubicBezTo>
                    <a:pt x="66" y="222"/>
                    <a:pt x="52" y="213"/>
                    <a:pt x="48" y="194"/>
                  </a:cubicBezTo>
                  <a:cubicBezTo>
                    <a:pt x="47" y="192"/>
                    <a:pt x="46" y="190"/>
                    <a:pt x="43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1" y="190"/>
                    <a:pt x="19" y="192"/>
                    <a:pt x="19" y="195"/>
                  </a:cubicBezTo>
                  <a:cubicBezTo>
                    <a:pt x="22" y="228"/>
                    <a:pt x="51" y="250"/>
                    <a:pt x="89" y="250"/>
                  </a:cubicBezTo>
                  <a:cubicBezTo>
                    <a:pt x="135" y="250"/>
                    <a:pt x="165" y="219"/>
                    <a:pt x="165" y="174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5"/>
                    <a:pt x="164" y="4"/>
                    <a:pt x="162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38" y="4"/>
                    <a:pt x="137" y="5"/>
                    <a:pt x="137" y="7"/>
                  </a:cubicBezTo>
                  <a:cubicBezTo>
                    <a:pt x="137" y="21"/>
                    <a:pt x="137" y="21"/>
                    <a:pt x="137" y="21"/>
                  </a:cubicBezTo>
                  <a:cubicBezTo>
                    <a:pt x="126" y="11"/>
                    <a:pt x="113" y="4"/>
                    <a:pt x="99" y="0"/>
                  </a:cubicBezTo>
                  <a:cubicBezTo>
                    <a:pt x="97" y="0"/>
                    <a:pt x="96" y="1"/>
                    <a:pt x="96" y="3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9"/>
                    <a:pt x="96" y="30"/>
                    <a:pt x="97" y="31"/>
                  </a:cubicBezTo>
                  <a:cubicBezTo>
                    <a:pt x="121" y="37"/>
                    <a:pt x="138" y="60"/>
                    <a:pt x="138" y="87"/>
                  </a:cubicBezTo>
                  <a:cubicBezTo>
                    <a:pt x="138" y="119"/>
                    <a:pt x="114" y="146"/>
                    <a:pt x="83" y="146"/>
                  </a:cubicBezTo>
                  <a:cubicBezTo>
                    <a:pt x="53" y="146"/>
                    <a:pt x="29" y="119"/>
                    <a:pt x="29" y="87"/>
                  </a:cubicBezTo>
                  <a:cubicBezTo>
                    <a:pt x="29" y="61"/>
                    <a:pt x="45" y="38"/>
                    <a:pt x="68" y="31"/>
                  </a:cubicBezTo>
                  <a:cubicBezTo>
                    <a:pt x="69" y="31"/>
                    <a:pt x="70" y="30"/>
                    <a:pt x="70" y="2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1"/>
                    <a:pt x="69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48DD9144-12C1-4B89-9F6D-92B4361D9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01B98C09-7AAE-43C7-82DE-9DB278B02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F4FD3F7-7AD2-4CA4-8D7C-34E6C136A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1584"/>
              <a:ext cx="242" cy="462"/>
            </a:xfrm>
            <a:custGeom>
              <a:avLst/>
              <a:gdLst>
                <a:gd name="T0" fmla="*/ 39 w 128"/>
                <a:gd name="T1" fmla="*/ 55 h 244"/>
                <a:gd name="T2" fmla="*/ 39 w 128"/>
                <a:gd name="T3" fmla="*/ 76 h 244"/>
                <a:gd name="T4" fmla="*/ 4 w 128"/>
                <a:gd name="T5" fmla="*/ 76 h 244"/>
                <a:gd name="T6" fmla="*/ 0 w 128"/>
                <a:gd name="T7" fmla="*/ 81 h 244"/>
                <a:gd name="T8" fmla="*/ 0 w 128"/>
                <a:gd name="T9" fmla="*/ 99 h 244"/>
                <a:gd name="T10" fmla="*/ 4 w 128"/>
                <a:gd name="T11" fmla="*/ 103 h 244"/>
                <a:gd name="T12" fmla="*/ 39 w 128"/>
                <a:gd name="T13" fmla="*/ 103 h 244"/>
                <a:gd name="T14" fmla="*/ 39 w 128"/>
                <a:gd name="T15" fmla="*/ 239 h 244"/>
                <a:gd name="T16" fmla="*/ 44 w 128"/>
                <a:gd name="T17" fmla="*/ 244 h 244"/>
                <a:gd name="T18" fmla="*/ 62 w 128"/>
                <a:gd name="T19" fmla="*/ 244 h 244"/>
                <a:gd name="T20" fmla="*/ 67 w 128"/>
                <a:gd name="T21" fmla="*/ 239 h 244"/>
                <a:gd name="T22" fmla="*/ 67 w 128"/>
                <a:gd name="T23" fmla="*/ 103 h 244"/>
                <a:gd name="T24" fmla="*/ 120 w 128"/>
                <a:gd name="T25" fmla="*/ 103 h 244"/>
                <a:gd name="T26" fmla="*/ 125 w 128"/>
                <a:gd name="T27" fmla="*/ 99 h 244"/>
                <a:gd name="T28" fmla="*/ 125 w 128"/>
                <a:gd name="T29" fmla="*/ 81 h 244"/>
                <a:gd name="T30" fmla="*/ 120 w 128"/>
                <a:gd name="T31" fmla="*/ 76 h 244"/>
                <a:gd name="T32" fmla="*/ 67 w 128"/>
                <a:gd name="T33" fmla="*/ 76 h 244"/>
                <a:gd name="T34" fmla="*/ 67 w 128"/>
                <a:gd name="T35" fmla="*/ 55 h 244"/>
                <a:gd name="T36" fmla="*/ 91 w 128"/>
                <a:gd name="T37" fmla="*/ 27 h 244"/>
                <a:gd name="T38" fmla="*/ 122 w 128"/>
                <a:gd name="T39" fmla="*/ 37 h 244"/>
                <a:gd name="T40" fmla="*/ 125 w 128"/>
                <a:gd name="T41" fmla="*/ 38 h 244"/>
                <a:gd name="T42" fmla="*/ 128 w 128"/>
                <a:gd name="T43" fmla="*/ 33 h 244"/>
                <a:gd name="T44" fmla="*/ 128 w 128"/>
                <a:gd name="T45" fmla="*/ 16 h 244"/>
                <a:gd name="T46" fmla="*/ 125 w 128"/>
                <a:gd name="T47" fmla="*/ 9 h 244"/>
                <a:gd name="T48" fmla="*/ 89 w 128"/>
                <a:gd name="T49" fmla="*/ 0 h 244"/>
                <a:gd name="T50" fmla="*/ 39 w 128"/>
                <a:gd name="T51" fmla="*/ 5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244">
                  <a:moveTo>
                    <a:pt x="39" y="55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1" y="76"/>
                    <a:pt x="0" y="78"/>
                    <a:pt x="0" y="8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2"/>
                    <a:pt x="1" y="103"/>
                    <a:pt x="4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239"/>
                    <a:pt x="39" y="239"/>
                    <a:pt x="39" y="239"/>
                  </a:cubicBezTo>
                  <a:cubicBezTo>
                    <a:pt x="39" y="242"/>
                    <a:pt x="41" y="244"/>
                    <a:pt x="44" y="244"/>
                  </a:cubicBezTo>
                  <a:cubicBezTo>
                    <a:pt x="62" y="244"/>
                    <a:pt x="62" y="244"/>
                    <a:pt x="62" y="244"/>
                  </a:cubicBezTo>
                  <a:cubicBezTo>
                    <a:pt x="65" y="244"/>
                    <a:pt x="67" y="242"/>
                    <a:pt x="67" y="239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23" y="103"/>
                    <a:pt x="125" y="102"/>
                    <a:pt x="125" y="99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78"/>
                    <a:pt x="123" y="76"/>
                    <a:pt x="120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38"/>
                    <a:pt x="76" y="27"/>
                    <a:pt x="91" y="27"/>
                  </a:cubicBezTo>
                  <a:cubicBezTo>
                    <a:pt x="102" y="27"/>
                    <a:pt x="110" y="30"/>
                    <a:pt x="122" y="37"/>
                  </a:cubicBezTo>
                  <a:cubicBezTo>
                    <a:pt x="123" y="38"/>
                    <a:pt x="124" y="38"/>
                    <a:pt x="125" y="38"/>
                  </a:cubicBezTo>
                  <a:cubicBezTo>
                    <a:pt x="127" y="38"/>
                    <a:pt x="128" y="36"/>
                    <a:pt x="128" y="33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13"/>
                    <a:pt x="128" y="11"/>
                    <a:pt x="125" y="9"/>
                  </a:cubicBezTo>
                  <a:cubicBezTo>
                    <a:pt x="114" y="3"/>
                    <a:pt x="103" y="0"/>
                    <a:pt x="89" y="0"/>
                  </a:cubicBezTo>
                  <a:cubicBezTo>
                    <a:pt x="54" y="0"/>
                    <a:pt x="39" y="29"/>
                    <a:pt x="39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3F74A4C-3F35-49ED-8FDB-98270CD3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" y="1578"/>
              <a:ext cx="632" cy="631"/>
            </a:xfrm>
            <a:custGeom>
              <a:avLst/>
              <a:gdLst>
                <a:gd name="T0" fmla="*/ 181 w 334"/>
                <a:gd name="T1" fmla="*/ 1 h 333"/>
                <a:gd name="T2" fmla="*/ 180 w 334"/>
                <a:gd name="T3" fmla="*/ 4 h 333"/>
                <a:gd name="T4" fmla="*/ 180 w 334"/>
                <a:gd name="T5" fmla="*/ 26 h 333"/>
                <a:gd name="T6" fmla="*/ 180 w 334"/>
                <a:gd name="T7" fmla="*/ 26 h 333"/>
                <a:gd name="T8" fmla="*/ 182 w 334"/>
                <a:gd name="T9" fmla="*/ 28 h 333"/>
                <a:gd name="T10" fmla="*/ 306 w 334"/>
                <a:gd name="T11" fmla="*/ 166 h 333"/>
                <a:gd name="T12" fmla="*/ 167 w 334"/>
                <a:gd name="T13" fmla="*/ 305 h 333"/>
                <a:gd name="T14" fmla="*/ 28 w 334"/>
                <a:gd name="T15" fmla="*/ 166 h 333"/>
                <a:gd name="T16" fmla="*/ 152 w 334"/>
                <a:gd name="T17" fmla="*/ 28 h 333"/>
                <a:gd name="T18" fmla="*/ 154 w 334"/>
                <a:gd name="T19" fmla="*/ 26 h 333"/>
                <a:gd name="T20" fmla="*/ 154 w 334"/>
                <a:gd name="T21" fmla="*/ 26 h 333"/>
                <a:gd name="T22" fmla="*/ 154 w 334"/>
                <a:gd name="T23" fmla="*/ 4 h 333"/>
                <a:gd name="T24" fmla="*/ 153 w 334"/>
                <a:gd name="T25" fmla="*/ 1 h 333"/>
                <a:gd name="T26" fmla="*/ 150 w 334"/>
                <a:gd name="T27" fmla="*/ 0 h 333"/>
                <a:gd name="T28" fmla="*/ 149 w 334"/>
                <a:gd name="T29" fmla="*/ 0 h 333"/>
                <a:gd name="T30" fmla="*/ 149 w 334"/>
                <a:gd name="T31" fmla="*/ 0 h 333"/>
                <a:gd name="T32" fmla="*/ 0 w 334"/>
                <a:gd name="T33" fmla="*/ 166 h 333"/>
                <a:gd name="T34" fmla="*/ 167 w 334"/>
                <a:gd name="T35" fmla="*/ 333 h 333"/>
                <a:gd name="T36" fmla="*/ 334 w 334"/>
                <a:gd name="T37" fmla="*/ 166 h 333"/>
                <a:gd name="T38" fmla="*/ 185 w 334"/>
                <a:gd name="T39" fmla="*/ 0 h 333"/>
                <a:gd name="T40" fmla="*/ 185 w 334"/>
                <a:gd name="T41" fmla="*/ 0 h 333"/>
                <a:gd name="T42" fmla="*/ 184 w 334"/>
                <a:gd name="T43" fmla="*/ 0 h 333"/>
                <a:gd name="T44" fmla="*/ 181 w 334"/>
                <a:gd name="T45" fmla="*/ 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4" h="333">
                  <a:moveTo>
                    <a:pt x="181" y="1"/>
                  </a:moveTo>
                  <a:cubicBezTo>
                    <a:pt x="180" y="2"/>
                    <a:pt x="180" y="3"/>
                    <a:pt x="180" y="4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7"/>
                    <a:pt x="181" y="28"/>
                    <a:pt x="182" y="28"/>
                  </a:cubicBezTo>
                  <a:cubicBezTo>
                    <a:pt x="251" y="35"/>
                    <a:pt x="306" y="94"/>
                    <a:pt x="306" y="166"/>
                  </a:cubicBezTo>
                  <a:cubicBezTo>
                    <a:pt x="306" y="243"/>
                    <a:pt x="244" y="305"/>
                    <a:pt x="167" y="305"/>
                  </a:cubicBezTo>
                  <a:cubicBezTo>
                    <a:pt x="90" y="305"/>
                    <a:pt x="28" y="243"/>
                    <a:pt x="28" y="166"/>
                  </a:cubicBezTo>
                  <a:cubicBezTo>
                    <a:pt x="28" y="94"/>
                    <a:pt x="82" y="35"/>
                    <a:pt x="152" y="28"/>
                  </a:cubicBezTo>
                  <a:cubicBezTo>
                    <a:pt x="153" y="28"/>
                    <a:pt x="154" y="27"/>
                    <a:pt x="154" y="26"/>
                  </a:cubicBezTo>
                  <a:cubicBezTo>
                    <a:pt x="154" y="26"/>
                    <a:pt x="154" y="26"/>
                    <a:pt x="154" y="26"/>
                  </a:cubicBezTo>
                  <a:cubicBezTo>
                    <a:pt x="154" y="4"/>
                    <a:pt x="154" y="4"/>
                    <a:pt x="154" y="4"/>
                  </a:cubicBezTo>
                  <a:cubicBezTo>
                    <a:pt x="154" y="3"/>
                    <a:pt x="154" y="2"/>
                    <a:pt x="153" y="1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65" y="9"/>
                    <a:pt x="0" y="80"/>
                    <a:pt x="0" y="166"/>
                  </a:cubicBezTo>
                  <a:cubicBezTo>
                    <a:pt x="0" y="258"/>
                    <a:pt x="75" y="333"/>
                    <a:pt x="167" y="333"/>
                  </a:cubicBezTo>
                  <a:cubicBezTo>
                    <a:pt x="259" y="333"/>
                    <a:pt x="334" y="258"/>
                    <a:pt x="334" y="166"/>
                  </a:cubicBezTo>
                  <a:cubicBezTo>
                    <a:pt x="334" y="80"/>
                    <a:pt x="269" y="9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4" y="0"/>
                    <a:pt x="184" y="0"/>
                  </a:cubicBezTo>
                  <a:cubicBezTo>
                    <a:pt x="183" y="0"/>
                    <a:pt x="182" y="0"/>
                    <a:pt x="18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</p:grpSp>
    </p:spTree>
    <p:extLst>
      <p:ext uri="{BB962C8B-B14F-4D97-AF65-F5344CB8AC3E}">
        <p14:creationId xmlns:p14="http://schemas.microsoft.com/office/powerpoint/2010/main" val="382548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880" y="1521184"/>
            <a:ext cx="6178854" cy="3817442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69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392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0889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7852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4812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1775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874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570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(Insert &gt; Header &amp; Footer to edit)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54EE-31EA-4FC2-9496-7B62021832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B47DF7D0-E13C-497A-8A71-C5A8B4D7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290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15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Footer (Insert &gt; Header &amp; Footer to edit)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B354EE-31EA-4FC2-9496-7B6202183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E9D7C87-D037-4797-9A6A-B999C6F0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78" y="1521184"/>
            <a:ext cx="11368018" cy="3815631"/>
          </a:xfrm>
        </p:spPr>
        <p:txBody>
          <a:bodyPr anchor="ctr"/>
          <a:lstStyle>
            <a:lvl1pPr algn="ctr">
              <a:defRPr sz="6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329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 Gre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Footer (Insert &gt; Header &amp; Footer to edit)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B354EE-31EA-4FC2-9496-7B6202183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E9D7C87-D037-4797-9A6A-B999C6F0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78" y="1521184"/>
            <a:ext cx="11368018" cy="3815631"/>
          </a:xfrm>
        </p:spPr>
        <p:txBody>
          <a:bodyPr anchor="ctr"/>
          <a:lstStyle>
            <a:lvl1pPr algn="ctr">
              <a:defRPr sz="6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360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 Gre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5DEAE6-903D-41CD-9AA8-58E56EA829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E9D7C87-D037-4797-9A6A-B999C6F0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78" y="1521184"/>
            <a:ext cx="11368018" cy="3815631"/>
          </a:xfrm>
        </p:spPr>
        <p:txBody>
          <a:bodyPr anchor="ctr"/>
          <a:lstStyle>
            <a:lvl1pPr algn="ctr">
              <a:defRPr sz="6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166452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Imag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104" y="1521184"/>
            <a:ext cx="6176628" cy="3817442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69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392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0889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7852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4812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1775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874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570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Footer (Insert &gt; Header &amp; Footer to edit)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B354EE-31EA-4FC2-9496-7B6202183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B47DF7D0-E13C-497A-8A71-C5A8B4D7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973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15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8" y="512498"/>
            <a:ext cx="11368018" cy="776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880" y="1521182"/>
            <a:ext cx="6178854" cy="451734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(Insert &gt; Header &amp; Footer to edit)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54EE-31EA-4FC2-9496-7B62021832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267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15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8" y="512498"/>
            <a:ext cx="11368018" cy="7760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880" y="1521182"/>
            <a:ext cx="6178854" cy="4517348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accent3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Footer (Insert &gt; Header &amp; Footer to edit)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B354EE-31EA-4FC2-9496-7B62021832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062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15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878" y="1521183"/>
            <a:ext cx="5292112" cy="4517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789" y="1521183"/>
            <a:ext cx="5292112" cy="4517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(Insert &gt; Header &amp; Footer to edit)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54EE-31EA-4FC2-9496-7B62021832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BEC790B-BB37-46AF-9CC2-582F081B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3178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23EE699-16B4-4E6C-852E-7A2C3D133E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906" y="2"/>
            <a:ext cx="6095094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8" y="512498"/>
            <a:ext cx="5292112" cy="776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878" y="1521183"/>
            <a:ext cx="5292112" cy="4517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(Insert &gt; Header &amp; Footer to edit)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54EE-31EA-4FC2-9496-7B62021832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3243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23EE699-16B4-4E6C-852E-7A2C3D133E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-1"/>
            <a:ext cx="6095094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4203" y="512498"/>
            <a:ext cx="5274693" cy="776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4203" y="1521183"/>
            <a:ext cx="5274693" cy="4517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(Insert &gt; Header &amp; Footer to edit)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54EE-31EA-4FC2-9496-7B62021832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0019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Key Info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23EE699-16B4-4E6C-852E-7A2C3D133E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906" y="3429905"/>
            <a:ext cx="6095094" cy="342809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8" y="512498"/>
            <a:ext cx="5292112" cy="776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878" y="1521183"/>
            <a:ext cx="5292112" cy="4517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(Insert &gt; Header &amp; Footer to edit)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54EE-31EA-4FC2-9496-7B62021832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219E9-6258-4F28-A57E-2D2A7A1479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906" y="2"/>
            <a:ext cx="6095094" cy="3429905"/>
          </a:xfr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</p:spPr>
        <p:txBody>
          <a:bodyPr lIns="360000" tIns="360000" rIns="360000" bIns="360000" anchor="ctr"/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79294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Large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1E61418-E972-40CA-AF1C-5059724D87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49841" y="2"/>
            <a:ext cx="8542159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38646-6FE3-4B78-8959-D99C1035A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04" y="512498"/>
            <a:ext cx="2998167" cy="7760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266B1-3B43-413F-B581-A2BA7F23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Footer (Insert &gt; Header &amp; Footer to edit)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087E5-4709-465C-88EF-C43AFDD7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B354EE-31EA-4FC2-9496-7B6202183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F08074-975D-439A-8214-343997E50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104" y="1521183"/>
            <a:ext cx="2998558" cy="45173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2028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Dark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86AC41-762B-4924-A899-F81343A12E1E}"/>
              </a:ext>
            </a:extLst>
          </p:cNvPr>
          <p:cNvSpPr/>
          <p:nvPr/>
        </p:nvSpPr>
        <p:spPr>
          <a:xfrm>
            <a:off x="6096000" y="2"/>
            <a:ext cx="6096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8" y="512498"/>
            <a:ext cx="5292112" cy="776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878" y="1521183"/>
            <a:ext cx="5292112" cy="4517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789" y="1521183"/>
            <a:ext cx="5292112" cy="45173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(Insert &gt; Header &amp; Footer to edit)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54EE-31EA-4FC2-9496-7B620218323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2C549275-EEE9-45E1-A90E-88FF424345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597543" y="6332830"/>
            <a:ext cx="1181358" cy="288000"/>
            <a:chOff x="2071" y="1578"/>
            <a:chExt cx="2587" cy="631"/>
          </a:xfr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E67306C-D83D-439A-A42D-709340354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1728"/>
              <a:ext cx="244" cy="318"/>
            </a:xfrm>
            <a:custGeom>
              <a:avLst/>
              <a:gdLst>
                <a:gd name="T0" fmla="*/ 12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2 w 129"/>
                <a:gd name="T7" fmla="*/ 29 h 168"/>
                <a:gd name="T8" fmla="*/ 48 w 129"/>
                <a:gd name="T9" fmla="*/ 29 h 168"/>
                <a:gd name="T10" fmla="*/ 48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2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2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2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8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1"/>
                    <a:pt x="75" y="0"/>
                    <a:pt x="7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D1EA00B-9688-4B43-BBAC-EB28102F2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1728"/>
              <a:ext cx="244" cy="318"/>
            </a:xfrm>
            <a:custGeom>
              <a:avLst/>
              <a:gdLst>
                <a:gd name="T0" fmla="*/ 11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1 w 129"/>
                <a:gd name="T7" fmla="*/ 29 h 168"/>
                <a:gd name="T8" fmla="*/ 47 w 129"/>
                <a:gd name="T9" fmla="*/ 29 h 168"/>
                <a:gd name="T10" fmla="*/ 47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1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1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1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7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5" y="1"/>
                    <a:pt x="74" y="0"/>
                    <a:pt x="72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9986679-F59A-47E3-9B50-AFB7A565C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1728"/>
              <a:ext cx="297" cy="464"/>
            </a:xfrm>
            <a:custGeom>
              <a:avLst/>
              <a:gdLst>
                <a:gd name="T0" fmla="*/ 132 w 157"/>
                <a:gd name="T1" fmla="*/ 0 h 245"/>
                <a:gd name="T2" fmla="*/ 127 w 157"/>
                <a:gd name="T3" fmla="*/ 3 h 245"/>
                <a:gd name="T4" fmla="*/ 127 w 157"/>
                <a:gd name="T5" fmla="*/ 3 h 245"/>
                <a:gd name="T6" fmla="*/ 79 w 157"/>
                <a:gd name="T7" fmla="*/ 128 h 245"/>
                <a:gd name="T8" fmla="*/ 30 w 157"/>
                <a:gd name="T9" fmla="*/ 4 h 245"/>
                <a:gd name="T10" fmla="*/ 25 w 157"/>
                <a:gd name="T11" fmla="*/ 0 h 245"/>
                <a:gd name="T12" fmla="*/ 4 w 157"/>
                <a:gd name="T13" fmla="*/ 0 h 245"/>
                <a:gd name="T14" fmla="*/ 0 w 157"/>
                <a:gd name="T15" fmla="*/ 3 h 245"/>
                <a:gd name="T16" fmla="*/ 1 w 157"/>
                <a:gd name="T17" fmla="*/ 6 h 245"/>
                <a:gd name="T18" fmla="*/ 1 w 157"/>
                <a:gd name="T19" fmla="*/ 6 h 245"/>
                <a:gd name="T20" fmla="*/ 1 w 157"/>
                <a:gd name="T21" fmla="*/ 6 h 245"/>
                <a:gd name="T22" fmla="*/ 64 w 157"/>
                <a:gd name="T23" fmla="*/ 168 h 245"/>
                <a:gd name="T24" fmla="*/ 59 w 157"/>
                <a:gd name="T25" fmla="*/ 182 h 245"/>
                <a:gd name="T26" fmla="*/ 48 w 157"/>
                <a:gd name="T27" fmla="*/ 205 h 245"/>
                <a:gd name="T28" fmla="*/ 38 w 157"/>
                <a:gd name="T29" fmla="*/ 215 h 245"/>
                <a:gd name="T30" fmla="*/ 30 w 157"/>
                <a:gd name="T31" fmla="*/ 217 h 245"/>
                <a:gd name="T32" fmla="*/ 26 w 157"/>
                <a:gd name="T33" fmla="*/ 216 h 245"/>
                <a:gd name="T34" fmla="*/ 14 w 157"/>
                <a:gd name="T35" fmla="*/ 213 h 245"/>
                <a:gd name="T36" fmla="*/ 7 w 157"/>
                <a:gd name="T37" fmla="*/ 210 h 245"/>
                <a:gd name="T38" fmla="*/ 3 w 157"/>
                <a:gd name="T39" fmla="*/ 215 h 245"/>
                <a:gd name="T40" fmla="*/ 3 w 157"/>
                <a:gd name="T41" fmla="*/ 233 h 245"/>
                <a:gd name="T42" fmla="*/ 3 w 157"/>
                <a:gd name="T43" fmla="*/ 233 h 245"/>
                <a:gd name="T44" fmla="*/ 7 w 157"/>
                <a:gd name="T45" fmla="*/ 240 h 245"/>
                <a:gd name="T46" fmla="*/ 32 w 157"/>
                <a:gd name="T47" fmla="*/ 245 h 245"/>
                <a:gd name="T48" fmla="*/ 54 w 157"/>
                <a:gd name="T49" fmla="*/ 238 h 245"/>
                <a:gd name="T50" fmla="*/ 73 w 157"/>
                <a:gd name="T51" fmla="*/ 220 h 245"/>
                <a:gd name="T52" fmla="*/ 79 w 157"/>
                <a:gd name="T53" fmla="*/ 208 h 245"/>
                <a:gd name="T54" fmla="*/ 156 w 157"/>
                <a:gd name="T55" fmla="*/ 6 h 245"/>
                <a:gd name="T56" fmla="*/ 157 w 157"/>
                <a:gd name="T57" fmla="*/ 3 h 245"/>
                <a:gd name="T58" fmla="*/ 153 w 157"/>
                <a:gd name="T59" fmla="*/ 0 h 245"/>
                <a:gd name="T60" fmla="*/ 132 w 157"/>
                <a:gd name="T6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7" h="245">
                  <a:moveTo>
                    <a:pt x="132" y="0"/>
                  </a:moveTo>
                  <a:cubicBezTo>
                    <a:pt x="129" y="0"/>
                    <a:pt x="128" y="1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1"/>
                    <a:pt x="28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59" y="182"/>
                    <a:pt x="59" y="182"/>
                    <a:pt x="59" y="182"/>
                  </a:cubicBezTo>
                  <a:cubicBezTo>
                    <a:pt x="57" y="187"/>
                    <a:pt x="53" y="199"/>
                    <a:pt x="48" y="205"/>
                  </a:cubicBezTo>
                  <a:cubicBezTo>
                    <a:pt x="44" y="211"/>
                    <a:pt x="42" y="213"/>
                    <a:pt x="38" y="215"/>
                  </a:cubicBezTo>
                  <a:cubicBezTo>
                    <a:pt x="35" y="216"/>
                    <a:pt x="33" y="217"/>
                    <a:pt x="30" y="217"/>
                  </a:cubicBezTo>
                  <a:cubicBezTo>
                    <a:pt x="28" y="217"/>
                    <a:pt x="27" y="217"/>
                    <a:pt x="26" y="216"/>
                  </a:cubicBezTo>
                  <a:cubicBezTo>
                    <a:pt x="22" y="216"/>
                    <a:pt x="18" y="214"/>
                    <a:pt x="14" y="213"/>
                  </a:cubicBezTo>
                  <a:cubicBezTo>
                    <a:pt x="11" y="212"/>
                    <a:pt x="9" y="210"/>
                    <a:pt x="7" y="210"/>
                  </a:cubicBezTo>
                  <a:cubicBezTo>
                    <a:pt x="5" y="210"/>
                    <a:pt x="3" y="212"/>
                    <a:pt x="3" y="215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6"/>
                    <a:pt x="4" y="238"/>
                    <a:pt x="7" y="240"/>
                  </a:cubicBezTo>
                  <a:cubicBezTo>
                    <a:pt x="15" y="243"/>
                    <a:pt x="21" y="245"/>
                    <a:pt x="32" y="245"/>
                  </a:cubicBezTo>
                  <a:cubicBezTo>
                    <a:pt x="41" y="244"/>
                    <a:pt x="47" y="242"/>
                    <a:pt x="54" y="238"/>
                  </a:cubicBezTo>
                  <a:cubicBezTo>
                    <a:pt x="61" y="233"/>
                    <a:pt x="67" y="227"/>
                    <a:pt x="73" y="220"/>
                  </a:cubicBezTo>
                  <a:cubicBezTo>
                    <a:pt x="75" y="216"/>
                    <a:pt x="77" y="212"/>
                    <a:pt x="79" y="208"/>
                  </a:cubicBezTo>
                  <a:cubicBezTo>
                    <a:pt x="83" y="200"/>
                    <a:pt x="144" y="40"/>
                    <a:pt x="156" y="6"/>
                  </a:cubicBezTo>
                  <a:cubicBezTo>
                    <a:pt x="157" y="5"/>
                    <a:pt x="157" y="4"/>
                    <a:pt x="157" y="3"/>
                  </a:cubicBezTo>
                  <a:cubicBezTo>
                    <a:pt x="157" y="1"/>
                    <a:pt x="155" y="0"/>
                    <a:pt x="153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F1B8FF5-9CE5-4766-B576-EBC2CC80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1726"/>
              <a:ext cx="263" cy="322"/>
            </a:xfrm>
            <a:custGeom>
              <a:avLst/>
              <a:gdLst>
                <a:gd name="T0" fmla="*/ 28 w 139"/>
                <a:gd name="T1" fmla="*/ 21 h 170"/>
                <a:gd name="T2" fmla="*/ 28 w 139"/>
                <a:gd name="T3" fmla="*/ 6 h 170"/>
                <a:gd name="T4" fmla="*/ 25 w 139"/>
                <a:gd name="T5" fmla="*/ 3 h 170"/>
                <a:gd name="T6" fmla="*/ 4 w 139"/>
                <a:gd name="T7" fmla="*/ 3 h 170"/>
                <a:gd name="T8" fmla="*/ 0 w 139"/>
                <a:gd name="T9" fmla="*/ 6 h 170"/>
                <a:gd name="T10" fmla="*/ 0 w 139"/>
                <a:gd name="T11" fmla="*/ 167 h 170"/>
                <a:gd name="T12" fmla="*/ 4 w 139"/>
                <a:gd name="T13" fmla="*/ 170 h 170"/>
                <a:gd name="T14" fmla="*/ 25 w 139"/>
                <a:gd name="T15" fmla="*/ 170 h 170"/>
                <a:gd name="T16" fmla="*/ 28 w 139"/>
                <a:gd name="T17" fmla="*/ 167 h 170"/>
                <a:gd name="T18" fmla="*/ 28 w 139"/>
                <a:gd name="T19" fmla="*/ 68 h 170"/>
                <a:gd name="T20" fmla="*/ 70 w 139"/>
                <a:gd name="T21" fmla="*/ 28 h 170"/>
                <a:gd name="T22" fmla="*/ 111 w 139"/>
                <a:gd name="T23" fmla="*/ 68 h 170"/>
                <a:gd name="T24" fmla="*/ 111 w 139"/>
                <a:gd name="T25" fmla="*/ 167 h 170"/>
                <a:gd name="T26" fmla="*/ 111 w 139"/>
                <a:gd name="T27" fmla="*/ 167 h 170"/>
                <a:gd name="T28" fmla="*/ 114 w 139"/>
                <a:gd name="T29" fmla="*/ 170 h 170"/>
                <a:gd name="T30" fmla="*/ 136 w 139"/>
                <a:gd name="T31" fmla="*/ 170 h 170"/>
                <a:gd name="T32" fmla="*/ 139 w 139"/>
                <a:gd name="T33" fmla="*/ 167 h 170"/>
                <a:gd name="T34" fmla="*/ 139 w 139"/>
                <a:gd name="T35" fmla="*/ 68 h 170"/>
                <a:gd name="T36" fmla="*/ 139 w 139"/>
                <a:gd name="T37" fmla="*/ 68 h 170"/>
                <a:gd name="T38" fmla="*/ 139 w 139"/>
                <a:gd name="T39" fmla="*/ 68 h 170"/>
                <a:gd name="T40" fmla="*/ 120 w 139"/>
                <a:gd name="T41" fmla="*/ 20 h 170"/>
                <a:gd name="T42" fmla="*/ 70 w 139"/>
                <a:gd name="T43" fmla="*/ 0 h 170"/>
                <a:gd name="T44" fmla="*/ 28 w 139"/>
                <a:gd name="T45" fmla="*/ 2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170">
                  <a:moveTo>
                    <a:pt x="28" y="21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8" y="4"/>
                    <a:pt x="27" y="3"/>
                    <a:pt x="2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9"/>
                    <a:pt x="1" y="170"/>
                    <a:pt x="4" y="170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7" y="170"/>
                    <a:pt x="28" y="169"/>
                    <a:pt x="28" y="1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49"/>
                    <a:pt x="42" y="28"/>
                    <a:pt x="70" y="28"/>
                  </a:cubicBezTo>
                  <a:cubicBezTo>
                    <a:pt x="97" y="28"/>
                    <a:pt x="111" y="49"/>
                    <a:pt x="111" y="68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9"/>
                    <a:pt x="112" y="170"/>
                    <a:pt x="114" y="170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38" y="170"/>
                    <a:pt x="139" y="169"/>
                    <a:pt x="139" y="16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51"/>
                    <a:pt x="133" y="35"/>
                    <a:pt x="120" y="20"/>
                  </a:cubicBezTo>
                  <a:cubicBezTo>
                    <a:pt x="109" y="7"/>
                    <a:pt x="88" y="0"/>
                    <a:pt x="70" y="0"/>
                  </a:cubicBezTo>
                  <a:cubicBezTo>
                    <a:pt x="41" y="0"/>
                    <a:pt x="28" y="21"/>
                    <a:pt x="28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54C77E2-9DA6-4CF5-A591-E325C5463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1724"/>
              <a:ext cx="246" cy="328"/>
            </a:xfrm>
            <a:custGeom>
              <a:avLst/>
              <a:gdLst>
                <a:gd name="T0" fmla="*/ 4 w 130"/>
                <a:gd name="T1" fmla="*/ 48 h 173"/>
                <a:gd name="T2" fmla="*/ 56 w 130"/>
                <a:gd name="T3" fmla="*/ 97 h 173"/>
                <a:gd name="T4" fmla="*/ 57 w 130"/>
                <a:gd name="T5" fmla="*/ 98 h 173"/>
                <a:gd name="T6" fmla="*/ 101 w 130"/>
                <a:gd name="T7" fmla="*/ 124 h 173"/>
                <a:gd name="T8" fmla="*/ 66 w 130"/>
                <a:gd name="T9" fmla="*/ 146 h 173"/>
                <a:gd name="T10" fmla="*/ 30 w 130"/>
                <a:gd name="T11" fmla="*/ 118 h 173"/>
                <a:gd name="T12" fmla="*/ 26 w 130"/>
                <a:gd name="T13" fmla="*/ 114 h 173"/>
                <a:gd name="T14" fmla="*/ 5 w 130"/>
                <a:gd name="T15" fmla="*/ 114 h 173"/>
                <a:gd name="T16" fmla="*/ 0 w 130"/>
                <a:gd name="T17" fmla="*/ 118 h 173"/>
                <a:gd name="T18" fmla="*/ 65 w 130"/>
                <a:gd name="T19" fmla="*/ 173 h 173"/>
                <a:gd name="T20" fmla="*/ 130 w 130"/>
                <a:gd name="T21" fmla="*/ 120 h 173"/>
                <a:gd name="T22" fmla="*/ 72 w 130"/>
                <a:gd name="T23" fmla="*/ 74 h 173"/>
                <a:gd name="T24" fmla="*/ 32 w 130"/>
                <a:gd name="T25" fmla="*/ 48 h 173"/>
                <a:gd name="T26" fmla="*/ 63 w 130"/>
                <a:gd name="T27" fmla="*/ 27 h 173"/>
                <a:gd name="T28" fmla="*/ 97 w 130"/>
                <a:gd name="T29" fmla="*/ 49 h 173"/>
                <a:gd name="T30" fmla="*/ 102 w 130"/>
                <a:gd name="T31" fmla="*/ 53 h 173"/>
                <a:gd name="T32" fmla="*/ 120 w 130"/>
                <a:gd name="T33" fmla="*/ 53 h 173"/>
                <a:gd name="T34" fmla="*/ 125 w 130"/>
                <a:gd name="T35" fmla="*/ 48 h 173"/>
                <a:gd name="T36" fmla="*/ 63 w 130"/>
                <a:gd name="T37" fmla="*/ 0 h 173"/>
                <a:gd name="T38" fmla="*/ 4 w 130"/>
                <a:gd name="T39" fmla="*/ 4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173">
                  <a:moveTo>
                    <a:pt x="4" y="48"/>
                  </a:moveTo>
                  <a:cubicBezTo>
                    <a:pt x="4" y="77"/>
                    <a:pt x="19" y="91"/>
                    <a:pt x="56" y="9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83" y="102"/>
                    <a:pt x="101" y="105"/>
                    <a:pt x="101" y="124"/>
                  </a:cubicBezTo>
                  <a:cubicBezTo>
                    <a:pt x="101" y="139"/>
                    <a:pt x="83" y="146"/>
                    <a:pt x="66" y="146"/>
                  </a:cubicBezTo>
                  <a:cubicBezTo>
                    <a:pt x="46" y="146"/>
                    <a:pt x="33" y="136"/>
                    <a:pt x="30" y="118"/>
                  </a:cubicBezTo>
                  <a:cubicBezTo>
                    <a:pt x="30" y="116"/>
                    <a:pt x="29" y="114"/>
                    <a:pt x="26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6"/>
                    <a:pt x="0" y="118"/>
                  </a:cubicBezTo>
                  <a:cubicBezTo>
                    <a:pt x="0" y="150"/>
                    <a:pt x="27" y="173"/>
                    <a:pt x="65" y="173"/>
                  </a:cubicBezTo>
                  <a:cubicBezTo>
                    <a:pt x="104" y="173"/>
                    <a:pt x="130" y="151"/>
                    <a:pt x="130" y="120"/>
                  </a:cubicBezTo>
                  <a:cubicBezTo>
                    <a:pt x="130" y="86"/>
                    <a:pt x="100" y="79"/>
                    <a:pt x="72" y="74"/>
                  </a:cubicBezTo>
                  <a:cubicBezTo>
                    <a:pt x="37" y="68"/>
                    <a:pt x="32" y="58"/>
                    <a:pt x="32" y="48"/>
                  </a:cubicBezTo>
                  <a:cubicBezTo>
                    <a:pt x="32" y="32"/>
                    <a:pt x="49" y="27"/>
                    <a:pt x="63" y="27"/>
                  </a:cubicBezTo>
                  <a:cubicBezTo>
                    <a:pt x="82" y="27"/>
                    <a:pt x="94" y="34"/>
                    <a:pt x="97" y="49"/>
                  </a:cubicBezTo>
                  <a:cubicBezTo>
                    <a:pt x="98" y="51"/>
                    <a:pt x="98" y="53"/>
                    <a:pt x="10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3" y="53"/>
                    <a:pt x="125" y="51"/>
                    <a:pt x="125" y="48"/>
                  </a:cubicBezTo>
                  <a:cubicBezTo>
                    <a:pt x="125" y="19"/>
                    <a:pt x="100" y="0"/>
                    <a:pt x="63" y="0"/>
                  </a:cubicBezTo>
                  <a:cubicBezTo>
                    <a:pt x="22" y="0"/>
                    <a:pt x="4" y="25"/>
                    <a:pt x="4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F66E709-BE0A-4F12-9432-E758B38B5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1722"/>
              <a:ext cx="312" cy="474"/>
            </a:xfrm>
            <a:custGeom>
              <a:avLst/>
              <a:gdLst>
                <a:gd name="T0" fmla="*/ 67 w 165"/>
                <a:gd name="T1" fmla="*/ 0 h 250"/>
                <a:gd name="T2" fmla="*/ 0 w 165"/>
                <a:gd name="T3" fmla="*/ 86 h 250"/>
                <a:gd name="T4" fmla="*/ 82 w 165"/>
                <a:gd name="T5" fmla="*/ 174 h 250"/>
                <a:gd name="T6" fmla="*/ 137 w 165"/>
                <a:gd name="T7" fmla="*/ 152 h 250"/>
                <a:gd name="T8" fmla="*/ 137 w 165"/>
                <a:gd name="T9" fmla="*/ 173 h 250"/>
                <a:gd name="T10" fmla="*/ 89 w 165"/>
                <a:gd name="T11" fmla="*/ 222 h 250"/>
                <a:gd name="T12" fmla="*/ 48 w 165"/>
                <a:gd name="T13" fmla="*/ 194 h 250"/>
                <a:gd name="T14" fmla="*/ 43 w 165"/>
                <a:gd name="T15" fmla="*/ 190 h 250"/>
                <a:gd name="T16" fmla="*/ 24 w 165"/>
                <a:gd name="T17" fmla="*/ 190 h 250"/>
                <a:gd name="T18" fmla="*/ 19 w 165"/>
                <a:gd name="T19" fmla="*/ 195 h 250"/>
                <a:gd name="T20" fmla="*/ 89 w 165"/>
                <a:gd name="T21" fmla="*/ 250 h 250"/>
                <a:gd name="T22" fmla="*/ 165 w 165"/>
                <a:gd name="T23" fmla="*/ 174 h 250"/>
                <a:gd name="T24" fmla="*/ 165 w 165"/>
                <a:gd name="T25" fmla="*/ 7 h 250"/>
                <a:gd name="T26" fmla="*/ 162 w 165"/>
                <a:gd name="T27" fmla="*/ 4 h 250"/>
                <a:gd name="T28" fmla="*/ 140 w 165"/>
                <a:gd name="T29" fmla="*/ 4 h 250"/>
                <a:gd name="T30" fmla="*/ 137 w 165"/>
                <a:gd name="T31" fmla="*/ 7 h 250"/>
                <a:gd name="T32" fmla="*/ 137 w 165"/>
                <a:gd name="T33" fmla="*/ 21 h 250"/>
                <a:gd name="T34" fmla="*/ 99 w 165"/>
                <a:gd name="T35" fmla="*/ 0 h 250"/>
                <a:gd name="T36" fmla="*/ 96 w 165"/>
                <a:gd name="T37" fmla="*/ 3 h 250"/>
                <a:gd name="T38" fmla="*/ 96 w 165"/>
                <a:gd name="T39" fmla="*/ 28 h 250"/>
                <a:gd name="T40" fmla="*/ 97 w 165"/>
                <a:gd name="T41" fmla="*/ 31 h 250"/>
                <a:gd name="T42" fmla="*/ 138 w 165"/>
                <a:gd name="T43" fmla="*/ 87 h 250"/>
                <a:gd name="T44" fmla="*/ 83 w 165"/>
                <a:gd name="T45" fmla="*/ 146 h 250"/>
                <a:gd name="T46" fmla="*/ 29 w 165"/>
                <a:gd name="T47" fmla="*/ 87 h 250"/>
                <a:gd name="T48" fmla="*/ 68 w 165"/>
                <a:gd name="T49" fmla="*/ 31 h 250"/>
                <a:gd name="T50" fmla="*/ 70 w 165"/>
                <a:gd name="T51" fmla="*/ 29 h 250"/>
                <a:gd name="T52" fmla="*/ 70 w 165"/>
                <a:gd name="T53" fmla="*/ 3 h 250"/>
                <a:gd name="T54" fmla="*/ 67 w 165"/>
                <a:gd name="T55" fmla="*/ 0 h 250"/>
                <a:gd name="T56" fmla="*/ 67 w 165"/>
                <a:gd name="T5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5" h="250">
                  <a:moveTo>
                    <a:pt x="67" y="0"/>
                  </a:moveTo>
                  <a:cubicBezTo>
                    <a:pt x="29" y="8"/>
                    <a:pt x="0" y="44"/>
                    <a:pt x="0" y="86"/>
                  </a:cubicBezTo>
                  <a:cubicBezTo>
                    <a:pt x="0" y="135"/>
                    <a:pt x="37" y="174"/>
                    <a:pt x="82" y="174"/>
                  </a:cubicBezTo>
                  <a:cubicBezTo>
                    <a:pt x="103" y="174"/>
                    <a:pt x="122" y="166"/>
                    <a:pt x="137" y="15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37" y="205"/>
                    <a:pt x="120" y="222"/>
                    <a:pt x="89" y="222"/>
                  </a:cubicBezTo>
                  <a:cubicBezTo>
                    <a:pt x="66" y="222"/>
                    <a:pt x="52" y="213"/>
                    <a:pt x="48" y="194"/>
                  </a:cubicBezTo>
                  <a:cubicBezTo>
                    <a:pt x="47" y="192"/>
                    <a:pt x="46" y="190"/>
                    <a:pt x="43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1" y="190"/>
                    <a:pt x="19" y="192"/>
                    <a:pt x="19" y="195"/>
                  </a:cubicBezTo>
                  <a:cubicBezTo>
                    <a:pt x="22" y="228"/>
                    <a:pt x="51" y="250"/>
                    <a:pt x="89" y="250"/>
                  </a:cubicBezTo>
                  <a:cubicBezTo>
                    <a:pt x="135" y="250"/>
                    <a:pt x="165" y="219"/>
                    <a:pt x="165" y="174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5"/>
                    <a:pt x="164" y="4"/>
                    <a:pt x="162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38" y="4"/>
                    <a:pt x="137" y="5"/>
                    <a:pt x="137" y="7"/>
                  </a:cubicBezTo>
                  <a:cubicBezTo>
                    <a:pt x="137" y="21"/>
                    <a:pt x="137" y="21"/>
                    <a:pt x="137" y="21"/>
                  </a:cubicBezTo>
                  <a:cubicBezTo>
                    <a:pt x="126" y="11"/>
                    <a:pt x="113" y="4"/>
                    <a:pt x="99" y="0"/>
                  </a:cubicBezTo>
                  <a:cubicBezTo>
                    <a:pt x="97" y="0"/>
                    <a:pt x="96" y="1"/>
                    <a:pt x="96" y="3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9"/>
                    <a:pt x="96" y="30"/>
                    <a:pt x="97" y="31"/>
                  </a:cubicBezTo>
                  <a:cubicBezTo>
                    <a:pt x="121" y="37"/>
                    <a:pt x="138" y="60"/>
                    <a:pt x="138" y="87"/>
                  </a:cubicBezTo>
                  <a:cubicBezTo>
                    <a:pt x="138" y="119"/>
                    <a:pt x="114" y="146"/>
                    <a:pt x="83" y="146"/>
                  </a:cubicBezTo>
                  <a:cubicBezTo>
                    <a:pt x="53" y="146"/>
                    <a:pt x="29" y="119"/>
                    <a:pt x="29" y="87"/>
                  </a:cubicBezTo>
                  <a:cubicBezTo>
                    <a:pt x="29" y="61"/>
                    <a:pt x="45" y="38"/>
                    <a:pt x="68" y="31"/>
                  </a:cubicBezTo>
                  <a:cubicBezTo>
                    <a:pt x="69" y="31"/>
                    <a:pt x="70" y="30"/>
                    <a:pt x="70" y="2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1"/>
                    <a:pt x="69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0206D854-B604-48EE-919B-064E5233B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7" name="Oval 12">
              <a:extLst>
                <a:ext uri="{FF2B5EF4-FFF2-40B4-BE49-F238E27FC236}">
                  <a16:creationId xmlns:a16="http://schemas.microsoft.com/office/drawing/2014/main" id="{198EB32C-0E3F-4505-9A49-1059A6CE2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1A2FDBD3-5D09-43A6-B8DA-D6FC13073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1584"/>
              <a:ext cx="242" cy="462"/>
            </a:xfrm>
            <a:custGeom>
              <a:avLst/>
              <a:gdLst>
                <a:gd name="T0" fmla="*/ 39 w 128"/>
                <a:gd name="T1" fmla="*/ 55 h 244"/>
                <a:gd name="T2" fmla="*/ 39 w 128"/>
                <a:gd name="T3" fmla="*/ 76 h 244"/>
                <a:gd name="T4" fmla="*/ 4 w 128"/>
                <a:gd name="T5" fmla="*/ 76 h 244"/>
                <a:gd name="T6" fmla="*/ 0 w 128"/>
                <a:gd name="T7" fmla="*/ 81 h 244"/>
                <a:gd name="T8" fmla="*/ 0 w 128"/>
                <a:gd name="T9" fmla="*/ 99 h 244"/>
                <a:gd name="T10" fmla="*/ 4 w 128"/>
                <a:gd name="T11" fmla="*/ 103 h 244"/>
                <a:gd name="T12" fmla="*/ 39 w 128"/>
                <a:gd name="T13" fmla="*/ 103 h 244"/>
                <a:gd name="T14" fmla="*/ 39 w 128"/>
                <a:gd name="T15" fmla="*/ 239 h 244"/>
                <a:gd name="T16" fmla="*/ 44 w 128"/>
                <a:gd name="T17" fmla="*/ 244 h 244"/>
                <a:gd name="T18" fmla="*/ 62 w 128"/>
                <a:gd name="T19" fmla="*/ 244 h 244"/>
                <a:gd name="T20" fmla="*/ 67 w 128"/>
                <a:gd name="T21" fmla="*/ 239 h 244"/>
                <a:gd name="T22" fmla="*/ 67 w 128"/>
                <a:gd name="T23" fmla="*/ 103 h 244"/>
                <a:gd name="T24" fmla="*/ 120 w 128"/>
                <a:gd name="T25" fmla="*/ 103 h 244"/>
                <a:gd name="T26" fmla="*/ 125 w 128"/>
                <a:gd name="T27" fmla="*/ 99 h 244"/>
                <a:gd name="T28" fmla="*/ 125 w 128"/>
                <a:gd name="T29" fmla="*/ 81 h 244"/>
                <a:gd name="T30" fmla="*/ 120 w 128"/>
                <a:gd name="T31" fmla="*/ 76 h 244"/>
                <a:gd name="T32" fmla="*/ 67 w 128"/>
                <a:gd name="T33" fmla="*/ 76 h 244"/>
                <a:gd name="T34" fmla="*/ 67 w 128"/>
                <a:gd name="T35" fmla="*/ 55 h 244"/>
                <a:gd name="T36" fmla="*/ 91 w 128"/>
                <a:gd name="T37" fmla="*/ 27 h 244"/>
                <a:gd name="T38" fmla="*/ 122 w 128"/>
                <a:gd name="T39" fmla="*/ 37 h 244"/>
                <a:gd name="T40" fmla="*/ 125 w 128"/>
                <a:gd name="T41" fmla="*/ 38 h 244"/>
                <a:gd name="T42" fmla="*/ 128 w 128"/>
                <a:gd name="T43" fmla="*/ 33 h 244"/>
                <a:gd name="T44" fmla="*/ 128 w 128"/>
                <a:gd name="T45" fmla="*/ 16 h 244"/>
                <a:gd name="T46" fmla="*/ 125 w 128"/>
                <a:gd name="T47" fmla="*/ 9 h 244"/>
                <a:gd name="T48" fmla="*/ 89 w 128"/>
                <a:gd name="T49" fmla="*/ 0 h 244"/>
                <a:gd name="T50" fmla="*/ 39 w 128"/>
                <a:gd name="T51" fmla="*/ 5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244">
                  <a:moveTo>
                    <a:pt x="39" y="55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1" y="76"/>
                    <a:pt x="0" y="78"/>
                    <a:pt x="0" y="8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2"/>
                    <a:pt x="1" y="103"/>
                    <a:pt x="4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239"/>
                    <a:pt x="39" y="239"/>
                    <a:pt x="39" y="239"/>
                  </a:cubicBezTo>
                  <a:cubicBezTo>
                    <a:pt x="39" y="242"/>
                    <a:pt x="41" y="244"/>
                    <a:pt x="44" y="244"/>
                  </a:cubicBezTo>
                  <a:cubicBezTo>
                    <a:pt x="62" y="244"/>
                    <a:pt x="62" y="244"/>
                    <a:pt x="62" y="244"/>
                  </a:cubicBezTo>
                  <a:cubicBezTo>
                    <a:pt x="65" y="244"/>
                    <a:pt x="67" y="242"/>
                    <a:pt x="67" y="239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23" y="103"/>
                    <a:pt x="125" y="102"/>
                    <a:pt x="125" y="99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78"/>
                    <a:pt x="123" y="76"/>
                    <a:pt x="120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38"/>
                    <a:pt x="76" y="27"/>
                    <a:pt x="91" y="27"/>
                  </a:cubicBezTo>
                  <a:cubicBezTo>
                    <a:pt x="102" y="27"/>
                    <a:pt x="110" y="30"/>
                    <a:pt x="122" y="37"/>
                  </a:cubicBezTo>
                  <a:cubicBezTo>
                    <a:pt x="123" y="38"/>
                    <a:pt x="124" y="38"/>
                    <a:pt x="125" y="38"/>
                  </a:cubicBezTo>
                  <a:cubicBezTo>
                    <a:pt x="127" y="38"/>
                    <a:pt x="128" y="36"/>
                    <a:pt x="128" y="33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13"/>
                    <a:pt x="128" y="11"/>
                    <a:pt x="125" y="9"/>
                  </a:cubicBezTo>
                  <a:cubicBezTo>
                    <a:pt x="114" y="3"/>
                    <a:pt x="103" y="0"/>
                    <a:pt x="89" y="0"/>
                  </a:cubicBezTo>
                  <a:cubicBezTo>
                    <a:pt x="54" y="0"/>
                    <a:pt x="39" y="29"/>
                    <a:pt x="39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8A1865E5-DA78-4DF6-8B41-586B3F364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" y="1578"/>
              <a:ext cx="632" cy="631"/>
            </a:xfrm>
            <a:custGeom>
              <a:avLst/>
              <a:gdLst>
                <a:gd name="T0" fmla="*/ 181 w 334"/>
                <a:gd name="T1" fmla="*/ 1 h 333"/>
                <a:gd name="T2" fmla="*/ 180 w 334"/>
                <a:gd name="T3" fmla="*/ 4 h 333"/>
                <a:gd name="T4" fmla="*/ 180 w 334"/>
                <a:gd name="T5" fmla="*/ 26 h 333"/>
                <a:gd name="T6" fmla="*/ 180 w 334"/>
                <a:gd name="T7" fmla="*/ 26 h 333"/>
                <a:gd name="T8" fmla="*/ 182 w 334"/>
                <a:gd name="T9" fmla="*/ 28 h 333"/>
                <a:gd name="T10" fmla="*/ 306 w 334"/>
                <a:gd name="T11" fmla="*/ 166 h 333"/>
                <a:gd name="T12" fmla="*/ 167 w 334"/>
                <a:gd name="T13" fmla="*/ 305 h 333"/>
                <a:gd name="T14" fmla="*/ 28 w 334"/>
                <a:gd name="T15" fmla="*/ 166 h 333"/>
                <a:gd name="T16" fmla="*/ 152 w 334"/>
                <a:gd name="T17" fmla="*/ 28 h 333"/>
                <a:gd name="T18" fmla="*/ 154 w 334"/>
                <a:gd name="T19" fmla="*/ 26 h 333"/>
                <a:gd name="T20" fmla="*/ 154 w 334"/>
                <a:gd name="T21" fmla="*/ 26 h 333"/>
                <a:gd name="T22" fmla="*/ 154 w 334"/>
                <a:gd name="T23" fmla="*/ 4 h 333"/>
                <a:gd name="T24" fmla="*/ 153 w 334"/>
                <a:gd name="T25" fmla="*/ 1 h 333"/>
                <a:gd name="T26" fmla="*/ 150 w 334"/>
                <a:gd name="T27" fmla="*/ 0 h 333"/>
                <a:gd name="T28" fmla="*/ 149 w 334"/>
                <a:gd name="T29" fmla="*/ 0 h 333"/>
                <a:gd name="T30" fmla="*/ 149 w 334"/>
                <a:gd name="T31" fmla="*/ 0 h 333"/>
                <a:gd name="T32" fmla="*/ 0 w 334"/>
                <a:gd name="T33" fmla="*/ 166 h 333"/>
                <a:gd name="T34" fmla="*/ 167 w 334"/>
                <a:gd name="T35" fmla="*/ 333 h 333"/>
                <a:gd name="T36" fmla="*/ 334 w 334"/>
                <a:gd name="T37" fmla="*/ 166 h 333"/>
                <a:gd name="T38" fmla="*/ 185 w 334"/>
                <a:gd name="T39" fmla="*/ 0 h 333"/>
                <a:gd name="T40" fmla="*/ 185 w 334"/>
                <a:gd name="T41" fmla="*/ 0 h 333"/>
                <a:gd name="T42" fmla="*/ 184 w 334"/>
                <a:gd name="T43" fmla="*/ 0 h 333"/>
                <a:gd name="T44" fmla="*/ 181 w 334"/>
                <a:gd name="T45" fmla="*/ 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4" h="333">
                  <a:moveTo>
                    <a:pt x="181" y="1"/>
                  </a:moveTo>
                  <a:cubicBezTo>
                    <a:pt x="180" y="2"/>
                    <a:pt x="180" y="3"/>
                    <a:pt x="180" y="4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7"/>
                    <a:pt x="181" y="28"/>
                    <a:pt x="182" y="28"/>
                  </a:cubicBezTo>
                  <a:cubicBezTo>
                    <a:pt x="251" y="35"/>
                    <a:pt x="306" y="94"/>
                    <a:pt x="306" y="166"/>
                  </a:cubicBezTo>
                  <a:cubicBezTo>
                    <a:pt x="306" y="243"/>
                    <a:pt x="244" y="305"/>
                    <a:pt x="167" y="305"/>
                  </a:cubicBezTo>
                  <a:cubicBezTo>
                    <a:pt x="90" y="305"/>
                    <a:pt x="28" y="243"/>
                    <a:pt x="28" y="166"/>
                  </a:cubicBezTo>
                  <a:cubicBezTo>
                    <a:pt x="28" y="94"/>
                    <a:pt x="82" y="35"/>
                    <a:pt x="152" y="28"/>
                  </a:cubicBezTo>
                  <a:cubicBezTo>
                    <a:pt x="153" y="28"/>
                    <a:pt x="154" y="27"/>
                    <a:pt x="154" y="26"/>
                  </a:cubicBezTo>
                  <a:cubicBezTo>
                    <a:pt x="154" y="26"/>
                    <a:pt x="154" y="26"/>
                    <a:pt x="154" y="26"/>
                  </a:cubicBezTo>
                  <a:cubicBezTo>
                    <a:pt x="154" y="4"/>
                    <a:pt x="154" y="4"/>
                    <a:pt x="154" y="4"/>
                  </a:cubicBezTo>
                  <a:cubicBezTo>
                    <a:pt x="154" y="3"/>
                    <a:pt x="154" y="2"/>
                    <a:pt x="153" y="1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65" y="9"/>
                    <a:pt x="0" y="80"/>
                    <a:pt x="0" y="166"/>
                  </a:cubicBezTo>
                  <a:cubicBezTo>
                    <a:pt x="0" y="258"/>
                    <a:pt x="75" y="333"/>
                    <a:pt x="167" y="333"/>
                  </a:cubicBezTo>
                  <a:cubicBezTo>
                    <a:pt x="259" y="333"/>
                    <a:pt x="334" y="258"/>
                    <a:pt x="334" y="166"/>
                  </a:cubicBezTo>
                  <a:cubicBezTo>
                    <a:pt x="334" y="80"/>
                    <a:pt x="269" y="9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4" y="0"/>
                    <a:pt x="184" y="0"/>
                  </a:cubicBezTo>
                  <a:cubicBezTo>
                    <a:pt x="183" y="0"/>
                    <a:pt x="182" y="0"/>
                    <a:pt x="18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</p:grpSp>
    </p:spTree>
    <p:extLst>
      <p:ext uri="{BB962C8B-B14F-4D97-AF65-F5344CB8AC3E}">
        <p14:creationId xmlns:p14="http://schemas.microsoft.com/office/powerpoint/2010/main" val="6289594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Dark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86AC41-762B-4924-A899-F81343A12E1E}"/>
              </a:ext>
            </a:extLst>
          </p:cNvPr>
          <p:cNvSpPr/>
          <p:nvPr/>
        </p:nvSpPr>
        <p:spPr>
          <a:xfrm>
            <a:off x="906" y="-1"/>
            <a:ext cx="6096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3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878" y="1521183"/>
            <a:ext cx="5292112" cy="45173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4203" y="512500"/>
            <a:ext cx="5274693" cy="776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4203" y="1521184"/>
            <a:ext cx="5274693" cy="4517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Footer (Insert &gt; Header &amp; Footer to edit)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B354EE-31EA-4FC2-9496-7B62021832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876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8" y="512498"/>
            <a:ext cx="11368018" cy="776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880" y="1521182"/>
            <a:ext cx="6178854" cy="451734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AE6-903D-41CD-9AA8-58E56EA8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718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15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gradFill>
          <a:gsLst>
            <a:gs pos="50000">
              <a:srgbClr val="00E487"/>
            </a:gs>
            <a:gs pos="100000">
              <a:srgbClr val="1ECBD0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FD4E276-C47D-4F97-8D9E-FECD172C9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35683" y="2634179"/>
            <a:ext cx="6520638" cy="1589645"/>
            <a:chOff x="2071" y="1578"/>
            <a:chExt cx="2587" cy="631"/>
          </a:xfrm>
          <a:solidFill>
            <a:schemeClr val="bg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F8587B0E-0CEF-4218-99CF-AE3634274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1728"/>
              <a:ext cx="244" cy="318"/>
            </a:xfrm>
            <a:custGeom>
              <a:avLst/>
              <a:gdLst>
                <a:gd name="T0" fmla="*/ 12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2 w 129"/>
                <a:gd name="T7" fmla="*/ 29 h 168"/>
                <a:gd name="T8" fmla="*/ 48 w 129"/>
                <a:gd name="T9" fmla="*/ 29 h 168"/>
                <a:gd name="T10" fmla="*/ 48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2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2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2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8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1"/>
                    <a:pt x="75" y="0"/>
                    <a:pt x="7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526A929-E098-4073-8B92-F18ED8E1D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1728"/>
              <a:ext cx="244" cy="318"/>
            </a:xfrm>
            <a:custGeom>
              <a:avLst/>
              <a:gdLst>
                <a:gd name="T0" fmla="*/ 11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1 w 129"/>
                <a:gd name="T7" fmla="*/ 29 h 168"/>
                <a:gd name="T8" fmla="*/ 47 w 129"/>
                <a:gd name="T9" fmla="*/ 29 h 168"/>
                <a:gd name="T10" fmla="*/ 47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1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1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1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7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5" y="1"/>
                    <a:pt x="74" y="0"/>
                    <a:pt x="72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EDF465AE-39A5-4B73-8576-41C66C06A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1728"/>
              <a:ext cx="297" cy="464"/>
            </a:xfrm>
            <a:custGeom>
              <a:avLst/>
              <a:gdLst>
                <a:gd name="T0" fmla="*/ 132 w 157"/>
                <a:gd name="T1" fmla="*/ 0 h 245"/>
                <a:gd name="T2" fmla="*/ 127 w 157"/>
                <a:gd name="T3" fmla="*/ 3 h 245"/>
                <a:gd name="T4" fmla="*/ 127 w 157"/>
                <a:gd name="T5" fmla="*/ 3 h 245"/>
                <a:gd name="T6" fmla="*/ 79 w 157"/>
                <a:gd name="T7" fmla="*/ 128 h 245"/>
                <a:gd name="T8" fmla="*/ 30 w 157"/>
                <a:gd name="T9" fmla="*/ 4 h 245"/>
                <a:gd name="T10" fmla="*/ 25 w 157"/>
                <a:gd name="T11" fmla="*/ 0 h 245"/>
                <a:gd name="T12" fmla="*/ 4 w 157"/>
                <a:gd name="T13" fmla="*/ 0 h 245"/>
                <a:gd name="T14" fmla="*/ 0 w 157"/>
                <a:gd name="T15" fmla="*/ 3 h 245"/>
                <a:gd name="T16" fmla="*/ 1 w 157"/>
                <a:gd name="T17" fmla="*/ 6 h 245"/>
                <a:gd name="T18" fmla="*/ 1 w 157"/>
                <a:gd name="T19" fmla="*/ 6 h 245"/>
                <a:gd name="T20" fmla="*/ 1 w 157"/>
                <a:gd name="T21" fmla="*/ 6 h 245"/>
                <a:gd name="T22" fmla="*/ 64 w 157"/>
                <a:gd name="T23" fmla="*/ 168 h 245"/>
                <a:gd name="T24" fmla="*/ 59 w 157"/>
                <a:gd name="T25" fmla="*/ 182 h 245"/>
                <a:gd name="T26" fmla="*/ 48 w 157"/>
                <a:gd name="T27" fmla="*/ 205 h 245"/>
                <a:gd name="T28" fmla="*/ 38 w 157"/>
                <a:gd name="T29" fmla="*/ 215 h 245"/>
                <a:gd name="T30" fmla="*/ 30 w 157"/>
                <a:gd name="T31" fmla="*/ 217 h 245"/>
                <a:gd name="T32" fmla="*/ 26 w 157"/>
                <a:gd name="T33" fmla="*/ 216 h 245"/>
                <a:gd name="T34" fmla="*/ 14 w 157"/>
                <a:gd name="T35" fmla="*/ 213 h 245"/>
                <a:gd name="T36" fmla="*/ 7 w 157"/>
                <a:gd name="T37" fmla="*/ 210 h 245"/>
                <a:gd name="T38" fmla="*/ 3 w 157"/>
                <a:gd name="T39" fmla="*/ 215 h 245"/>
                <a:gd name="T40" fmla="*/ 3 w 157"/>
                <a:gd name="T41" fmla="*/ 233 h 245"/>
                <a:gd name="T42" fmla="*/ 3 w 157"/>
                <a:gd name="T43" fmla="*/ 233 h 245"/>
                <a:gd name="T44" fmla="*/ 7 w 157"/>
                <a:gd name="T45" fmla="*/ 240 h 245"/>
                <a:gd name="T46" fmla="*/ 32 w 157"/>
                <a:gd name="T47" fmla="*/ 245 h 245"/>
                <a:gd name="T48" fmla="*/ 54 w 157"/>
                <a:gd name="T49" fmla="*/ 238 h 245"/>
                <a:gd name="T50" fmla="*/ 73 w 157"/>
                <a:gd name="T51" fmla="*/ 220 h 245"/>
                <a:gd name="T52" fmla="*/ 79 w 157"/>
                <a:gd name="T53" fmla="*/ 208 h 245"/>
                <a:gd name="T54" fmla="*/ 156 w 157"/>
                <a:gd name="T55" fmla="*/ 6 h 245"/>
                <a:gd name="T56" fmla="*/ 157 w 157"/>
                <a:gd name="T57" fmla="*/ 3 h 245"/>
                <a:gd name="T58" fmla="*/ 153 w 157"/>
                <a:gd name="T59" fmla="*/ 0 h 245"/>
                <a:gd name="T60" fmla="*/ 132 w 157"/>
                <a:gd name="T6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7" h="245">
                  <a:moveTo>
                    <a:pt x="132" y="0"/>
                  </a:moveTo>
                  <a:cubicBezTo>
                    <a:pt x="129" y="0"/>
                    <a:pt x="128" y="1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1"/>
                    <a:pt x="28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59" y="182"/>
                    <a:pt x="59" y="182"/>
                    <a:pt x="59" y="182"/>
                  </a:cubicBezTo>
                  <a:cubicBezTo>
                    <a:pt x="57" y="187"/>
                    <a:pt x="53" y="199"/>
                    <a:pt x="48" y="205"/>
                  </a:cubicBezTo>
                  <a:cubicBezTo>
                    <a:pt x="44" y="211"/>
                    <a:pt x="42" y="213"/>
                    <a:pt x="38" y="215"/>
                  </a:cubicBezTo>
                  <a:cubicBezTo>
                    <a:pt x="35" y="216"/>
                    <a:pt x="33" y="217"/>
                    <a:pt x="30" y="217"/>
                  </a:cubicBezTo>
                  <a:cubicBezTo>
                    <a:pt x="28" y="217"/>
                    <a:pt x="27" y="217"/>
                    <a:pt x="26" y="216"/>
                  </a:cubicBezTo>
                  <a:cubicBezTo>
                    <a:pt x="22" y="216"/>
                    <a:pt x="18" y="214"/>
                    <a:pt x="14" y="213"/>
                  </a:cubicBezTo>
                  <a:cubicBezTo>
                    <a:pt x="11" y="212"/>
                    <a:pt x="9" y="210"/>
                    <a:pt x="7" y="210"/>
                  </a:cubicBezTo>
                  <a:cubicBezTo>
                    <a:pt x="5" y="210"/>
                    <a:pt x="3" y="212"/>
                    <a:pt x="3" y="215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6"/>
                    <a:pt x="4" y="238"/>
                    <a:pt x="7" y="240"/>
                  </a:cubicBezTo>
                  <a:cubicBezTo>
                    <a:pt x="15" y="243"/>
                    <a:pt x="21" y="245"/>
                    <a:pt x="32" y="245"/>
                  </a:cubicBezTo>
                  <a:cubicBezTo>
                    <a:pt x="41" y="244"/>
                    <a:pt x="47" y="242"/>
                    <a:pt x="54" y="238"/>
                  </a:cubicBezTo>
                  <a:cubicBezTo>
                    <a:pt x="61" y="233"/>
                    <a:pt x="67" y="227"/>
                    <a:pt x="73" y="220"/>
                  </a:cubicBezTo>
                  <a:cubicBezTo>
                    <a:pt x="75" y="216"/>
                    <a:pt x="77" y="212"/>
                    <a:pt x="79" y="208"/>
                  </a:cubicBezTo>
                  <a:cubicBezTo>
                    <a:pt x="83" y="200"/>
                    <a:pt x="144" y="40"/>
                    <a:pt x="156" y="6"/>
                  </a:cubicBezTo>
                  <a:cubicBezTo>
                    <a:pt x="157" y="5"/>
                    <a:pt x="157" y="4"/>
                    <a:pt x="157" y="3"/>
                  </a:cubicBezTo>
                  <a:cubicBezTo>
                    <a:pt x="157" y="1"/>
                    <a:pt x="155" y="0"/>
                    <a:pt x="153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FA4DA928-058C-40DF-A9B6-21272F81C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1726"/>
              <a:ext cx="263" cy="322"/>
            </a:xfrm>
            <a:custGeom>
              <a:avLst/>
              <a:gdLst>
                <a:gd name="T0" fmla="*/ 28 w 139"/>
                <a:gd name="T1" fmla="*/ 21 h 170"/>
                <a:gd name="T2" fmla="*/ 28 w 139"/>
                <a:gd name="T3" fmla="*/ 6 h 170"/>
                <a:gd name="T4" fmla="*/ 25 w 139"/>
                <a:gd name="T5" fmla="*/ 3 h 170"/>
                <a:gd name="T6" fmla="*/ 4 w 139"/>
                <a:gd name="T7" fmla="*/ 3 h 170"/>
                <a:gd name="T8" fmla="*/ 0 w 139"/>
                <a:gd name="T9" fmla="*/ 6 h 170"/>
                <a:gd name="T10" fmla="*/ 0 w 139"/>
                <a:gd name="T11" fmla="*/ 167 h 170"/>
                <a:gd name="T12" fmla="*/ 4 w 139"/>
                <a:gd name="T13" fmla="*/ 170 h 170"/>
                <a:gd name="T14" fmla="*/ 25 w 139"/>
                <a:gd name="T15" fmla="*/ 170 h 170"/>
                <a:gd name="T16" fmla="*/ 28 w 139"/>
                <a:gd name="T17" fmla="*/ 167 h 170"/>
                <a:gd name="T18" fmla="*/ 28 w 139"/>
                <a:gd name="T19" fmla="*/ 68 h 170"/>
                <a:gd name="T20" fmla="*/ 70 w 139"/>
                <a:gd name="T21" fmla="*/ 28 h 170"/>
                <a:gd name="T22" fmla="*/ 111 w 139"/>
                <a:gd name="T23" fmla="*/ 68 h 170"/>
                <a:gd name="T24" fmla="*/ 111 w 139"/>
                <a:gd name="T25" fmla="*/ 167 h 170"/>
                <a:gd name="T26" fmla="*/ 111 w 139"/>
                <a:gd name="T27" fmla="*/ 167 h 170"/>
                <a:gd name="T28" fmla="*/ 114 w 139"/>
                <a:gd name="T29" fmla="*/ 170 h 170"/>
                <a:gd name="T30" fmla="*/ 136 w 139"/>
                <a:gd name="T31" fmla="*/ 170 h 170"/>
                <a:gd name="T32" fmla="*/ 139 w 139"/>
                <a:gd name="T33" fmla="*/ 167 h 170"/>
                <a:gd name="T34" fmla="*/ 139 w 139"/>
                <a:gd name="T35" fmla="*/ 68 h 170"/>
                <a:gd name="T36" fmla="*/ 139 w 139"/>
                <a:gd name="T37" fmla="*/ 68 h 170"/>
                <a:gd name="T38" fmla="*/ 139 w 139"/>
                <a:gd name="T39" fmla="*/ 68 h 170"/>
                <a:gd name="T40" fmla="*/ 120 w 139"/>
                <a:gd name="T41" fmla="*/ 20 h 170"/>
                <a:gd name="T42" fmla="*/ 70 w 139"/>
                <a:gd name="T43" fmla="*/ 0 h 170"/>
                <a:gd name="T44" fmla="*/ 28 w 139"/>
                <a:gd name="T45" fmla="*/ 2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170">
                  <a:moveTo>
                    <a:pt x="28" y="21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8" y="4"/>
                    <a:pt x="27" y="3"/>
                    <a:pt x="2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9"/>
                    <a:pt x="1" y="170"/>
                    <a:pt x="4" y="170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7" y="170"/>
                    <a:pt x="28" y="169"/>
                    <a:pt x="28" y="1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49"/>
                    <a:pt x="42" y="28"/>
                    <a:pt x="70" y="28"/>
                  </a:cubicBezTo>
                  <a:cubicBezTo>
                    <a:pt x="97" y="28"/>
                    <a:pt x="111" y="49"/>
                    <a:pt x="111" y="68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9"/>
                    <a:pt x="112" y="170"/>
                    <a:pt x="114" y="170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38" y="170"/>
                    <a:pt x="139" y="169"/>
                    <a:pt x="139" y="16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51"/>
                    <a:pt x="133" y="35"/>
                    <a:pt x="120" y="20"/>
                  </a:cubicBezTo>
                  <a:cubicBezTo>
                    <a:pt x="109" y="7"/>
                    <a:pt x="88" y="0"/>
                    <a:pt x="70" y="0"/>
                  </a:cubicBezTo>
                  <a:cubicBezTo>
                    <a:pt x="41" y="0"/>
                    <a:pt x="28" y="21"/>
                    <a:pt x="28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BDBE2736-4D16-47F2-8CC1-7353D5B1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1724"/>
              <a:ext cx="246" cy="328"/>
            </a:xfrm>
            <a:custGeom>
              <a:avLst/>
              <a:gdLst>
                <a:gd name="T0" fmla="*/ 4 w 130"/>
                <a:gd name="T1" fmla="*/ 48 h 173"/>
                <a:gd name="T2" fmla="*/ 56 w 130"/>
                <a:gd name="T3" fmla="*/ 97 h 173"/>
                <a:gd name="T4" fmla="*/ 57 w 130"/>
                <a:gd name="T5" fmla="*/ 98 h 173"/>
                <a:gd name="T6" fmla="*/ 101 w 130"/>
                <a:gd name="T7" fmla="*/ 124 h 173"/>
                <a:gd name="T8" fmla="*/ 66 w 130"/>
                <a:gd name="T9" fmla="*/ 146 h 173"/>
                <a:gd name="T10" fmla="*/ 30 w 130"/>
                <a:gd name="T11" fmla="*/ 118 h 173"/>
                <a:gd name="T12" fmla="*/ 26 w 130"/>
                <a:gd name="T13" fmla="*/ 114 h 173"/>
                <a:gd name="T14" fmla="*/ 5 w 130"/>
                <a:gd name="T15" fmla="*/ 114 h 173"/>
                <a:gd name="T16" fmla="*/ 0 w 130"/>
                <a:gd name="T17" fmla="*/ 118 h 173"/>
                <a:gd name="T18" fmla="*/ 65 w 130"/>
                <a:gd name="T19" fmla="*/ 173 h 173"/>
                <a:gd name="T20" fmla="*/ 130 w 130"/>
                <a:gd name="T21" fmla="*/ 120 h 173"/>
                <a:gd name="T22" fmla="*/ 72 w 130"/>
                <a:gd name="T23" fmla="*/ 74 h 173"/>
                <a:gd name="T24" fmla="*/ 32 w 130"/>
                <a:gd name="T25" fmla="*/ 48 h 173"/>
                <a:gd name="T26" fmla="*/ 63 w 130"/>
                <a:gd name="T27" fmla="*/ 27 h 173"/>
                <a:gd name="T28" fmla="*/ 97 w 130"/>
                <a:gd name="T29" fmla="*/ 49 h 173"/>
                <a:gd name="T30" fmla="*/ 102 w 130"/>
                <a:gd name="T31" fmla="*/ 53 h 173"/>
                <a:gd name="T32" fmla="*/ 120 w 130"/>
                <a:gd name="T33" fmla="*/ 53 h 173"/>
                <a:gd name="T34" fmla="*/ 125 w 130"/>
                <a:gd name="T35" fmla="*/ 48 h 173"/>
                <a:gd name="T36" fmla="*/ 63 w 130"/>
                <a:gd name="T37" fmla="*/ 0 h 173"/>
                <a:gd name="T38" fmla="*/ 4 w 130"/>
                <a:gd name="T39" fmla="*/ 4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173">
                  <a:moveTo>
                    <a:pt x="4" y="48"/>
                  </a:moveTo>
                  <a:cubicBezTo>
                    <a:pt x="4" y="77"/>
                    <a:pt x="19" y="91"/>
                    <a:pt x="56" y="9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83" y="102"/>
                    <a:pt x="101" y="105"/>
                    <a:pt x="101" y="124"/>
                  </a:cubicBezTo>
                  <a:cubicBezTo>
                    <a:pt x="101" y="139"/>
                    <a:pt x="83" y="146"/>
                    <a:pt x="66" y="146"/>
                  </a:cubicBezTo>
                  <a:cubicBezTo>
                    <a:pt x="46" y="146"/>
                    <a:pt x="33" y="136"/>
                    <a:pt x="30" y="118"/>
                  </a:cubicBezTo>
                  <a:cubicBezTo>
                    <a:pt x="30" y="116"/>
                    <a:pt x="29" y="114"/>
                    <a:pt x="26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6"/>
                    <a:pt x="0" y="118"/>
                  </a:cubicBezTo>
                  <a:cubicBezTo>
                    <a:pt x="0" y="150"/>
                    <a:pt x="27" y="173"/>
                    <a:pt x="65" y="173"/>
                  </a:cubicBezTo>
                  <a:cubicBezTo>
                    <a:pt x="104" y="173"/>
                    <a:pt x="130" y="151"/>
                    <a:pt x="130" y="120"/>
                  </a:cubicBezTo>
                  <a:cubicBezTo>
                    <a:pt x="130" y="86"/>
                    <a:pt x="100" y="79"/>
                    <a:pt x="72" y="74"/>
                  </a:cubicBezTo>
                  <a:cubicBezTo>
                    <a:pt x="37" y="68"/>
                    <a:pt x="32" y="58"/>
                    <a:pt x="32" y="48"/>
                  </a:cubicBezTo>
                  <a:cubicBezTo>
                    <a:pt x="32" y="32"/>
                    <a:pt x="49" y="27"/>
                    <a:pt x="63" y="27"/>
                  </a:cubicBezTo>
                  <a:cubicBezTo>
                    <a:pt x="82" y="27"/>
                    <a:pt x="94" y="34"/>
                    <a:pt x="97" y="49"/>
                  </a:cubicBezTo>
                  <a:cubicBezTo>
                    <a:pt x="98" y="51"/>
                    <a:pt x="98" y="53"/>
                    <a:pt x="10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3" y="53"/>
                    <a:pt x="125" y="51"/>
                    <a:pt x="125" y="48"/>
                  </a:cubicBezTo>
                  <a:cubicBezTo>
                    <a:pt x="125" y="19"/>
                    <a:pt x="100" y="0"/>
                    <a:pt x="63" y="0"/>
                  </a:cubicBezTo>
                  <a:cubicBezTo>
                    <a:pt x="22" y="0"/>
                    <a:pt x="4" y="25"/>
                    <a:pt x="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990E525-4DF6-403E-9092-24C5DCE5B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1722"/>
              <a:ext cx="312" cy="474"/>
            </a:xfrm>
            <a:custGeom>
              <a:avLst/>
              <a:gdLst>
                <a:gd name="T0" fmla="*/ 67 w 165"/>
                <a:gd name="T1" fmla="*/ 0 h 250"/>
                <a:gd name="T2" fmla="*/ 0 w 165"/>
                <a:gd name="T3" fmla="*/ 86 h 250"/>
                <a:gd name="T4" fmla="*/ 82 w 165"/>
                <a:gd name="T5" fmla="*/ 174 h 250"/>
                <a:gd name="T6" fmla="*/ 137 w 165"/>
                <a:gd name="T7" fmla="*/ 152 h 250"/>
                <a:gd name="T8" fmla="*/ 137 w 165"/>
                <a:gd name="T9" fmla="*/ 173 h 250"/>
                <a:gd name="T10" fmla="*/ 89 w 165"/>
                <a:gd name="T11" fmla="*/ 222 h 250"/>
                <a:gd name="T12" fmla="*/ 48 w 165"/>
                <a:gd name="T13" fmla="*/ 194 h 250"/>
                <a:gd name="T14" fmla="*/ 43 w 165"/>
                <a:gd name="T15" fmla="*/ 190 h 250"/>
                <a:gd name="T16" fmla="*/ 24 w 165"/>
                <a:gd name="T17" fmla="*/ 190 h 250"/>
                <a:gd name="T18" fmla="*/ 19 w 165"/>
                <a:gd name="T19" fmla="*/ 195 h 250"/>
                <a:gd name="T20" fmla="*/ 89 w 165"/>
                <a:gd name="T21" fmla="*/ 250 h 250"/>
                <a:gd name="T22" fmla="*/ 165 w 165"/>
                <a:gd name="T23" fmla="*/ 174 h 250"/>
                <a:gd name="T24" fmla="*/ 165 w 165"/>
                <a:gd name="T25" fmla="*/ 7 h 250"/>
                <a:gd name="T26" fmla="*/ 162 w 165"/>
                <a:gd name="T27" fmla="*/ 4 h 250"/>
                <a:gd name="T28" fmla="*/ 140 w 165"/>
                <a:gd name="T29" fmla="*/ 4 h 250"/>
                <a:gd name="T30" fmla="*/ 137 w 165"/>
                <a:gd name="T31" fmla="*/ 7 h 250"/>
                <a:gd name="T32" fmla="*/ 137 w 165"/>
                <a:gd name="T33" fmla="*/ 21 h 250"/>
                <a:gd name="T34" fmla="*/ 99 w 165"/>
                <a:gd name="T35" fmla="*/ 0 h 250"/>
                <a:gd name="T36" fmla="*/ 96 w 165"/>
                <a:gd name="T37" fmla="*/ 3 h 250"/>
                <a:gd name="T38" fmla="*/ 96 w 165"/>
                <a:gd name="T39" fmla="*/ 28 h 250"/>
                <a:gd name="T40" fmla="*/ 97 w 165"/>
                <a:gd name="T41" fmla="*/ 31 h 250"/>
                <a:gd name="T42" fmla="*/ 138 w 165"/>
                <a:gd name="T43" fmla="*/ 87 h 250"/>
                <a:gd name="T44" fmla="*/ 83 w 165"/>
                <a:gd name="T45" fmla="*/ 146 h 250"/>
                <a:gd name="T46" fmla="*/ 29 w 165"/>
                <a:gd name="T47" fmla="*/ 87 h 250"/>
                <a:gd name="T48" fmla="*/ 68 w 165"/>
                <a:gd name="T49" fmla="*/ 31 h 250"/>
                <a:gd name="T50" fmla="*/ 70 w 165"/>
                <a:gd name="T51" fmla="*/ 29 h 250"/>
                <a:gd name="T52" fmla="*/ 70 w 165"/>
                <a:gd name="T53" fmla="*/ 3 h 250"/>
                <a:gd name="T54" fmla="*/ 67 w 165"/>
                <a:gd name="T55" fmla="*/ 0 h 250"/>
                <a:gd name="T56" fmla="*/ 67 w 165"/>
                <a:gd name="T5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5" h="250">
                  <a:moveTo>
                    <a:pt x="67" y="0"/>
                  </a:moveTo>
                  <a:cubicBezTo>
                    <a:pt x="29" y="8"/>
                    <a:pt x="0" y="44"/>
                    <a:pt x="0" y="86"/>
                  </a:cubicBezTo>
                  <a:cubicBezTo>
                    <a:pt x="0" y="135"/>
                    <a:pt x="37" y="174"/>
                    <a:pt x="82" y="174"/>
                  </a:cubicBezTo>
                  <a:cubicBezTo>
                    <a:pt x="103" y="174"/>
                    <a:pt x="122" y="166"/>
                    <a:pt x="137" y="15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37" y="205"/>
                    <a:pt x="120" y="222"/>
                    <a:pt x="89" y="222"/>
                  </a:cubicBezTo>
                  <a:cubicBezTo>
                    <a:pt x="66" y="222"/>
                    <a:pt x="52" y="213"/>
                    <a:pt x="48" y="194"/>
                  </a:cubicBezTo>
                  <a:cubicBezTo>
                    <a:pt x="47" y="192"/>
                    <a:pt x="46" y="190"/>
                    <a:pt x="43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1" y="190"/>
                    <a:pt x="19" y="192"/>
                    <a:pt x="19" y="195"/>
                  </a:cubicBezTo>
                  <a:cubicBezTo>
                    <a:pt x="22" y="228"/>
                    <a:pt x="51" y="250"/>
                    <a:pt x="89" y="250"/>
                  </a:cubicBezTo>
                  <a:cubicBezTo>
                    <a:pt x="135" y="250"/>
                    <a:pt x="165" y="219"/>
                    <a:pt x="165" y="174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5"/>
                    <a:pt x="164" y="4"/>
                    <a:pt x="162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38" y="4"/>
                    <a:pt x="137" y="5"/>
                    <a:pt x="137" y="7"/>
                  </a:cubicBezTo>
                  <a:cubicBezTo>
                    <a:pt x="137" y="21"/>
                    <a:pt x="137" y="21"/>
                    <a:pt x="137" y="21"/>
                  </a:cubicBezTo>
                  <a:cubicBezTo>
                    <a:pt x="126" y="11"/>
                    <a:pt x="113" y="4"/>
                    <a:pt x="99" y="0"/>
                  </a:cubicBezTo>
                  <a:cubicBezTo>
                    <a:pt x="97" y="0"/>
                    <a:pt x="96" y="1"/>
                    <a:pt x="96" y="3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9"/>
                    <a:pt x="96" y="30"/>
                    <a:pt x="97" y="31"/>
                  </a:cubicBezTo>
                  <a:cubicBezTo>
                    <a:pt x="121" y="37"/>
                    <a:pt x="138" y="60"/>
                    <a:pt x="138" y="87"/>
                  </a:cubicBezTo>
                  <a:cubicBezTo>
                    <a:pt x="138" y="119"/>
                    <a:pt x="114" y="146"/>
                    <a:pt x="83" y="146"/>
                  </a:cubicBezTo>
                  <a:cubicBezTo>
                    <a:pt x="53" y="146"/>
                    <a:pt x="29" y="119"/>
                    <a:pt x="29" y="87"/>
                  </a:cubicBezTo>
                  <a:cubicBezTo>
                    <a:pt x="29" y="61"/>
                    <a:pt x="45" y="38"/>
                    <a:pt x="68" y="31"/>
                  </a:cubicBezTo>
                  <a:cubicBezTo>
                    <a:pt x="69" y="31"/>
                    <a:pt x="70" y="30"/>
                    <a:pt x="70" y="2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1"/>
                    <a:pt x="69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14B85E-E1BE-464E-8E28-ACA4300CA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1589"/>
              <a:ext cx="87" cy="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BA160C3-B4E4-4003-BFF3-28A6B0C1B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589"/>
              <a:ext cx="87" cy="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0F26E6D7-1351-4C95-A3E8-FF86354A3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1584"/>
              <a:ext cx="242" cy="462"/>
            </a:xfrm>
            <a:custGeom>
              <a:avLst/>
              <a:gdLst>
                <a:gd name="T0" fmla="*/ 39 w 128"/>
                <a:gd name="T1" fmla="*/ 55 h 244"/>
                <a:gd name="T2" fmla="*/ 39 w 128"/>
                <a:gd name="T3" fmla="*/ 76 h 244"/>
                <a:gd name="T4" fmla="*/ 4 w 128"/>
                <a:gd name="T5" fmla="*/ 76 h 244"/>
                <a:gd name="T6" fmla="*/ 0 w 128"/>
                <a:gd name="T7" fmla="*/ 81 h 244"/>
                <a:gd name="T8" fmla="*/ 0 w 128"/>
                <a:gd name="T9" fmla="*/ 99 h 244"/>
                <a:gd name="T10" fmla="*/ 4 w 128"/>
                <a:gd name="T11" fmla="*/ 103 h 244"/>
                <a:gd name="T12" fmla="*/ 39 w 128"/>
                <a:gd name="T13" fmla="*/ 103 h 244"/>
                <a:gd name="T14" fmla="*/ 39 w 128"/>
                <a:gd name="T15" fmla="*/ 239 h 244"/>
                <a:gd name="T16" fmla="*/ 44 w 128"/>
                <a:gd name="T17" fmla="*/ 244 h 244"/>
                <a:gd name="T18" fmla="*/ 62 w 128"/>
                <a:gd name="T19" fmla="*/ 244 h 244"/>
                <a:gd name="T20" fmla="*/ 67 w 128"/>
                <a:gd name="T21" fmla="*/ 239 h 244"/>
                <a:gd name="T22" fmla="*/ 67 w 128"/>
                <a:gd name="T23" fmla="*/ 103 h 244"/>
                <a:gd name="T24" fmla="*/ 120 w 128"/>
                <a:gd name="T25" fmla="*/ 103 h 244"/>
                <a:gd name="T26" fmla="*/ 125 w 128"/>
                <a:gd name="T27" fmla="*/ 99 h 244"/>
                <a:gd name="T28" fmla="*/ 125 w 128"/>
                <a:gd name="T29" fmla="*/ 81 h 244"/>
                <a:gd name="T30" fmla="*/ 120 w 128"/>
                <a:gd name="T31" fmla="*/ 76 h 244"/>
                <a:gd name="T32" fmla="*/ 67 w 128"/>
                <a:gd name="T33" fmla="*/ 76 h 244"/>
                <a:gd name="T34" fmla="*/ 67 w 128"/>
                <a:gd name="T35" fmla="*/ 55 h 244"/>
                <a:gd name="T36" fmla="*/ 91 w 128"/>
                <a:gd name="T37" fmla="*/ 27 h 244"/>
                <a:gd name="T38" fmla="*/ 122 w 128"/>
                <a:gd name="T39" fmla="*/ 37 h 244"/>
                <a:gd name="T40" fmla="*/ 125 w 128"/>
                <a:gd name="T41" fmla="*/ 38 h 244"/>
                <a:gd name="T42" fmla="*/ 128 w 128"/>
                <a:gd name="T43" fmla="*/ 33 h 244"/>
                <a:gd name="T44" fmla="*/ 128 w 128"/>
                <a:gd name="T45" fmla="*/ 16 h 244"/>
                <a:gd name="T46" fmla="*/ 125 w 128"/>
                <a:gd name="T47" fmla="*/ 9 h 244"/>
                <a:gd name="T48" fmla="*/ 89 w 128"/>
                <a:gd name="T49" fmla="*/ 0 h 244"/>
                <a:gd name="T50" fmla="*/ 39 w 128"/>
                <a:gd name="T51" fmla="*/ 5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244">
                  <a:moveTo>
                    <a:pt x="39" y="55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1" y="76"/>
                    <a:pt x="0" y="78"/>
                    <a:pt x="0" y="8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2"/>
                    <a:pt x="1" y="103"/>
                    <a:pt x="4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239"/>
                    <a:pt x="39" y="239"/>
                    <a:pt x="39" y="239"/>
                  </a:cubicBezTo>
                  <a:cubicBezTo>
                    <a:pt x="39" y="242"/>
                    <a:pt x="41" y="244"/>
                    <a:pt x="44" y="244"/>
                  </a:cubicBezTo>
                  <a:cubicBezTo>
                    <a:pt x="62" y="244"/>
                    <a:pt x="62" y="244"/>
                    <a:pt x="62" y="244"/>
                  </a:cubicBezTo>
                  <a:cubicBezTo>
                    <a:pt x="65" y="244"/>
                    <a:pt x="67" y="242"/>
                    <a:pt x="67" y="239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23" y="103"/>
                    <a:pt x="125" y="102"/>
                    <a:pt x="125" y="99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78"/>
                    <a:pt x="123" y="76"/>
                    <a:pt x="120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38"/>
                    <a:pt x="76" y="27"/>
                    <a:pt x="91" y="27"/>
                  </a:cubicBezTo>
                  <a:cubicBezTo>
                    <a:pt x="102" y="27"/>
                    <a:pt x="110" y="30"/>
                    <a:pt x="122" y="37"/>
                  </a:cubicBezTo>
                  <a:cubicBezTo>
                    <a:pt x="123" y="38"/>
                    <a:pt x="124" y="38"/>
                    <a:pt x="125" y="38"/>
                  </a:cubicBezTo>
                  <a:cubicBezTo>
                    <a:pt x="127" y="38"/>
                    <a:pt x="128" y="36"/>
                    <a:pt x="128" y="33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13"/>
                    <a:pt x="128" y="11"/>
                    <a:pt x="125" y="9"/>
                  </a:cubicBezTo>
                  <a:cubicBezTo>
                    <a:pt x="114" y="3"/>
                    <a:pt x="103" y="0"/>
                    <a:pt x="89" y="0"/>
                  </a:cubicBezTo>
                  <a:cubicBezTo>
                    <a:pt x="54" y="0"/>
                    <a:pt x="39" y="29"/>
                    <a:pt x="39" y="5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DA6E6734-7A5F-4A76-946D-520C7807B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" y="1578"/>
              <a:ext cx="632" cy="631"/>
            </a:xfrm>
            <a:custGeom>
              <a:avLst/>
              <a:gdLst>
                <a:gd name="T0" fmla="*/ 181 w 334"/>
                <a:gd name="T1" fmla="*/ 1 h 333"/>
                <a:gd name="T2" fmla="*/ 180 w 334"/>
                <a:gd name="T3" fmla="*/ 4 h 333"/>
                <a:gd name="T4" fmla="*/ 180 w 334"/>
                <a:gd name="T5" fmla="*/ 26 h 333"/>
                <a:gd name="T6" fmla="*/ 180 w 334"/>
                <a:gd name="T7" fmla="*/ 26 h 333"/>
                <a:gd name="T8" fmla="*/ 182 w 334"/>
                <a:gd name="T9" fmla="*/ 28 h 333"/>
                <a:gd name="T10" fmla="*/ 306 w 334"/>
                <a:gd name="T11" fmla="*/ 166 h 333"/>
                <a:gd name="T12" fmla="*/ 167 w 334"/>
                <a:gd name="T13" fmla="*/ 305 h 333"/>
                <a:gd name="T14" fmla="*/ 28 w 334"/>
                <a:gd name="T15" fmla="*/ 166 h 333"/>
                <a:gd name="T16" fmla="*/ 152 w 334"/>
                <a:gd name="T17" fmla="*/ 28 h 333"/>
                <a:gd name="T18" fmla="*/ 154 w 334"/>
                <a:gd name="T19" fmla="*/ 26 h 333"/>
                <a:gd name="T20" fmla="*/ 154 w 334"/>
                <a:gd name="T21" fmla="*/ 26 h 333"/>
                <a:gd name="T22" fmla="*/ 154 w 334"/>
                <a:gd name="T23" fmla="*/ 4 h 333"/>
                <a:gd name="T24" fmla="*/ 153 w 334"/>
                <a:gd name="T25" fmla="*/ 1 h 333"/>
                <a:gd name="T26" fmla="*/ 150 w 334"/>
                <a:gd name="T27" fmla="*/ 0 h 333"/>
                <a:gd name="T28" fmla="*/ 149 w 334"/>
                <a:gd name="T29" fmla="*/ 0 h 333"/>
                <a:gd name="T30" fmla="*/ 149 w 334"/>
                <a:gd name="T31" fmla="*/ 0 h 333"/>
                <a:gd name="T32" fmla="*/ 0 w 334"/>
                <a:gd name="T33" fmla="*/ 166 h 333"/>
                <a:gd name="T34" fmla="*/ 167 w 334"/>
                <a:gd name="T35" fmla="*/ 333 h 333"/>
                <a:gd name="T36" fmla="*/ 334 w 334"/>
                <a:gd name="T37" fmla="*/ 166 h 333"/>
                <a:gd name="T38" fmla="*/ 185 w 334"/>
                <a:gd name="T39" fmla="*/ 0 h 333"/>
                <a:gd name="T40" fmla="*/ 185 w 334"/>
                <a:gd name="T41" fmla="*/ 0 h 333"/>
                <a:gd name="T42" fmla="*/ 184 w 334"/>
                <a:gd name="T43" fmla="*/ 0 h 333"/>
                <a:gd name="T44" fmla="*/ 181 w 334"/>
                <a:gd name="T45" fmla="*/ 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4" h="333">
                  <a:moveTo>
                    <a:pt x="181" y="1"/>
                  </a:moveTo>
                  <a:cubicBezTo>
                    <a:pt x="180" y="2"/>
                    <a:pt x="180" y="3"/>
                    <a:pt x="180" y="4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7"/>
                    <a:pt x="181" y="28"/>
                    <a:pt x="182" y="28"/>
                  </a:cubicBezTo>
                  <a:cubicBezTo>
                    <a:pt x="251" y="35"/>
                    <a:pt x="306" y="94"/>
                    <a:pt x="306" y="166"/>
                  </a:cubicBezTo>
                  <a:cubicBezTo>
                    <a:pt x="306" y="243"/>
                    <a:pt x="244" y="305"/>
                    <a:pt x="167" y="305"/>
                  </a:cubicBezTo>
                  <a:cubicBezTo>
                    <a:pt x="90" y="305"/>
                    <a:pt x="28" y="243"/>
                    <a:pt x="28" y="166"/>
                  </a:cubicBezTo>
                  <a:cubicBezTo>
                    <a:pt x="28" y="94"/>
                    <a:pt x="82" y="35"/>
                    <a:pt x="152" y="28"/>
                  </a:cubicBezTo>
                  <a:cubicBezTo>
                    <a:pt x="153" y="28"/>
                    <a:pt x="154" y="27"/>
                    <a:pt x="154" y="26"/>
                  </a:cubicBezTo>
                  <a:cubicBezTo>
                    <a:pt x="154" y="26"/>
                    <a:pt x="154" y="26"/>
                    <a:pt x="154" y="26"/>
                  </a:cubicBezTo>
                  <a:cubicBezTo>
                    <a:pt x="154" y="4"/>
                    <a:pt x="154" y="4"/>
                    <a:pt x="154" y="4"/>
                  </a:cubicBezTo>
                  <a:cubicBezTo>
                    <a:pt x="154" y="3"/>
                    <a:pt x="154" y="2"/>
                    <a:pt x="153" y="1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65" y="9"/>
                    <a:pt x="0" y="80"/>
                    <a:pt x="0" y="166"/>
                  </a:cubicBezTo>
                  <a:cubicBezTo>
                    <a:pt x="0" y="258"/>
                    <a:pt x="75" y="333"/>
                    <a:pt x="167" y="333"/>
                  </a:cubicBezTo>
                  <a:cubicBezTo>
                    <a:pt x="259" y="333"/>
                    <a:pt x="334" y="258"/>
                    <a:pt x="334" y="166"/>
                  </a:cubicBezTo>
                  <a:cubicBezTo>
                    <a:pt x="334" y="80"/>
                    <a:pt x="269" y="9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4" y="0"/>
                    <a:pt x="184" y="0"/>
                  </a:cubicBezTo>
                  <a:cubicBezTo>
                    <a:pt x="183" y="0"/>
                    <a:pt x="182" y="0"/>
                    <a:pt x="181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</p:grpSp>
    </p:spTree>
    <p:extLst>
      <p:ext uri="{BB962C8B-B14F-4D97-AF65-F5344CB8AC3E}">
        <p14:creationId xmlns:p14="http://schemas.microsoft.com/office/powerpoint/2010/main" val="314647222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(Insert &gt; Header &amp; Footer to edit)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54EE-31EA-4FC2-9496-7B62021832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3420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(Insert &gt; Header &amp; Footer to edit)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54EE-31EA-4FC2-9496-7B62021832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3684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>
            <a:spLocks noGrp="1"/>
          </p:cNvSpPr>
          <p:nvPr>
            <p:ph type="body" sz="quarter" idx="1"/>
          </p:nvPr>
        </p:nvSpPr>
        <p:spPr>
          <a:xfrm>
            <a:off x="1104000" y="828000"/>
            <a:ext cx="9984002" cy="51276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68" name="Shape 668"/>
          <p:cNvSpPr>
            <a:spLocks noGrp="1"/>
          </p:cNvSpPr>
          <p:nvPr>
            <p:ph type="body" sz="quarter" idx="13"/>
          </p:nvPr>
        </p:nvSpPr>
        <p:spPr>
          <a:xfrm>
            <a:off x="1104000" y="1368000"/>
            <a:ext cx="9984001" cy="3744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4200"/>
            </a:lvl1pPr>
          </a:lstStyle>
          <a:p>
            <a:pPr marL="0" lvl="0" indent="0">
              <a:buSzTx/>
              <a:buFontTx/>
              <a:buNone/>
              <a:defRPr sz="4200"/>
            </a:pPr>
            <a:r>
              <a:rPr lang="en-US"/>
              <a:t>Click to edit Master text styles</a:t>
            </a:r>
          </a:p>
        </p:txBody>
      </p:sp>
      <p:sp>
        <p:nvSpPr>
          <p:cNvPr id="669" name="Shape 669"/>
          <p:cNvSpPr>
            <a:spLocks noGrp="1"/>
          </p:cNvSpPr>
          <p:nvPr>
            <p:ph type="body" idx="14"/>
          </p:nvPr>
        </p:nvSpPr>
        <p:spPr>
          <a:xfrm>
            <a:off x="1104897" y="2124000"/>
            <a:ext cx="9984002" cy="3960001"/>
          </a:xfrm>
          <a:prstGeom prst="rect">
            <a:avLst/>
          </a:prstGeom>
        </p:spPr>
        <p:txBody>
          <a:bodyPr/>
          <a:lstStyle>
            <a:lvl1pPr marL="211846" indent="-211846">
              <a:defRPr/>
            </a:lvl1pPr>
          </a:lstStyle>
          <a:p>
            <a:pPr marL="423692" lvl="0" indent="-423692"/>
            <a:r>
              <a:rPr lang="en-US"/>
              <a:t>Click to edit Master text styles</a:t>
            </a:r>
          </a:p>
        </p:txBody>
      </p:sp>
      <p:sp>
        <p:nvSpPr>
          <p:cNvPr id="670" name="Shape 670"/>
          <p:cNvSpPr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1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1083470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6139"/>
            <a:ext cx="9144000" cy="3245724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14325"/>
            <a:ext cx="9144000" cy="453754"/>
          </a:xfrm>
        </p:spPr>
        <p:txBody>
          <a:bodyPr/>
          <a:lstStyle>
            <a:lvl1pPr marL="0" indent="0" algn="ctr">
              <a:buNone/>
              <a:defRPr sz="2399">
                <a:solidFill>
                  <a:schemeClr val="accent3"/>
                </a:solidFill>
              </a:defRPr>
            </a:lvl1pPr>
            <a:lvl2pPr marL="456963" indent="0" algn="ctr">
              <a:buNone/>
              <a:defRPr sz="1999"/>
            </a:lvl2pPr>
            <a:lvl3pPr marL="913923" indent="0" algn="ctr">
              <a:buNone/>
              <a:defRPr sz="1799"/>
            </a:lvl3pPr>
            <a:lvl4pPr marL="1370889" indent="0" algn="ctr">
              <a:buNone/>
              <a:defRPr sz="1599"/>
            </a:lvl4pPr>
            <a:lvl5pPr marL="1827852" indent="0" algn="ctr">
              <a:buNone/>
              <a:defRPr sz="1599"/>
            </a:lvl5pPr>
            <a:lvl6pPr marL="2284812" indent="0" algn="ctr">
              <a:buNone/>
              <a:defRPr sz="1599"/>
            </a:lvl6pPr>
            <a:lvl7pPr marL="2741775" indent="0" algn="ctr">
              <a:buNone/>
              <a:defRPr sz="1599"/>
            </a:lvl7pPr>
            <a:lvl8pPr marL="3198740" indent="0" algn="ctr">
              <a:buNone/>
              <a:defRPr sz="1599"/>
            </a:lvl8pPr>
            <a:lvl9pPr marL="3655703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70F54715-A93F-4896-93D9-0F87EC2FA63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00788" y="689925"/>
            <a:ext cx="2793600" cy="681042"/>
            <a:chOff x="2071" y="1578"/>
            <a:chExt cx="2587" cy="631"/>
          </a:xfr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46B7DFA-C5E8-4F62-AD8D-4DEE7917F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1728"/>
              <a:ext cx="244" cy="318"/>
            </a:xfrm>
            <a:custGeom>
              <a:avLst/>
              <a:gdLst>
                <a:gd name="T0" fmla="*/ 12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2 w 129"/>
                <a:gd name="T7" fmla="*/ 29 h 168"/>
                <a:gd name="T8" fmla="*/ 48 w 129"/>
                <a:gd name="T9" fmla="*/ 29 h 168"/>
                <a:gd name="T10" fmla="*/ 48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2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2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2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8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1"/>
                    <a:pt x="75" y="0"/>
                    <a:pt x="7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6ABD64B8-C9CA-4D12-BB30-52ABBBA59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1728"/>
              <a:ext cx="244" cy="318"/>
            </a:xfrm>
            <a:custGeom>
              <a:avLst/>
              <a:gdLst>
                <a:gd name="T0" fmla="*/ 11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1 w 129"/>
                <a:gd name="T7" fmla="*/ 29 h 168"/>
                <a:gd name="T8" fmla="*/ 47 w 129"/>
                <a:gd name="T9" fmla="*/ 29 h 168"/>
                <a:gd name="T10" fmla="*/ 47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1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1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1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7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5" y="1"/>
                    <a:pt x="74" y="0"/>
                    <a:pt x="72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B038732F-5EB5-436D-B40F-847E37FC0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1728"/>
              <a:ext cx="297" cy="464"/>
            </a:xfrm>
            <a:custGeom>
              <a:avLst/>
              <a:gdLst>
                <a:gd name="T0" fmla="*/ 132 w 157"/>
                <a:gd name="T1" fmla="*/ 0 h 245"/>
                <a:gd name="T2" fmla="*/ 127 w 157"/>
                <a:gd name="T3" fmla="*/ 3 h 245"/>
                <a:gd name="T4" fmla="*/ 127 w 157"/>
                <a:gd name="T5" fmla="*/ 3 h 245"/>
                <a:gd name="T6" fmla="*/ 79 w 157"/>
                <a:gd name="T7" fmla="*/ 128 h 245"/>
                <a:gd name="T8" fmla="*/ 30 w 157"/>
                <a:gd name="T9" fmla="*/ 4 h 245"/>
                <a:gd name="T10" fmla="*/ 25 w 157"/>
                <a:gd name="T11" fmla="*/ 0 h 245"/>
                <a:gd name="T12" fmla="*/ 4 w 157"/>
                <a:gd name="T13" fmla="*/ 0 h 245"/>
                <a:gd name="T14" fmla="*/ 0 w 157"/>
                <a:gd name="T15" fmla="*/ 3 h 245"/>
                <a:gd name="T16" fmla="*/ 1 w 157"/>
                <a:gd name="T17" fmla="*/ 6 h 245"/>
                <a:gd name="T18" fmla="*/ 1 w 157"/>
                <a:gd name="T19" fmla="*/ 6 h 245"/>
                <a:gd name="T20" fmla="*/ 1 w 157"/>
                <a:gd name="T21" fmla="*/ 6 h 245"/>
                <a:gd name="T22" fmla="*/ 64 w 157"/>
                <a:gd name="T23" fmla="*/ 168 h 245"/>
                <a:gd name="T24" fmla="*/ 59 w 157"/>
                <a:gd name="T25" fmla="*/ 182 h 245"/>
                <a:gd name="T26" fmla="*/ 48 w 157"/>
                <a:gd name="T27" fmla="*/ 205 h 245"/>
                <a:gd name="T28" fmla="*/ 38 w 157"/>
                <a:gd name="T29" fmla="*/ 215 h 245"/>
                <a:gd name="T30" fmla="*/ 30 w 157"/>
                <a:gd name="T31" fmla="*/ 217 h 245"/>
                <a:gd name="T32" fmla="*/ 26 w 157"/>
                <a:gd name="T33" fmla="*/ 216 h 245"/>
                <a:gd name="T34" fmla="*/ 14 w 157"/>
                <a:gd name="T35" fmla="*/ 213 h 245"/>
                <a:gd name="T36" fmla="*/ 7 w 157"/>
                <a:gd name="T37" fmla="*/ 210 h 245"/>
                <a:gd name="T38" fmla="*/ 3 w 157"/>
                <a:gd name="T39" fmla="*/ 215 h 245"/>
                <a:gd name="T40" fmla="*/ 3 w 157"/>
                <a:gd name="T41" fmla="*/ 233 h 245"/>
                <a:gd name="T42" fmla="*/ 3 w 157"/>
                <a:gd name="T43" fmla="*/ 233 h 245"/>
                <a:gd name="T44" fmla="*/ 7 w 157"/>
                <a:gd name="T45" fmla="*/ 240 h 245"/>
                <a:gd name="T46" fmla="*/ 32 w 157"/>
                <a:gd name="T47" fmla="*/ 245 h 245"/>
                <a:gd name="T48" fmla="*/ 54 w 157"/>
                <a:gd name="T49" fmla="*/ 238 h 245"/>
                <a:gd name="T50" fmla="*/ 73 w 157"/>
                <a:gd name="T51" fmla="*/ 220 h 245"/>
                <a:gd name="T52" fmla="*/ 79 w 157"/>
                <a:gd name="T53" fmla="*/ 208 h 245"/>
                <a:gd name="T54" fmla="*/ 156 w 157"/>
                <a:gd name="T55" fmla="*/ 6 h 245"/>
                <a:gd name="T56" fmla="*/ 157 w 157"/>
                <a:gd name="T57" fmla="*/ 3 h 245"/>
                <a:gd name="T58" fmla="*/ 153 w 157"/>
                <a:gd name="T59" fmla="*/ 0 h 245"/>
                <a:gd name="T60" fmla="*/ 132 w 157"/>
                <a:gd name="T6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7" h="245">
                  <a:moveTo>
                    <a:pt x="132" y="0"/>
                  </a:moveTo>
                  <a:cubicBezTo>
                    <a:pt x="129" y="0"/>
                    <a:pt x="128" y="1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1"/>
                    <a:pt x="28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59" y="182"/>
                    <a:pt x="59" y="182"/>
                    <a:pt x="59" y="182"/>
                  </a:cubicBezTo>
                  <a:cubicBezTo>
                    <a:pt x="57" y="187"/>
                    <a:pt x="53" y="199"/>
                    <a:pt x="48" y="205"/>
                  </a:cubicBezTo>
                  <a:cubicBezTo>
                    <a:pt x="44" y="211"/>
                    <a:pt x="42" y="213"/>
                    <a:pt x="38" y="215"/>
                  </a:cubicBezTo>
                  <a:cubicBezTo>
                    <a:pt x="35" y="216"/>
                    <a:pt x="33" y="217"/>
                    <a:pt x="30" y="217"/>
                  </a:cubicBezTo>
                  <a:cubicBezTo>
                    <a:pt x="28" y="217"/>
                    <a:pt x="27" y="217"/>
                    <a:pt x="26" y="216"/>
                  </a:cubicBezTo>
                  <a:cubicBezTo>
                    <a:pt x="22" y="216"/>
                    <a:pt x="18" y="214"/>
                    <a:pt x="14" y="213"/>
                  </a:cubicBezTo>
                  <a:cubicBezTo>
                    <a:pt x="11" y="212"/>
                    <a:pt x="9" y="210"/>
                    <a:pt x="7" y="210"/>
                  </a:cubicBezTo>
                  <a:cubicBezTo>
                    <a:pt x="5" y="210"/>
                    <a:pt x="3" y="212"/>
                    <a:pt x="3" y="215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6"/>
                    <a:pt x="4" y="238"/>
                    <a:pt x="7" y="240"/>
                  </a:cubicBezTo>
                  <a:cubicBezTo>
                    <a:pt x="15" y="243"/>
                    <a:pt x="21" y="245"/>
                    <a:pt x="32" y="245"/>
                  </a:cubicBezTo>
                  <a:cubicBezTo>
                    <a:pt x="41" y="244"/>
                    <a:pt x="47" y="242"/>
                    <a:pt x="54" y="238"/>
                  </a:cubicBezTo>
                  <a:cubicBezTo>
                    <a:pt x="61" y="233"/>
                    <a:pt x="67" y="227"/>
                    <a:pt x="73" y="220"/>
                  </a:cubicBezTo>
                  <a:cubicBezTo>
                    <a:pt x="75" y="216"/>
                    <a:pt x="77" y="212"/>
                    <a:pt x="79" y="208"/>
                  </a:cubicBezTo>
                  <a:cubicBezTo>
                    <a:pt x="83" y="200"/>
                    <a:pt x="144" y="40"/>
                    <a:pt x="156" y="6"/>
                  </a:cubicBezTo>
                  <a:cubicBezTo>
                    <a:pt x="157" y="5"/>
                    <a:pt x="157" y="4"/>
                    <a:pt x="157" y="3"/>
                  </a:cubicBezTo>
                  <a:cubicBezTo>
                    <a:pt x="157" y="1"/>
                    <a:pt x="155" y="0"/>
                    <a:pt x="153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2C29C81-DF56-4D2E-89D6-7B733339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1726"/>
              <a:ext cx="263" cy="322"/>
            </a:xfrm>
            <a:custGeom>
              <a:avLst/>
              <a:gdLst>
                <a:gd name="T0" fmla="*/ 28 w 139"/>
                <a:gd name="T1" fmla="*/ 21 h 170"/>
                <a:gd name="T2" fmla="*/ 28 w 139"/>
                <a:gd name="T3" fmla="*/ 6 h 170"/>
                <a:gd name="T4" fmla="*/ 25 w 139"/>
                <a:gd name="T5" fmla="*/ 3 h 170"/>
                <a:gd name="T6" fmla="*/ 4 w 139"/>
                <a:gd name="T7" fmla="*/ 3 h 170"/>
                <a:gd name="T8" fmla="*/ 0 w 139"/>
                <a:gd name="T9" fmla="*/ 6 h 170"/>
                <a:gd name="T10" fmla="*/ 0 w 139"/>
                <a:gd name="T11" fmla="*/ 167 h 170"/>
                <a:gd name="T12" fmla="*/ 4 w 139"/>
                <a:gd name="T13" fmla="*/ 170 h 170"/>
                <a:gd name="T14" fmla="*/ 25 w 139"/>
                <a:gd name="T15" fmla="*/ 170 h 170"/>
                <a:gd name="T16" fmla="*/ 28 w 139"/>
                <a:gd name="T17" fmla="*/ 167 h 170"/>
                <a:gd name="T18" fmla="*/ 28 w 139"/>
                <a:gd name="T19" fmla="*/ 68 h 170"/>
                <a:gd name="T20" fmla="*/ 70 w 139"/>
                <a:gd name="T21" fmla="*/ 28 h 170"/>
                <a:gd name="T22" fmla="*/ 111 w 139"/>
                <a:gd name="T23" fmla="*/ 68 h 170"/>
                <a:gd name="T24" fmla="*/ 111 w 139"/>
                <a:gd name="T25" fmla="*/ 167 h 170"/>
                <a:gd name="T26" fmla="*/ 111 w 139"/>
                <a:gd name="T27" fmla="*/ 167 h 170"/>
                <a:gd name="T28" fmla="*/ 114 w 139"/>
                <a:gd name="T29" fmla="*/ 170 h 170"/>
                <a:gd name="T30" fmla="*/ 136 w 139"/>
                <a:gd name="T31" fmla="*/ 170 h 170"/>
                <a:gd name="T32" fmla="*/ 139 w 139"/>
                <a:gd name="T33" fmla="*/ 167 h 170"/>
                <a:gd name="T34" fmla="*/ 139 w 139"/>
                <a:gd name="T35" fmla="*/ 68 h 170"/>
                <a:gd name="T36" fmla="*/ 139 w 139"/>
                <a:gd name="T37" fmla="*/ 68 h 170"/>
                <a:gd name="T38" fmla="*/ 139 w 139"/>
                <a:gd name="T39" fmla="*/ 68 h 170"/>
                <a:gd name="T40" fmla="*/ 120 w 139"/>
                <a:gd name="T41" fmla="*/ 20 h 170"/>
                <a:gd name="T42" fmla="*/ 70 w 139"/>
                <a:gd name="T43" fmla="*/ 0 h 170"/>
                <a:gd name="T44" fmla="*/ 28 w 139"/>
                <a:gd name="T45" fmla="*/ 2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170">
                  <a:moveTo>
                    <a:pt x="28" y="21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8" y="4"/>
                    <a:pt x="27" y="3"/>
                    <a:pt x="2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9"/>
                    <a:pt x="1" y="170"/>
                    <a:pt x="4" y="170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7" y="170"/>
                    <a:pt x="28" y="169"/>
                    <a:pt x="28" y="1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49"/>
                    <a:pt x="42" y="28"/>
                    <a:pt x="70" y="28"/>
                  </a:cubicBezTo>
                  <a:cubicBezTo>
                    <a:pt x="97" y="28"/>
                    <a:pt x="111" y="49"/>
                    <a:pt x="111" y="68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9"/>
                    <a:pt x="112" y="170"/>
                    <a:pt x="114" y="170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38" y="170"/>
                    <a:pt x="139" y="169"/>
                    <a:pt x="139" y="16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51"/>
                    <a:pt x="133" y="35"/>
                    <a:pt x="120" y="20"/>
                  </a:cubicBezTo>
                  <a:cubicBezTo>
                    <a:pt x="109" y="7"/>
                    <a:pt x="88" y="0"/>
                    <a:pt x="70" y="0"/>
                  </a:cubicBezTo>
                  <a:cubicBezTo>
                    <a:pt x="41" y="0"/>
                    <a:pt x="28" y="21"/>
                    <a:pt x="28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B38DB0D8-2A95-458B-BC03-75E42A03A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1724"/>
              <a:ext cx="246" cy="328"/>
            </a:xfrm>
            <a:custGeom>
              <a:avLst/>
              <a:gdLst>
                <a:gd name="T0" fmla="*/ 4 w 130"/>
                <a:gd name="T1" fmla="*/ 48 h 173"/>
                <a:gd name="T2" fmla="*/ 56 w 130"/>
                <a:gd name="T3" fmla="*/ 97 h 173"/>
                <a:gd name="T4" fmla="*/ 57 w 130"/>
                <a:gd name="T5" fmla="*/ 98 h 173"/>
                <a:gd name="T6" fmla="*/ 101 w 130"/>
                <a:gd name="T7" fmla="*/ 124 h 173"/>
                <a:gd name="T8" fmla="*/ 66 w 130"/>
                <a:gd name="T9" fmla="*/ 146 h 173"/>
                <a:gd name="T10" fmla="*/ 30 w 130"/>
                <a:gd name="T11" fmla="*/ 118 h 173"/>
                <a:gd name="T12" fmla="*/ 26 w 130"/>
                <a:gd name="T13" fmla="*/ 114 h 173"/>
                <a:gd name="T14" fmla="*/ 5 w 130"/>
                <a:gd name="T15" fmla="*/ 114 h 173"/>
                <a:gd name="T16" fmla="*/ 0 w 130"/>
                <a:gd name="T17" fmla="*/ 118 h 173"/>
                <a:gd name="T18" fmla="*/ 65 w 130"/>
                <a:gd name="T19" fmla="*/ 173 h 173"/>
                <a:gd name="T20" fmla="*/ 130 w 130"/>
                <a:gd name="T21" fmla="*/ 120 h 173"/>
                <a:gd name="T22" fmla="*/ 72 w 130"/>
                <a:gd name="T23" fmla="*/ 74 h 173"/>
                <a:gd name="T24" fmla="*/ 32 w 130"/>
                <a:gd name="T25" fmla="*/ 48 h 173"/>
                <a:gd name="T26" fmla="*/ 63 w 130"/>
                <a:gd name="T27" fmla="*/ 27 h 173"/>
                <a:gd name="T28" fmla="*/ 97 w 130"/>
                <a:gd name="T29" fmla="*/ 49 h 173"/>
                <a:gd name="T30" fmla="*/ 102 w 130"/>
                <a:gd name="T31" fmla="*/ 53 h 173"/>
                <a:gd name="T32" fmla="*/ 120 w 130"/>
                <a:gd name="T33" fmla="*/ 53 h 173"/>
                <a:gd name="T34" fmla="*/ 125 w 130"/>
                <a:gd name="T35" fmla="*/ 48 h 173"/>
                <a:gd name="T36" fmla="*/ 63 w 130"/>
                <a:gd name="T37" fmla="*/ 0 h 173"/>
                <a:gd name="T38" fmla="*/ 4 w 130"/>
                <a:gd name="T39" fmla="*/ 4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173">
                  <a:moveTo>
                    <a:pt x="4" y="48"/>
                  </a:moveTo>
                  <a:cubicBezTo>
                    <a:pt x="4" y="77"/>
                    <a:pt x="19" y="91"/>
                    <a:pt x="56" y="9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83" y="102"/>
                    <a:pt x="101" y="105"/>
                    <a:pt x="101" y="124"/>
                  </a:cubicBezTo>
                  <a:cubicBezTo>
                    <a:pt x="101" y="139"/>
                    <a:pt x="83" y="146"/>
                    <a:pt x="66" y="146"/>
                  </a:cubicBezTo>
                  <a:cubicBezTo>
                    <a:pt x="46" y="146"/>
                    <a:pt x="33" y="136"/>
                    <a:pt x="30" y="118"/>
                  </a:cubicBezTo>
                  <a:cubicBezTo>
                    <a:pt x="30" y="116"/>
                    <a:pt x="29" y="114"/>
                    <a:pt x="26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6"/>
                    <a:pt x="0" y="118"/>
                  </a:cubicBezTo>
                  <a:cubicBezTo>
                    <a:pt x="0" y="150"/>
                    <a:pt x="27" y="173"/>
                    <a:pt x="65" y="173"/>
                  </a:cubicBezTo>
                  <a:cubicBezTo>
                    <a:pt x="104" y="173"/>
                    <a:pt x="130" y="151"/>
                    <a:pt x="130" y="120"/>
                  </a:cubicBezTo>
                  <a:cubicBezTo>
                    <a:pt x="130" y="86"/>
                    <a:pt x="100" y="79"/>
                    <a:pt x="72" y="74"/>
                  </a:cubicBezTo>
                  <a:cubicBezTo>
                    <a:pt x="37" y="68"/>
                    <a:pt x="32" y="58"/>
                    <a:pt x="32" y="48"/>
                  </a:cubicBezTo>
                  <a:cubicBezTo>
                    <a:pt x="32" y="32"/>
                    <a:pt x="49" y="27"/>
                    <a:pt x="63" y="27"/>
                  </a:cubicBezTo>
                  <a:cubicBezTo>
                    <a:pt x="82" y="27"/>
                    <a:pt x="94" y="34"/>
                    <a:pt x="97" y="49"/>
                  </a:cubicBezTo>
                  <a:cubicBezTo>
                    <a:pt x="98" y="51"/>
                    <a:pt x="98" y="53"/>
                    <a:pt x="10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3" y="53"/>
                    <a:pt x="125" y="51"/>
                    <a:pt x="125" y="48"/>
                  </a:cubicBezTo>
                  <a:cubicBezTo>
                    <a:pt x="125" y="19"/>
                    <a:pt x="100" y="0"/>
                    <a:pt x="63" y="0"/>
                  </a:cubicBezTo>
                  <a:cubicBezTo>
                    <a:pt x="22" y="0"/>
                    <a:pt x="4" y="25"/>
                    <a:pt x="4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85FBA9D-B6C7-4BE7-90DC-3572BFC9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1722"/>
              <a:ext cx="312" cy="474"/>
            </a:xfrm>
            <a:custGeom>
              <a:avLst/>
              <a:gdLst>
                <a:gd name="T0" fmla="*/ 67 w 165"/>
                <a:gd name="T1" fmla="*/ 0 h 250"/>
                <a:gd name="T2" fmla="*/ 0 w 165"/>
                <a:gd name="T3" fmla="*/ 86 h 250"/>
                <a:gd name="T4" fmla="*/ 82 w 165"/>
                <a:gd name="T5" fmla="*/ 174 h 250"/>
                <a:gd name="T6" fmla="*/ 137 w 165"/>
                <a:gd name="T7" fmla="*/ 152 h 250"/>
                <a:gd name="T8" fmla="*/ 137 w 165"/>
                <a:gd name="T9" fmla="*/ 173 h 250"/>
                <a:gd name="T10" fmla="*/ 89 w 165"/>
                <a:gd name="T11" fmla="*/ 222 h 250"/>
                <a:gd name="T12" fmla="*/ 48 w 165"/>
                <a:gd name="T13" fmla="*/ 194 h 250"/>
                <a:gd name="T14" fmla="*/ 43 w 165"/>
                <a:gd name="T15" fmla="*/ 190 h 250"/>
                <a:gd name="T16" fmla="*/ 24 w 165"/>
                <a:gd name="T17" fmla="*/ 190 h 250"/>
                <a:gd name="T18" fmla="*/ 19 w 165"/>
                <a:gd name="T19" fmla="*/ 195 h 250"/>
                <a:gd name="T20" fmla="*/ 89 w 165"/>
                <a:gd name="T21" fmla="*/ 250 h 250"/>
                <a:gd name="T22" fmla="*/ 165 w 165"/>
                <a:gd name="T23" fmla="*/ 174 h 250"/>
                <a:gd name="T24" fmla="*/ 165 w 165"/>
                <a:gd name="T25" fmla="*/ 7 h 250"/>
                <a:gd name="T26" fmla="*/ 162 w 165"/>
                <a:gd name="T27" fmla="*/ 4 h 250"/>
                <a:gd name="T28" fmla="*/ 140 w 165"/>
                <a:gd name="T29" fmla="*/ 4 h 250"/>
                <a:gd name="T30" fmla="*/ 137 w 165"/>
                <a:gd name="T31" fmla="*/ 7 h 250"/>
                <a:gd name="T32" fmla="*/ 137 w 165"/>
                <a:gd name="T33" fmla="*/ 21 h 250"/>
                <a:gd name="T34" fmla="*/ 99 w 165"/>
                <a:gd name="T35" fmla="*/ 0 h 250"/>
                <a:gd name="T36" fmla="*/ 96 w 165"/>
                <a:gd name="T37" fmla="*/ 3 h 250"/>
                <a:gd name="T38" fmla="*/ 96 w 165"/>
                <a:gd name="T39" fmla="*/ 28 h 250"/>
                <a:gd name="T40" fmla="*/ 97 w 165"/>
                <a:gd name="T41" fmla="*/ 31 h 250"/>
                <a:gd name="T42" fmla="*/ 138 w 165"/>
                <a:gd name="T43" fmla="*/ 87 h 250"/>
                <a:gd name="T44" fmla="*/ 83 w 165"/>
                <a:gd name="T45" fmla="*/ 146 h 250"/>
                <a:gd name="T46" fmla="*/ 29 w 165"/>
                <a:gd name="T47" fmla="*/ 87 h 250"/>
                <a:gd name="T48" fmla="*/ 68 w 165"/>
                <a:gd name="T49" fmla="*/ 31 h 250"/>
                <a:gd name="T50" fmla="*/ 70 w 165"/>
                <a:gd name="T51" fmla="*/ 29 h 250"/>
                <a:gd name="T52" fmla="*/ 70 w 165"/>
                <a:gd name="T53" fmla="*/ 3 h 250"/>
                <a:gd name="T54" fmla="*/ 67 w 165"/>
                <a:gd name="T55" fmla="*/ 0 h 250"/>
                <a:gd name="T56" fmla="*/ 67 w 165"/>
                <a:gd name="T5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5" h="250">
                  <a:moveTo>
                    <a:pt x="67" y="0"/>
                  </a:moveTo>
                  <a:cubicBezTo>
                    <a:pt x="29" y="8"/>
                    <a:pt x="0" y="44"/>
                    <a:pt x="0" y="86"/>
                  </a:cubicBezTo>
                  <a:cubicBezTo>
                    <a:pt x="0" y="135"/>
                    <a:pt x="37" y="174"/>
                    <a:pt x="82" y="174"/>
                  </a:cubicBezTo>
                  <a:cubicBezTo>
                    <a:pt x="103" y="174"/>
                    <a:pt x="122" y="166"/>
                    <a:pt x="137" y="15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37" y="205"/>
                    <a:pt x="120" y="222"/>
                    <a:pt x="89" y="222"/>
                  </a:cubicBezTo>
                  <a:cubicBezTo>
                    <a:pt x="66" y="222"/>
                    <a:pt x="52" y="213"/>
                    <a:pt x="48" y="194"/>
                  </a:cubicBezTo>
                  <a:cubicBezTo>
                    <a:pt x="47" y="192"/>
                    <a:pt x="46" y="190"/>
                    <a:pt x="43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1" y="190"/>
                    <a:pt x="19" y="192"/>
                    <a:pt x="19" y="195"/>
                  </a:cubicBezTo>
                  <a:cubicBezTo>
                    <a:pt x="22" y="228"/>
                    <a:pt x="51" y="250"/>
                    <a:pt x="89" y="250"/>
                  </a:cubicBezTo>
                  <a:cubicBezTo>
                    <a:pt x="135" y="250"/>
                    <a:pt x="165" y="219"/>
                    <a:pt x="165" y="174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5"/>
                    <a:pt x="164" y="4"/>
                    <a:pt x="162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38" y="4"/>
                    <a:pt x="137" y="5"/>
                    <a:pt x="137" y="7"/>
                  </a:cubicBezTo>
                  <a:cubicBezTo>
                    <a:pt x="137" y="21"/>
                    <a:pt x="137" y="21"/>
                    <a:pt x="137" y="21"/>
                  </a:cubicBezTo>
                  <a:cubicBezTo>
                    <a:pt x="126" y="11"/>
                    <a:pt x="113" y="4"/>
                    <a:pt x="99" y="0"/>
                  </a:cubicBezTo>
                  <a:cubicBezTo>
                    <a:pt x="97" y="0"/>
                    <a:pt x="96" y="1"/>
                    <a:pt x="96" y="3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9"/>
                    <a:pt x="96" y="30"/>
                    <a:pt x="97" y="31"/>
                  </a:cubicBezTo>
                  <a:cubicBezTo>
                    <a:pt x="121" y="37"/>
                    <a:pt x="138" y="60"/>
                    <a:pt x="138" y="87"/>
                  </a:cubicBezTo>
                  <a:cubicBezTo>
                    <a:pt x="138" y="119"/>
                    <a:pt x="114" y="146"/>
                    <a:pt x="83" y="146"/>
                  </a:cubicBezTo>
                  <a:cubicBezTo>
                    <a:pt x="53" y="146"/>
                    <a:pt x="29" y="119"/>
                    <a:pt x="29" y="87"/>
                  </a:cubicBezTo>
                  <a:cubicBezTo>
                    <a:pt x="29" y="61"/>
                    <a:pt x="45" y="38"/>
                    <a:pt x="68" y="31"/>
                  </a:cubicBezTo>
                  <a:cubicBezTo>
                    <a:pt x="69" y="31"/>
                    <a:pt x="70" y="30"/>
                    <a:pt x="70" y="2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1"/>
                    <a:pt x="69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48DD9144-12C1-4B89-9F6D-92B4361D9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01B98C09-7AAE-43C7-82DE-9DB278B02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F4FD3F7-7AD2-4CA4-8D7C-34E6C136A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1584"/>
              <a:ext cx="242" cy="462"/>
            </a:xfrm>
            <a:custGeom>
              <a:avLst/>
              <a:gdLst>
                <a:gd name="T0" fmla="*/ 39 w 128"/>
                <a:gd name="T1" fmla="*/ 55 h 244"/>
                <a:gd name="T2" fmla="*/ 39 w 128"/>
                <a:gd name="T3" fmla="*/ 76 h 244"/>
                <a:gd name="T4" fmla="*/ 4 w 128"/>
                <a:gd name="T5" fmla="*/ 76 h 244"/>
                <a:gd name="T6" fmla="*/ 0 w 128"/>
                <a:gd name="T7" fmla="*/ 81 h 244"/>
                <a:gd name="T8" fmla="*/ 0 w 128"/>
                <a:gd name="T9" fmla="*/ 99 h 244"/>
                <a:gd name="T10" fmla="*/ 4 w 128"/>
                <a:gd name="T11" fmla="*/ 103 h 244"/>
                <a:gd name="T12" fmla="*/ 39 w 128"/>
                <a:gd name="T13" fmla="*/ 103 h 244"/>
                <a:gd name="T14" fmla="*/ 39 w 128"/>
                <a:gd name="T15" fmla="*/ 239 h 244"/>
                <a:gd name="T16" fmla="*/ 44 w 128"/>
                <a:gd name="T17" fmla="*/ 244 h 244"/>
                <a:gd name="T18" fmla="*/ 62 w 128"/>
                <a:gd name="T19" fmla="*/ 244 h 244"/>
                <a:gd name="T20" fmla="*/ 67 w 128"/>
                <a:gd name="T21" fmla="*/ 239 h 244"/>
                <a:gd name="T22" fmla="*/ 67 w 128"/>
                <a:gd name="T23" fmla="*/ 103 h 244"/>
                <a:gd name="T24" fmla="*/ 120 w 128"/>
                <a:gd name="T25" fmla="*/ 103 h 244"/>
                <a:gd name="T26" fmla="*/ 125 w 128"/>
                <a:gd name="T27" fmla="*/ 99 h 244"/>
                <a:gd name="T28" fmla="*/ 125 w 128"/>
                <a:gd name="T29" fmla="*/ 81 h 244"/>
                <a:gd name="T30" fmla="*/ 120 w 128"/>
                <a:gd name="T31" fmla="*/ 76 h 244"/>
                <a:gd name="T32" fmla="*/ 67 w 128"/>
                <a:gd name="T33" fmla="*/ 76 h 244"/>
                <a:gd name="T34" fmla="*/ 67 w 128"/>
                <a:gd name="T35" fmla="*/ 55 h 244"/>
                <a:gd name="T36" fmla="*/ 91 w 128"/>
                <a:gd name="T37" fmla="*/ 27 h 244"/>
                <a:gd name="T38" fmla="*/ 122 w 128"/>
                <a:gd name="T39" fmla="*/ 37 h 244"/>
                <a:gd name="T40" fmla="*/ 125 w 128"/>
                <a:gd name="T41" fmla="*/ 38 h 244"/>
                <a:gd name="T42" fmla="*/ 128 w 128"/>
                <a:gd name="T43" fmla="*/ 33 h 244"/>
                <a:gd name="T44" fmla="*/ 128 w 128"/>
                <a:gd name="T45" fmla="*/ 16 h 244"/>
                <a:gd name="T46" fmla="*/ 125 w 128"/>
                <a:gd name="T47" fmla="*/ 9 h 244"/>
                <a:gd name="T48" fmla="*/ 89 w 128"/>
                <a:gd name="T49" fmla="*/ 0 h 244"/>
                <a:gd name="T50" fmla="*/ 39 w 128"/>
                <a:gd name="T51" fmla="*/ 5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244">
                  <a:moveTo>
                    <a:pt x="39" y="55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1" y="76"/>
                    <a:pt x="0" y="78"/>
                    <a:pt x="0" y="8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2"/>
                    <a:pt x="1" y="103"/>
                    <a:pt x="4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239"/>
                    <a:pt x="39" y="239"/>
                    <a:pt x="39" y="239"/>
                  </a:cubicBezTo>
                  <a:cubicBezTo>
                    <a:pt x="39" y="242"/>
                    <a:pt x="41" y="244"/>
                    <a:pt x="44" y="244"/>
                  </a:cubicBezTo>
                  <a:cubicBezTo>
                    <a:pt x="62" y="244"/>
                    <a:pt x="62" y="244"/>
                    <a:pt x="62" y="244"/>
                  </a:cubicBezTo>
                  <a:cubicBezTo>
                    <a:pt x="65" y="244"/>
                    <a:pt x="67" y="242"/>
                    <a:pt x="67" y="239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23" y="103"/>
                    <a:pt x="125" y="102"/>
                    <a:pt x="125" y="99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78"/>
                    <a:pt x="123" y="76"/>
                    <a:pt x="120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38"/>
                    <a:pt x="76" y="27"/>
                    <a:pt x="91" y="27"/>
                  </a:cubicBezTo>
                  <a:cubicBezTo>
                    <a:pt x="102" y="27"/>
                    <a:pt x="110" y="30"/>
                    <a:pt x="122" y="37"/>
                  </a:cubicBezTo>
                  <a:cubicBezTo>
                    <a:pt x="123" y="38"/>
                    <a:pt x="124" y="38"/>
                    <a:pt x="125" y="38"/>
                  </a:cubicBezTo>
                  <a:cubicBezTo>
                    <a:pt x="127" y="38"/>
                    <a:pt x="128" y="36"/>
                    <a:pt x="128" y="33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13"/>
                    <a:pt x="128" y="11"/>
                    <a:pt x="125" y="9"/>
                  </a:cubicBezTo>
                  <a:cubicBezTo>
                    <a:pt x="114" y="3"/>
                    <a:pt x="103" y="0"/>
                    <a:pt x="89" y="0"/>
                  </a:cubicBezTo>
                  <a:cubicBezTo>
                    <a:pt x="54" y="0"/>
                    <a:pt x="39" y="29"/>
                    <a:pt x="39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3F74A4C-3F35-49ED-8FDB-98270CD3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" y="1578"/>
              <a:ext cx="632" cy="631"/>
            </a:xfrm>
            <a:custGeom>
              <a:avLst/>
              <a:gdLst>
                <a:gd name="T0" fmla="*/ 181 w 334"/>
                <a:gd name="T1" fmla="*/ 1 h 333"/>
                <a:gd name="T2" fmla="*/ 180 w 334"/>
                <a:gd name="T3" fmla="*/ 4 h 333"/>
                <a:gd name="T4" fmla="*/ 180 w 334"/>
                <a:gd name="T5" fmla="*/ 26 h 333"/>
                <a:gd name="T6" fmla="*/ 180 w 334"/>
                <a:gd name="T7" fmla="*/ 26 h 333"/>
                <a:gd name="T8" fmla="*/ 182 w 334"/>
                <a:gd name="T9" fmla="*/ 28 h 333"/>
                <a:gd name="T10" fmla="*/ 306 w 334"/>
                <a:gd name="T11" fmla="*/ 166 h 333"/>
                <a:gd name="T12" fmla="*/ 167 w 334"/>
                <a:gd name="T13" fmla="*/ 305 h 333"/>
                <a:gd name="T14" fmla="*/ 28 w 334"/>
                <a:gd name="T15" fmla="*/ 166 h 333"/>
                <a:gd name="T16" fmla="*/ 152 w 334"/>
                <a:gd name="T17" fmla="*/ 28 h 333"/>
                <a:gd name="T18" fmla="*/ 154 w 334"/>
                <a:gd name="T19" fmla="*/ 26 h 333"/>
                <a:gd name="T20" fmla="*/ 154 w 334"/>
                <a:gd name="T21" fmla="*/ 26 h 333"/>
                <a:gd name="T22" fmla="*/ 154 w 334"/>
                <a:gd name="T23" fmla="*/ 4 h 333"/>
                <a:gd name="T24" fmla="*/ 153 w 334"/>
                <a:gd name="T25" fmla="*/ 1 h 333"/>
                <a:gd name="T26" fmla="*/ 150 w 334"/>
                <a:gd name="T27" fmla="*/ 0 h 333"/>
                <a:gd name="T28" fmla="*/ 149 w 334"/>
                <a:gd name="T29" fmla="*/ 0 h 333"/>
                <a:gd name="T30" fmla="*/ 149 w 334"/>
                <a:gd name="T31" fmla="*/ 0 h 333"/>
                <a:gd name="T32" fmla="*/ 0 w 334"/>
                <a:gd name="T33" fmla="*/ 166 h 333"/>
                <a:gd name="T34" fmla="*/ 167 w 334"/>
                <a:gd name="T35" fmla="*/ 333 h 333"/>
                <a:gd name="T36" fmla="*/ 334 w 334"/>
                <a:gd name="T37" fmla="*/ 166 h 333"/>
                <a:gd name="T38" fmla="*/ 185 w 334"/>
                <a:gd name="T39" fmla="*/ 0 h 333"/>
                <a:gd name="T40" fmla="*/ 185 w 334"/>
                <a:gd name="T41" fmla="*/ 0 h 333"/>
                <a:gd name="T42" fmla="*/ 184 w 334"/>
                <a:gd name="T43" fmla="*/ 0 h 333"/>
                <a:gd name="T44" fmla="*/ 181 w 334"/>
                <a:gd name="T45" fmla="*/ 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4" h="333">
                  <a:moveTo>
                    <a:pt x="181" y="1"/>
                  </a:moveTo>
                  <a:cubicBezTo>
                    <a:pt x="180" y="2"/>
                    <a:pt x="180" y="3"/>
                    <a:pt x="180" y="4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7"/>
                    <a:pt x="181" y="28"/>
                    <a:pt x="182" y="28"/>
                  </a:cubicBezTo>
                  <a:cubicBezTo>
                    <a:pt x="251" y="35"/>
                    <a:pt x="306" y="94"/>
                    <a:pt x="306" y="166"/>
                  </a:cubicBezTo>
                  <a:cubicBezTo>
                    <a:pt x="306" y="243"/>
                    <a:pt x="244" y="305"/>
                    <a:pt x="167" y="305"/>
                  </a:cubicBezTo>
                  <a:cubicBezTo>
                    <a:pt x="90" y="305"/>
                    <a:pt x="28" y="243"/>
                    <a:pt x="28" y="166"/>
                  </a:cubicBezTo>
                  <a:cubicBezTo>
                    <a:pt x="28" y="94"/>
                    <a:pt x="82" y="35"/>
                    <a:pt x="152" y="28"/>
                  </a:cubicBezTo>
                  <a:cubicBezTo>
                    <a:pt x="153" y="28"/>
                    <a:pt x="154" y="27"/>
                    <a:pt x="154" y="26"/>
                  </a:cubicBezTo>
                  <a:cubicBezTo>
                    <a:pt x="154" y="26"/>
                    <a:pt x="154" y="26"/>
                    <a:pt x="154" y="26"/>
                  </a:cubicBezTo>
                  <a:cubicBezTo>
                    <a:pt x="154" y="4"/>
                    <a:pt x="154" y="4"/>
                    <a:pt x="154" y="4"/>
                  </a:cubicBezTo>
                  <a:cubicBezTo>
                    <a:pt x="154" y="3"/>
                    <a:pt x="154" y="2"/>
                    <a:pt x="153" y="1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65" y="9"/>
                    <a:pt x="0" y="80"/>
                    <a:pt x="0" y="166"/>
                  </a:cubicBezTo>
                  <a:cubicBezTo>
                    <a:pt x="0" y="258"/>
                    <a:pt x="75" y="333"/>
                    <a:pt x="167" y="333"/>
                  </a:cubicBezTo>
                  <a:cubicBezTo>
                    <a:pt x="259" y="333"/>
                    <a:pt x="334" y="258"/>
                    <a:pt x="334" y="166"/>
                  </a:cubicBezTo>
                  <a:cubicBezTo>
                    <a:pt x="334" y="80"/>
                    <a:pt x="269" y="9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4" y="0"/>
                    <a:pt x="184" y="0"/>
                  </a:cubicBezTo>
                  <a:cubicBezTo>
                    <a:pt x="183" y="0"/>
                    <a:pt x="182" y="0"/>
                    <a:pt x="18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</p:grpSp>
    </p:spTree>
    <p:extLst>
      <p:ext uri="{BB962C8B-B14F-4D97-AF65-F5344CB8AC3E}">
        <p14:creationId xmlns:p14="http://schemas.microsoft.com/office/powerpoint/2010/main" val="117282926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6139"/>
            <a:ext cx="9144000" cy="3245724"/>
          </a:xfrm>
        </p:spPr>
        <p:txBody>
          <a:bodyPr anchor="ctr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14325"/>
            <a:ext cx="9144000" cy="453754"/>
          </a:xfrm>
        </p:spPr>
        <p:txBody>
          <a:bodyPr/>
          <a:lstStyle>
            <a:lvl1pPr marL="0" indent="0" algn="ctr">
              <a:buNone/>
              <a:defRPr sz="2399">
                <a:solidFill>
                  <a:schemeClr val="accent3"/>
                </a:solidFill>
              </a:defRPr>
            </a:lvl1pPr>
            <a:lvl2pPr marL="456963" indent="0" algn="ctr">
              <a:buNone/>
              <a:defRPr sz="1999"/>
            </a:lvl2pPr>
            <a:lvl3pPr marL="913923" indent="0" algn="ctr">
              <a:buNone/>
              <a:defRPr sz="1799"/>
            </a:lvl3pPr>
            <a:lvl4pPr marL="1370889" indent="0" algn="ctr">
              <a:buNone/>
              <a:defRPr sz="1599"/>
            </a:lvl4pPr>
            <a:lvl5pPr marL="1827852" indent="0" algn="ctr">
              <a:buNone/>
              <a:defRPr sz="1599"/>
            </a:lvl5pPr>
            <a:lvl6pPr marL="2284812" indent="0" algn="ctr">
              <a:buNone/>
              <a:defRPr sz="1599"/>
            </a:lvl6pPr>
            <a:lvl7pPr marL="2741775" indent="0" algn="ctr">
              <a:buNone/>
              <a:defRPr sz="1599"/>
            </a:lvl7pPr>
            <a:lvl8pPr marL="3198740" indent="0" algn="ctr">
              <a:buNone/>
              <a:defRPr sz="1599"/>
            </a:lvl8pPr>
            <a:lvl9pPr marL="3655703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70F54715-A93F-4896-93D9-0F87EC2FA63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99200" y="689925"/>
            <a:ext cx="2793600" cy="681042"/>
            <a:chOff x="2071" y="1578"/>
            <a:chExt cx="2587" cy="631"/>
          </a:xfr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46B7DFA-C5E8-4F62-AD8D-4DEE7917F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1728"/>
              <a:ext cx="244" cy="318"/>
            </a:xfrm>
            <a:custGeom>
              <a:avLst/>
              <a:gdLst>
                <a:gd name="T0" fmla="*/ 12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2 w 129"/>
                <a:gd name="T7" fmla="*/ 29 h 168"/>
                <a:gd name="T8" fmla="*/ 48 w 129"/>
                <a:gd name="T9" fmla="*/ 29 h 168"/>
                <a:gd name="T10" fmla="*/ 48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2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2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2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8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1"/>
                    <a:pt x="75" y="0"/>
                    <a:pt x="7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6ABD64B8-C9CA-4D12-BB30-52ABBBA59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1728"/>
              <a:ext cx="244" cy="318"/>
            </a:xfrm>
            <a:custGeom>
              <a:avLst/>
              <a:gdLst>
                <a:gd name="T0" fmla="*/ 11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1 w 129"/>
                <a:gd name="T7" fmla="*/ 29 h 168"/>
                <a:gd name="T8" fmla="*/ 47 w 129"/>
                <a:gd name="T9" fmla="*/ 29 h 168"/>
                <a:gd name="T10" fmla="*/ 47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1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1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1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7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5" y="1"/>
                    <a:pt x="74" y="0"/>
                    <a:pt x="72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B038732F-5EB5-436D-B40F-847E37FC0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1728"/>
              <a:ext cx="297" cy="464"/>
            </a:xfrm>
            <a:custGeom>
              <a:avLst/>
              <a:gdLst>
                <a:gd name="T0" fmla="*/ 132 w 157"/>
                <a:gd name="T1" fmla="*/ 0 h 245"/>
                <a:gd name="T2" fmla="*/ 127 w 157"/>
                <a:gd name="T3" fmla="*/ 3 h 245"/>
                <a:gd name="T4" fmla="*/ 127 w 157"/>
                <a:gd name="T5" fmla="*/ 3 h 245"/>
                <a:gd name="T6" fmla="*/ 79 w 157"/>
                <a:gd name="T7" fmla="*/ 128 h 245"/>
                <a:gd name="T8" fmla="*/ 30 w 157"/>
                <a:gd name="T9" fmla="*/ 4 h 245"/>
                <a:gd name="T10" fmla="*/ 25 w 157"/>
                <a:gd name="T11" fmla="*/ 0 h 245"/>
                <a:gd name="T12" fmla="*/ 4 w 157"/>
                <a:gd name="T13" fmla="*/ 0 h 245"/>
                <a:gd name="T14" fmla="*/ 0 w 157"/>
                <a:gd name="T15" fmla="*/ 3 h 245"/>
                <a:gd name="T16" fmla="*/ 1 w 157"/>
                <a:gd name="T17" fmla="*/ 6 h 245"/>
                <a:gd name="T18" fmla="*/ 1 w 157"/>
                <a:gd name="T19" fmla="*/ 6 h 245"/>
                <a:gd name="T20" fmla="*/ 1 w 157"/>
                <a:gd name="T21" fmla="*/ 6 h 245"/>
                <a:gd name="T22" fmla="*/ 64 w 157"/>
                <a:gd name="T23" fmla="*/ 168 h 245"/>
                <a:gd name="T24" fmla="*/ 59 w 157"/>
                <a:gd name="T25" fmla="*/ 182 h 245"/>
                <a:gd name="T26" fmla="*/ 48 w 157"/>
                <a:gd name="T27" fmla="*/ 205 h 245"/>
                <a:gd name="T28" fmla="*/ 38 w 157"/>
                <a:gd name="T29" fmla="*/ 215 h 245"/>
                <a:gd name="T30" fmla="*/ 30 w 157"/>
                <a:gd name="T31" fmla="*/ 217 h 245"/>
                <a:gd name="T32" fmla="*/ 26 w 157"/>
                <a:gd name="T33" fmla="*/ 216 h 245"/>
                <a:gd name="T34" fmla="*/ 14 w 157"/>
                <a:gd name="T35" fmla="*/ 213 h 245"/>
                <a:gd name="T36" fmla="*/ 7 w 157"/>
                <a:gd name="T37" fmla="*/ 210 h 245"/>
                <a:gd name="T38" fmla="*/ 3 w 157"/>
                <a:gd name="T39" fmla="*/ 215 h 245"/>
                <a:gd name="T40" fmla="*/ 3 w 157"/>
                <a:gd name="T41" fmla="*/ 233 h 245"/>
                <a:gd name="T42" fmla="*/ 3 w 157"/>
                <a:gd name="T43" fmla="*/ 233 h 245"/>
                <a:gd name="T44" fmla="*/ 7 w 157"/>
                <a:gd name="T45" fmla="*/ 240 h 245"/>
                <a:gd name="T46" fmla="*/ 32 w 157"/>
                <a:gd name="T47" fmla="*/ 245 h 245"/>
                <a:gd name="T48" fmla="*/ 54 w 157"/>
                <a:gd name="T49" fmla="*/ 238 h 245"/>
                <a:gd name="T50" fmla="*/ 73 w 157"/>
                <a:gd name="T51" fmla="*/ 220 h 245"/>
                <a:gd name="T52" fmla="*/ 79 w 157"/>
                <a:gd name="T53" fmla="*/ 208 h 245"/>
                <a:gd name="T54" fmla="*/ 156 w 157"/>
                <a:gd name="T55" fmla="*/ 6 h 245"/>
                <a:gd name="T56" fmla="*/ 157 w 157"/>
                <a:gd name="T57" fmla="*/ 3 h 245"/>
                <a:gd name="T58" fmla="*/ 153 w 157"/>
                <a:gd name="T59" fmla="*/ 0 h 245"/>
                <a:gd name="T60" fmla="*/ 132 w 157"/>
                <a:gd name="T6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7" h="245">
                  <a:moveTo>
                    <a:pt x="132" y="0"/>
                  </a:moveTo>
                  <a:cubicBezTo>
                    <a:pt x="129" y="0"/>
                    <a:pt x="128" y="1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1"/>
                    <a:pt x="28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59" y="182"/>
                    <a:pt x="59" y="182"/>
                    <a:pt x="59" y="182"/>
                  </a:cubicBezTo>
                  <a:cubicBezTo>
                    <a:pt x="57" y="187"/>
                    <a:pt x="53" y="199"/>
                    <a:pt x="48" y="205"/>
                  </a:cubicBezTo>
                  <a:cubicBezTo>
                    <a:pt x="44" y="211"/>
                    <a:pt x="42" y="213"/>
                    <a:pt x="38" y="215"/>
                  </a:cubicBezTo>
                  <a:cubicBezTo>
                    <a:pt x="35" y="216"/>
                    <a:pt x="33" y="217"/>
                    <a:pt x="30" y="217"/>
                  </a:cubicBezTo>
                  <a:cubicBezTo>
                    <a:pt x="28" y="217"/>
                    <a:pt x="27" y="217"/>
                    <a:pt x="26" y="216"/>
                  </a:cubicBezTo>
                  <a:cubicBezTo>
                    <a:pt x="22" y="216"/>
                    <a:pt x="18" y="214"/>
                    <a:pt x="14" y="213"/>
                  </a:cubicBezTo>
                  <a:cubicBezTo>
                    <a:pt x="11" y="212"/>
                    <a:pt x="9" y="210"/>
                    <a:pt x="7" y="210"/>
                  </a:cubicBezTo>
                  <a:cubicBezTo>
                    <a:pt x="5" y="210"/>
                    <a:pt x="3" y="212"/>
                    <a:pt x="3" y="215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6"/>
                    <a:pt x="4" y="238"/>
                    <a:pt x="7" y="240"/>
                  </a:cubicBezTo>
                  <a:cubicBezTo>
                    <a:pt x="15" y="243"/>
                    <a:pt x="21" y="245"/>
                    <a:pt x="32" y="245"/>
                  </a:cubicBezTo>
                  <a:cubicBezTo>
                    <a:pt x="41" y="244"/>
                    <a:pt x="47" y="242"/>
                    <a:pt x="54" y="238"/>
                  </a:cubicBezTo>
                  <a:cubicBezTo>
                    <a:pt x="61" y="233"/>
                    <a:pt x="67" y="227"/>
                    <a:pt x="73" y="220"/>
                  </a:cubicBezTo>
                  <a:cubicBezTo>
                    <a:pt x="75" y="216"/>
                    <a:pt x="77" y="212"/>
                    <a:pt x="79" y="208"/>
                  </a:cubicBezTo>
                  <a:cubicBezTo>
                    <a:pt x="83" y="200"/>
                    <a:pt x="144" y="40"/>
                    <a:pt x="156" y="6"/>
                  </a:cubicBezTo>
                  <a:cubicBezTo>
                    <a:pt x="157" y="5"/>
                    <a:pt x="157" y="4"/>
                    <a:pt x="157" y="3"/>
                  </a:cubicBezTo>
                  <a:cubicBezTo>
                    <a:pt x="157" y="1"/>
                    <a:pt x="155" y="0"/>
                    <a:pt x="153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2C29C81-DF56-4D2E-89D6-7B733339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1726"/>
              <a:ext cx="263" cy="322"/>
            </a:xfrm>
            <a:custGeom>
              <a:avLst/>
              <a:gdLst>
                <a:gd name="T0" fmla="*/ 28 w 139"/>
                <a:gd name="T1" fmla="*/ 21 h 170"/>
                <a:gd name="T2" fmla="*/ 28 w 139"/>
                <a:gd name="T3" fmla="*/ 6 h 170"/>
                <a:gd name="T4" fmla="*/ 25 w 139"/>
                <a:gd name="T5" fmla="*/ 3 h 170"/>
                <a:gd name="T6" fmla="*/ 4 w 139"/>
                <a:gd name="T7" fmla="*/ 3 h 170"/>
                <a:gd name="T8" fmla="*/ 0 w 139"/>
                <a:gd name="T9" fmla="*/ 6 h 170"/>
                <a:gd name="T10" fmla="*/ 0 w 139"/>
                <a:gd name="T11" fmla="*/ 167 h 170"/>
                <a:gd name="T12" fmla="*/ 4 w 139"/>
                <a:gd name="T13" fmla="*/ 170 h 170"/>
                <a:gd name="T14" fmla="*/ 25 w 139"/>
                <a:gd name="T15" fmla="*/ 170 h 170"/>
                <a:gd name="T16" fmla="*/ 28 w 139"/>
                <a:gd name="T17" fmla="*/ 167 h 170"/>
                <a:gd name="T18" fmla="*/ 28 w 139"/>
                <a:gd name="T19" fmla="*/ 68 h 170"/>
                <a:gd name="T20" fmla="*/ 70 w 139"/>
                <a:gd name="T21" fmla="*/ 28 h 170"/>
                <a:gd name="T22" fmla="*/ 111 w 139"/>
                <a:gd name="T23" fmla="*/ 68 h 170"/>
                <a:gd name="T24" fmla="*/ 111 w 139"/>
                <a:gd name="T25" fmla="*/ 167 h 170"/>
                <a:gd name="T26" fmla="*/ 111 w 139"/>
                <a:gd name="T27" fmla="*/ 167 h 170"/>
                <a:gd name="T28" fmla="*/ 114 w 139"/>
                <a:gd name="T29" fmla="*/ 170 h 170"/>
                <a:gd name="T30" fmla="*/ 136 w 139"/>
                <a:gd name="T31" fmla="*/ 170 h 170"/>
                <a:gd name="T32" fmla="*/ 139 w 139"/>
                <a:gd name="T33" fmla="*/ 167 h 170"/>
                <a:gd name="T34" fmla="*/ 139 w 139"/>
                <a:gd name="T35" fmla="*/ 68 h 170"/>
                <a:gd name="T36" fmla="*/ 139 w 139"/>
                <a:gd name="T37" fmla="*/ 68 h 170"/>
                <a:gd name="T38" fmla="*/ 139 w 139"/>
                <a:gd name="T39" fmla="*/ 68 h 170"/>
                <a:gd name="T40" fmla="*/ 120 w 139"/>
                <a:gd name="T41" fmla="*/ 20 h 170"/>
                <a:gd name="T42" fmla="*/ 70 w 139"/>
                <a:gd name="T43" fmla="*/ 0 h 170"/>
                <a:gd name="T44" fmla="*/ 28 w 139"/>
                <a:gd name="T45" fmla="*/ 2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170">
                  <a:moveTo>
                    <a:pt x="28" y="21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8" y="4"/>
                    <a:pt x="27" y="3"/>
                    <a:pt x="2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9"/>
                    <a:pt x="1" y="170"/>
                    <a:pt x="4" y="170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7" y="170"/>
                    <a:pt x="28" y="169"/>
                    <a:pt x="28" y="1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49"/>
                    <a:pt x="42" y="28"/>
                    <a:pt x="70" y="28"/>
                  </a:cubicBezTo>
                  <a:cubicBezTo>
                    <a:pt x="97" y="28"/>
                    <a:pt x="111" y="49"/>
                    <a:pt x="111" y="68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9"/>
                    <a:pt x="112" y="170"/>
                    <a:pt x="114" y="170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38" y="170"/>
                    <a:pt x="139" y="169"/>
                    <a:pt x="139" y="16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51"/>
                    <a:pt x="133" y="35"/>
                    <a:pt x="120" y="20"/>
                  </a:cubicBezTo>
                  <a:cubicBezTo>
                    <a:pt x="109" y="7"/>
                    <a:pt x="88" y="0"/>
                    <a:pt x="70" y="0"/>
                  </a:cubicBezTo>
                  <a:cubicBezTo>
                    <a:pt x="41" y="0"/>
                    <a:pt x="28" y="21"/>
                    <a:pt x="28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B38DB0D8-2A95-458B-BC03-75E42A03A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1724"/>
              <a:ext cx="246" cy="328"/>
            </a:xfrm>
            <a:custGeom>
              <a:avLst/>
              <a:gdLst>
                <a:gd name="T0" fmla="*/ 4 w 130"/>
                <a:gd name="T1" fmla="*/ 48 h 173"/>
                <a:gd name="T2" fmla="*/ 56 w 130"/>
                <a:gd name="T3" fmla="*/ 97 h 173"/>
                <a:gd name="T4" fmla="*/ 57 w 130"/>
                <a:gd name="T5" fmla="*/ 98 h 173"/>
                <a:gd name="T6" fmla="*/ 101 w 130"/>
                <a:gd name="T7" fmla="*/ 124 h 173"/>
                <a:gd name="T8" fmla="*/ 66 w 130"/>
                <a:gd name="T9" fmla="*/ 146 h 173"/>
                <a:gd name="T10" fmla="*/ 30 w 130"/>
                <a:gd name="T11" fmla="*/ 118 h 173"/>
                <a:gd name="T12" fmla="*/ 26 w 130"/>
                <a:gd name="T13" fmla="*/ 114 h 173"/>
                <a:gd name="T14" fmla="*/ 5 w 130"/>
                <a:gd name="T15" fmla="*/ 114 h 173"/>
                <a:gd name="T16" fmla="*/ 0 w 130"/>
                <a:gd name="T17" fmla="*/ 118 h 173"/>
                <a:gd name="T18" fmla="*/ 65 w 130"/>
                <a:gd name="T19" fmla="*/ 173 h 173"/>
                <a:gd name="T20" fmla="*/ 130 w 130"/>
                <a:gd name="T21" fmla="*/ 120 h 173"/>
                <a:gd name="T22" fmla="*/ 72 w 130"/>
                <a:gd name="T23" fmla="*/ 74 h 173"/>
                <a:gd name="T24" fmla="*/ 32 w 130"/>
                <a:gd name="T25" fmla="*/ 48 h 173"/>
                <a:gd name="T26" fmla="*/ 63 w 130"/>
                <a:gd name="T27" fmla="*/ 27 h 173"/>
                <a:gd name="T28" fmla="*/ 97 w 130"/>
                <a:gd name="T29" fmla="*/ 49 h 173"/>
                <a:gd name="T30" fmla="*/ 102 w 130"/>
                <a:gd name="T31" fmla="*/ 53 h 173"/>
                <a:gd name="T32" fmla="*/ 120 w 130"/>
                <a:gd name="T33" fmla="*/ 53 h 173"/>
                <a:gd name="T34" fmla="*/ 125 w 130"/>
                <a:gd name="T35" fmla="*/ 48 h 173"/>
                <a:gd name="T36" fmla="*/ 63 w 130"/>
                <a:gd name="T37" fmla="*/ 0 h 173"/>
                <a:gd name="T38" fmla="*/ 4 w 130"/>
                <a:gd name="T39" fmla="*/ 4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173">
                  <a:moveTo>
                    <a:pt x="4" y="48"/>
                  </a:moveTo>
                  <a:cubicBezTo>
                    <a:pt x="4" y="77"/>
                    <a:pt x="19" y="91"/>
                    <a:pt x="56" y="9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83" y="102"/>
                    <a:pt x="101" y="105"/>
                    <a:pt x="101" y="124"/>
                  </a:cubicBezTo>
                  <a:cubicBezTo>
                    <a:pt x="101" y="139"/>
                    <a:pt x="83" y="146"/>
                    <a:pt x="66" y="146"/>
                  </a:cubicBezTo>
                  <a:cubicBezTo>
                    <a:pt x="46" y="146"/>
                    <a:pt x="33" y="136"/>
                    <a:pt x="30" y="118"/>
                  </a:cubicBezTo>
                  <a:cubicBezTo>
                    <a:pt x="30" y="116"/>
                    <a:pt x="29" y="114"/>
                    <a:pt x="26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6"/>
                    <a:pt x="0" y="118"/>
                  </a:cubicBezTo>
                  <a:cubicBezTo>
                    <a:pt x="0" y="150"/>
                    <a:pt x="27" y="173"/>
                    <a:pt x="65" y="173"/>
                  </a:cubicBezTo>
                  <a:cubicBezTo>
                    <a:pt x="104" y="173"/>
                    <a:pt x="130" y="151"/>
                    <a:pt x="130" y="120"/>
                  </a:cubicBezTo>
                  <a:cubicBezTo>
                    <a:pt x="130" y="86"/>
                    <a:pt x="100" y="79"/>
                    <a:pt x="72" y="74"/>
                  </a:cubicBezTo>
                  <a:cubicBezTo>
                    <a:pt x="37" y="68"/>
                    <a:pt x="32" y="58"/>
                    <a:pt x="32" y="48"/>
                  </a:cubicBezTo>
                  <a:cubicBezTo>
                    <a:pt x="32" y="32"/>
                    <a:pt x="49" y="27"/>
                    <a:pt x="63" y="27"/>
                  </a:cubicBezTo>
                  <a:cubicBezTo>
                    <a:pt x="82" y="27"/>
                    <a:pt x="94" y="34"/>
                    <a:pt x="97" y="49"/>
                  </a:cubicBezTo>
                  <a:cubicBezTo>
                    <a:pt x="98" y="51"/>
                    <a:pt x="98" y="53"/>
                    <a:pt x="10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3" y="53"/>
                    <a:pt x="125" y="51"/>
                    <a:pt x="125" y="48"/>
                  </a:cubicBezTo>
                  <a:cubicBezTo>
                    <a:pt x="125" y="19"/>
                    <a:pt x="100" y="0"/>
                    <a:pt x="63" y="0"/>
                  </a:cubicBezTo>
                  <a:cubicBezTo>
                    <a:pt x="22" y="0"/>
                    <a:pt x="4" y="25"/>
                    <a:pt x="4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85FBA9D-B6C7-4BE7-90DC-3572BFC9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1722"/>
              <a:ext cx="312" cy="474"/>
            </a:xfrm>
            <a:custGeom>
              <a:avLst/>
              <a:gdLst>
                <a:gd name="T0" fmla="*/ 67 w 165"/>
                <a:gd name="T1" fmla="*/ 0 h 250"/>
                <a:gd name="T2" fmla="*/ 0 w 165"/>
                <a:gd name="T3" fmla="*/ 86 h 250"/>
                <a:gd name="T4" fmla="*/ 82 w 165"/>
                <a:gd name="T5" fmla="*/ 174 h 250"/>
                <a:gd name="T6" fmla="*/ 137 w 165"/>
                <a:gd name="T7" fmla="*/ 152 h 250"/>
                <a:gd name="T8" fmla="*/ 137 w 165"/>
                <a:gd name="T9" fmla="*/ 173 h 250"/>
                <a:gd name="T10" fmla="*/ 89 w 165"/>
                <a:gd name="T11" fmla="*/ 222 h 250"/>
                <a:gd name="T12" fmla="*/ 48 w 165"/>
                <a:gd name="T13" fmla="*/ 194 h 250"/>
                <a:gd name="T14" fmla="*/ 43 w 165"/>
                <a:gd name="T15" fmla="*/ 190 h 250"/>
                <a:gd name="T16" fmla="*/ 24 w 165"/>
                <a:gd name="T17" fmla="*/ 190 h 250"/>
                <a:gd name="T18" fmla="*/ 19 w 165"/>
                <a:gd name="T19" fmla="*/ 195 h 250"/>
                <a:gd name="T20" fmla="*/ 89 w 165"/>
                <a:gd name="T21" fmla="*/ 250 h 250"/>
                <a:gd name="T22" fmla="*/ 165 w 165"/>
                <a:gd name="T23" fmla="*/ 174 h 250"/>
                <a:gd name="T24" fmla="*/ 165 w 165"/>
                <a:gd name="T25" fmla="*/ 7 h 250"/>
                <a:gd name="T26" fmla="*/ 162 w 165"/>
                <a:gd name="T27" fmla="*/ 4 h 250"/>
                <a:gd name="T28" fmla="*/ 140 w 165"/>
                <a:gd name="T29" fmla="*/ 4 h 250"/>
                <a:gd name="T30" fmla="*/ 137 w 165"/>
                <a:gd name="T31" fmla="*/ 7 h 250"/>
                <a:gd name="T32" fmla="*/ 137 w 165"/>
                <a:gd name="T33" fmla="*/ 21 h 250"/>
                <a:gd name="T34" fmla="*/ 99 w 165"/>
                <a:gd name="T35" fmla="*/ 0 h 250"/>
                <a:gd name="T36" fmla="*/ 96 w 165"/>
                <a:gd name="T37" fmla="*/ 3 h 250"/>
                <a:gd name="T38" fmla="*/ 96 w 165"/>
                <a:gd name="T39" fmla="*/ 28 h 250"/>
                <a:gd name="T40" fmla="*/ 97 w 165"/>
                <a:gd name="T41" fmla="*/ 31 h 250"/>
                <a:gd name="T42" fmla="*/ 138 w 165"/>
                <a:gd name="T43" fmla="*/ 87 h 250"/>
                <a:gd name="T44" fmla="*/ 83 w 165"/>
                <a:gd name="T45" fmla="*/ 146 h 250"/>
                <a:gd name="T46" fmla="*/ 29 w 165"/>
                <a:gd name="T47" fmla="*/ 87 h 250"/>
                <a:gd name="T48" fmla="*/ 68 w 165"/>
                <a:gd name="T49" fmla="*/ 31 h 250"/>
                <a:gd name="T50" fmla="*/ 70 w 165"/>
                <a:gd name="T51" fmla="*/ 29 h 250"/>
                <a:gd name="T52" fmla="*/ 70 w 165"/>
                <a:gd name="T53" fmla="*/ 3 h 250"/>
                <a:gd name="T54" fmla="*/ 67 w 165"/>
                <a:gd name="T55" fmla="*/ 0 h 250"/>
                <a:gd name="T56" fmla="*/ 67 w 165"/>
                <a:gd name="T5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5" h="250">
                  <a:moveTo>
                    <a:pt x="67" y="0"/>
                  </a:moveTo>
                  <a:cubicBezTo>
                    <a:pt x="29" y="8"/>
                    <a:pt x="0" y="44"/>
                    <a:pt x="0" y="86"/>
                  </a:cubicBezTo>
                  <a:cubicBezTo>
                    <a:pt x="0" y="135"/>
                    <a:pt x="37" y="174"/>
                    <a:pt x="82" y="174"/>
                  </a:cubicBezTo>
                  <a:cubicBezTo>
                    <a:pt x="103" y="174"/>
                    <a:pt x="122" y="166"/>
                    <a:pt x="137" y="15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37" y="205"/>
                    <a:pt x="120" y="222"/>
                    <a:pt x="89" y="222"/>
                  </a:cubicBezTo>
                  <a:cubicBezTo>
                    <a:pt x="66" y="222"/>
                    <a:pt x="52" y="213"/>
                    <a:pt x="48" y="194"/>
                  </a:cubicBezTo>
                  <a:cubicBezTo>
                    <a:pt x="47" y="192"/>
                    <a:pt x="46" y="190"/>
                    <a:pt x="43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1" y="190"/>
                    <a:pt x="19" y="192"/>
                    <a:pt x="19" y="195"/>
                  </a:cubicBezTo>
                  <a:cubicBezTo>
                    <a:pt x="22" y="228"/>
                    <a:pt x="51" y="250"/>
                    <a:pt x="89" y="250"/>
                  </a:cubicBezTo>
                  <a:cubicBezTo>
                    <a:pt x="135" y="250"/>
                    <a:pt x="165" y="219"/>
                    <a:pt x="165" y="174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5"/>
                    <a:pt x="164" y="4"/>
                    <a:pt x="162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38" y="4"/>
                    <a:pt x="137" y="5"/>
                    <a:pt x="137" y="7"/>
                  </a:cubicBezTo>
                  <a:cubicBezTo>
                    <a:pt x="137" y="21"/>
                    <a:pt x="137" y="21"/>
                    <a:pt x="137" y="21"/>
                  </a:cubicBezTo>
                  <a:cubicBezTo>
                    <a:pt x="126" y="11"/>
                    <a:pt x="113" y="4"/>
                    <a:pt x="99" y="0"/>
                  </a:cubicBezTo>
                  <a:cubicBezTo>
                    <a:pt x="97" y="0"/>
                    <a:pt x="96" y="1"/>
                    <a:pt x="96" y="3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9"/>
                    <a:pt x="96" y="30"/>
                    <a:pt x="97" y="31"/>
                  </a:cubicBezTo>
                  <a:cubicBezTo>
                    <a:pt x="121" y="37"/>
                    <a:pt x="138" y="60"/>
                    <a:pt x="138" y="87"/>
                  </a:cubicBezTo>
                  <a:cubicBezTo>
                    <a:pt x="138" y="119"/>
                    <a:pt x="114" y="146"/>
                    <a:pt x="83" y="146"/>
                  </a:cubicBezTo>
                  <a:cubicBezTo>
                    <a:pt x="53" y="146"/>
                    <a:pt x="29" y="119"/>
                    <a:pt x="29" y="87"/>
                  </a:cubicBezTo>
                  <a:cubicBezTo>
                    <a:pt x="29" y="61"/>
                    <a:pt x="45" y="38"/>
                    <a:pt x="68" y="31"/>
                  </a:cubicBezTo>
                  <a:cubicBezTo>
                    <a:pt x="69" y="31"/>
                    <a:pt x="70" y="30"/>
                    <a:pt x="70" y="2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1"/>
                    <a:pt x="69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48DD9144-12C1-4B89-9F6D-92B4361D9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01B98C09-7AAE-43C7-82DE-9DB278B02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F4FD3F7-7AD2-4CA4-8D7C-34E6C136A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1584"/>
              <a:ext cx="242" cy="462"/>
            </a:xfrm>
            <a:custGeom>
              <a:avLst/>
              <a:gdLst>
                <a:gd name="T0" fmla="*/ 39 w 128"/>
                <a:gd name="T1" fmla="*/ 55 h 244"/>
                <a:gd name="T2" fmla="*/ 39 w 128"/>
                <a:gd name="T3" fmla="*/ 76 h 244"/>
                <a:gd name="T4" fmla="*/ 4 w 128"/>
                <a:gd name="T5" fmla="*/ 76 h 244"/>
                <a:gd name="T6" fmla="*/ 0 w 128"/>
                <a:gd name="T7" fmla="*/ 81 h 244"/>
                <a:gd name="T8" fmla="*/ 0 w 128"/>
                <a:gd name="T9" fmla="*/ 99 h 244"/>
                <a:gd name="T10" fmla="*/ 4 w 128"/>
                <a:gd name="T11" fmla="*/ 103 h 244"/>
                <a:gd name="T12" fmla="*/ 39 w 128"/>
                <a:gd name="T13" fmla="*/ 103 h 244"/>
                <a:gd name="T14" fmla="*/ 39 w 128"/>
                <a:gd name="T15" fmla="*/ 239 h 244"/>
                <a:gd name="T16" fmla="*/ 44 w 128"/>
                <a:gd name="T17" fmla="*/ 244 h 244"/>
                <a:gd name="T18" fmla="*/ 62 w 128"/>
                <a:gd name="T19" fmla="*/ 244 h 244"/>
                <a:gd name="T20" fmla="*/ 67 w 128"/>
                <a:gd name="T21" fmla="*/ 239 h 244"/>
                <a:gd name="T22" fmla="*/ 67 w 128"/>
                <a:gd name="T23" fmla="*/ 103 h 244"/>
                <a:gd name="T24" fmla="*/ 120 w 128"/>
                <a:gd name="T25" fmla="*/ 103 h 244"/>
                <a:gd name="T26" fmla="*/ 125 w 128"/>
                <a:gd name="T27" fmla="*/ 99 h 244"/>
                <a:gd name="T28" fmla="*/ 125 w 128"/>
                <a:gd name="T29" fmla="*/ 81 h 244"/>
                <a:gd name="T30" fmla="*/ 120 w 128"/>
                <a:gd name="T31" fmla="*/ 76 h 244"/>
                <a:gd name="T32" fmla="*/ 67 w 128"/>
                <a:gd name="T33" fmla="*/ 76 h 244"/>
                <a:gd name="T34" fmla="*/ 67 w 128"/>
                <a:gd name="T35" fmla="*/ 55 h 244"/>
                <a:gd name="T36" fmla="*/ 91 w 128"/>
                <a:gd name="T37" fmla="*/ 27 h 244"/>
                <a:gd name="T38" fmla="*/ 122 w 128"/>
                <a:gd name="T39" fmla="*/ 37 h 244"/>
                <a:gd name="T40" fmla="*/ 125 w 128"/>
                <a:gd name="T41" fmla="*/ 38 h 244"/>
                <a:gd name="T42" fmla="*/ 128 w 128"/>
                <a:gd name="T43" fmla="*/ 33 h 244"/>
                <a:gd name="T44" fmla="*/ 128 w 128"/>
                <a:gd name="T45" fmla="*/ 16 h 244"/>
                <a:gd name="T46" fmla="*/ 125 w 128"/>
                <a:gd name="T47" fmla="*/ 9 h 244"/>
                <a:gd name="T48" fmla="*/ 89 w 128"/>
                <a:gd name="T49" fmla="*/ 0 h 244"/>
                <a:gd name="T50" fmla="*/ 39 w 128"/>
                <a:gd name="T51" fmla="*/ 5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244">
                  <a:moveTo>
                    <a:pt x="39" y="55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1" y="76"/>
                    <a:pt x="0" y="78"/>
                    <a:pt x="0" y="8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2"/>
                    <a:pt x="1" y="103"/>
                    <a:pt x="4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239"/>
                    <a:pt x="39" y="239"/>
                    <a:pt x="39" y="239"/>
                  </a:cubicBezTo>
                  <a:cubicBezTo>
                    <a:pt x="39" y="242"/>
                    <a:pt x="41" y="244"/>
                    <a:pt x="44" y="244"/>
                  </a:cubicBezTo>
                  <a:cubicBezTo>
                    <a:pt x="62" y="244"/>
                    <a:pt x="62" y="244"/>
                    <a:pt x="62" y="244"/>
                  </a:cubicBezTo>
                  <a:cubicBezTo>
                    <a:pt x="65" y="244"/>
                    <a:pt x="67" y="242"/>
                    <a:pt x="67" y="239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23" y="103"/>
                    <a:pt x="125" y="102"/>
                    <a:pt x="125" y="99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78"/>
                    <a:pt x="123" y="76"/>
                    <a:pt x="120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38"/>
                    <a:pt x="76" y="27"/>
                    <a:pt x="91" y="27"/>
                  </a:cubicBezTo>
                  <a:cubicBezTo>
                    <a:pt x="102" y="27"/>
                    <a:pt x="110" y="30"/>
                    <a:pt x="122" y="37"/>
                  </a:cubicBezTo>
                  <a:cubicBezTo>
                    <a:pt x="123" y="38"/>
                    <a:pt x="124" y="38"/>
                    <a:pt x="125" y="38"/>
                  </a:cubicBezTo>
                  <a:cubicBezTo>
                    <a:pt x="127" y="38"/>
                    <a:pt x="128" y="36"/>
                    <a:pt x="128" y="33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13"/>
                    <a:pt x="128" y="11"/>
                    <a:pt x="125" y="9"/>
                  </a:cubicBezTo>
                  <a:cubicBezTo>
                    <a:pt x="114" y="3"/>
                    <a:pt x="103" y="0"/>
                    <a:pt x="89" y="0"/>
                  </a:cubicBezTo>
                  <a:cubicBezTo>
                    <a:pt x="54" y="0"/>
                    <a:pt x="39" y="29"/>
                    <a:pt x="39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3F74A4C-3F35-49ED-8FDB-98270CD3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" y="1578"/>
              <a:ext cx="632" cy="631"/>
            </a:xfrm>
            <a:custGeom>
              <a:avLst/>
              <a:gdLst>
                <a:gd name="T0" fmla="*/ 181 w 334"/>
                <a:gd name="T1" fmla="*/ 1 h 333"/>
                <a:gd name="T2" fmla="*/ 180 w 334"/>
                <a:gd name="T3" fmla="*/ 4 h 333"/>
                <a:gd name="T4" fmla="*/ 180 w 334"/>
                <a:gd name="T5" fmla="*/ 26 h 333"/>
                <a:gd name="T6" fmla="*/ 180 w 334"/>
                <a:gd name="T7" fmla="*/ 26 h 333"/>
                <a:gd name="T8" fmla="*/ 182 w 334"/>
                <a:gd name="T9" fmla="*/ 28 h 333"/>
                <a:gd name="T10" fmla="*/ 306 w 334"/>
                <a:gd name="T11" fmla="*/ 166 h 333"/>
                <a:gd name="T12" fmla="*/ 167 w 334"/>
                <a:gd name="T13" fmla="*/ 305 h 333"/>
                <a:gd name="T14" fmla="*/ 28 w 334"/>
                <a:gd name="T15" fmla="*/ 166 h 333"/>
                <a:gd name="T16" fmla="*/ 152 w 334"/>
                <a:gd name="T17" fmla="*/ 28 h 333"/>
                <a:gd name="T18" fmla="*/ 154 w 334"/>
                <a:gd name="T19" fmla="*/ 26 h 333"/>
                <a:gd name="T20" fmla="*/ 154 w 334"/>
                <a:gd name="T21" fmla="*/ 26 h 333"/>
                <a:gd name="T22" fmla="*/ 154 w 334"/>
                <a:gd name="T23" fmla="*/ 4 h 333"/>
                <a:gd name="T24" fmla="*/ 153 w 334"/>
                <a:gd name="T25" fmla="*/ 1 h 333"/>
                <a:gd name="T26" fmla="*/ 150 w 334"/>
                <a:gd name="T27" fmla="*/ 0 h 333"/>
                <a:gd name="T28" fmla="*/ 149 w 334"/>
                <a:gd name="T29" fmla="*/ 0 h 333"/>
                <a:gd name="T30" fmla="*/ 149 w 334"/>
                <a:gd name="T31" fmla="*/ 0 h 333"/>
                <a:gd name="T32" fmla="*/ 0 w 334"/>
                <a:gd name="T33" fmla="*/ 166 h 333"/>
                <a:gd name="T34" fmla="*/ 167 w 334"/>
                <a:gd name="T35" fmla="*/ 333 h 333"/>
                <a:gd name="T36" fmla="*/ 334 w 334"/>
                <a:gd name="T37" fmla="*/ 166 h 333"/>
                <a:gd name="T38" fmla="*/ 185 w 334"/>
                <a:gd name="T39" fmla="*/ 0 h 333"/>
                <a:gd name="T40" fmla="*/ 185 w 334"/>
                <a:gd name="T41" fmla="*/ 0 h 333"/>
                <a:gd name="T42" fmla="*/ 184 w 334"/>
                <a:gd name="T43" fmla="*/ 0 h 333"/>
                <a:gd name="T44" fmla="*/ 181 w 334"/>
                <a:gd name="T45" fmla="*/ 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4" h="333">
                  <a:moveTo>
                    <a:pt x="181" y="1"/>
                  </a:moveTo>
                  <a:cubicBezTo>
                    <a:pt x="180" y="2"/>
                    <a:pt x="180" y="3"/>
                    <a:pt x="180" y="4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7"/>
                    <a:pt x="181" y="28"/>
                    <a:pt x="182" y="28"/>
                  </a:cubicBezTo>
                  <a:cubicBezTo>
                    <a:pt x="251" y="35"/>
                    <a:pt x="306" y="94"/>
                    <a:pt x="306" y="166"/>
                  </a:cubicBezTo>
                  <a:cubicBezTo>
                    <a:pt x="306" y="243"/>
                    <a:pt x="244" y="305"/>
                    <a:pt x="167" y="305"/>
                  </a:cubicBezTo>
                  <a:cubicBezTo>
                    <a:pt x="90" y="305"/>
                    <a:pt x="28" y="243"/>
                    <a:pt x="28" y="166"/>
                  </a:cubicBezTo>
                  <a:cubicBezTo>
                    <a:pt x="28" y="94"/>
                    <a:pt x="82" y="35"/>
                    <a:pt x="152" y="28"/>
                  </a:cubicBezTo>
                  <a:cubicBezTo>
                    <a:pt x="153" y="28"/>
                    <a:pt x="154" y="27"/>
                    <a:pt x="154" y="26"/>
                  </a:cubicBezTo>
                  <a:cubicBezTo>
                    <a:pt x="154" y="26"/>
                    <a:pt x="154" y="26"/>
                    <a:pt x="154" y="26"/>
                  </a:cubicBezTo>
                  <a:cubicBezTo>
                    <a:pt x="154" y="4"/>
                    <a:pt x="154" y="4"/>
                    <a:pt x="154" y="4"/>
                  </a:cubicBezTo>
                  <a:cubicBezTo>
                    <a:pt x="154" y="3"/>
                    <a:pt x="154" y="2"/>
                    <a:pt x="153" y="1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65" y="9"/>
                    <a:pt x="0" y="80"/>
                    <a:pt x="0" y="166"/>
                  </a:cubicBezTo>
                  <a:cubicBezTo>
                    <a:pt x="0" y="258"/>
                    <a:pt x="75" y="333"/>
                    <a:pt x="167" y="333"/>
                  </a:cubicBezTo>
                  <a:cubicBezTo>
                    <a:pt x="259" y="333"/>
                    <a:pt x="334" y="258"/>
                    <a:pt x="334" y="166"/>
                  </a:cubicBezTo>
                  <a:cubicBezTo>
                    <a:pt x="334" y="80"/>
                    <a:pt x="269" y="9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4" y="0"/>
                    <a:pt x="184" y="0"/>
                  </a:cubicBezTo>
                  <a:cubicBezTo>
                    <a:pt x="183" y="0"/>
                    <a:pt x="182" y="0"/>
                    <a:pt x="18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</p:grpSp>
    </p:spTree>
    <p:extLst>
      <p:ext uri="{BB962C8B-B14F-4D97-AF65-F5344CB8AC3E}">
        <p14:creationId xmlns:p14="http://schemas.microsoft.com/office/powerpoint/2010/main" val="245453951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6139"/>
            <a:ext cx="9144000" cy="3245724"/>
          </a:xfrm>
        </p:spPr>
        <p:txBody>
          <a:bodyPr anchor="ctr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14325"/>
            <a:ext cx="9144000" cy="453754"/>
          </a:xfrm>
        </p:spPr>
        <p:txBody>
          <a:bodyPr/>
          <a:lstStyle>
            <a:lvl1pPr marL="0" indent="0" algn="ctr">
              <a:buNone/>
              <a:defRPr sz="2399">
                <a:solidFill>
                  <a:schemeClr val="bg1"/>
                </a:solidFill>
              </a:defRPr>
            </a:lvl1pPr>
            <a:lvl2pPr marL="456963" indent="0" algn="ctr">
              <a:buNone/>
              <a:defRPr sz="1999"/>
            </a:lvl2pPr>
            <a:lvl3pPr marL="913923" indent="0" algn="ctr">
              <a:buNone/>
              <a:defRPr sz="1799"/>
            </a:lvl3pPr>
            <a:lvl4pPr marL="1370889" indent="0" algn="ctr">
              <a:buNone/>
              <a:defRPr sz="1599"/>
            </a:lvl4pPr>
            <a:lvl5pPr marL="1827852" indent="0" algn="ctr">
              <a:buNone/>
              <a:defRPr sz="1599"/>
            </a:lvl5pPr>
            <a:lvl6pPr marL="2284812" indent="0" algn="ctr">
              <a:buNone/>
              <a:defRPr sz="1599"/>
            </a:lvl6pPr>
            <a:lvl7pPr marL="2741775" indent="0" algn="ctr">
              <a:buNone/>
              <a:defRPr sz="1599"/>
            </a:lvl7pPr>
            <a:lvl8pPr marL="3198740" indent="0" algn="ctr">
              <a:buNone/>
              <a:defRPr sz="1599"/>
            </a:lvl8pPr>
            <a:lvl9pPr marL="3655703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70F54715-A93F-4896-93D9-0F87EC2FA63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00788" y="689925"/>
            <a:ext cx="2793600" cy="681042"/>
            <a:chOff x="2071" y="1578"/>
            <a:chExt cx="2587" cy="631"/>
          </a:xfr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46B7DFA-C5E8-4F62-AD8D-4DEE7917F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1728"/>
              <a:ext cx="244" cy="318"/>
            </a:xfrm>
            <a:custGeom>
              <a:avLst/>
              <a:gdLst>
                <a:gd name="T0" fmla="*/ 12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2 w 129"/>
                <a:gd name="T7" fmla="*/ 29 h 168"/>
                <a:gd name="T8" fmla="*/ 48 w 129"/>
                <a:gd name="T9" fmla="*/ 29 h 168"/>
                <a:gd name="T10" fmla="*/ 48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2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2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2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8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1"/>
                    <a:pt x="75" y="0"/>
                    <a:pt x="7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6ABD64B8-C9CA-4D12-BB30-52ABBBA59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1728"/>
              <a:ext cx="244" cy="318"/>
            </a:xfrm>
            <a:custGeom>
              <a:avLst/>
              <a:gdLst>
                <a:gd name="T0" fmla="*/ 11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1 w 129"/>
                <a:gd name="T7" fmla="*/ 29 h 168"/>
                <a:gd name="T8" fmla="*/ 47 w 129"/>
                <a:gd name="T9" fmla="*/ 29 h 168"/>
                <a:gd name="T10" fmla="*/ 47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1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1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1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7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5" y="1"/>
                    <a:pt x="74" y="0"/>
                    <a:pt x="72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B038732F-5EB5-436D-B40F-847E37FC0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1728"/>
              <a:ext cx="297" cy="464"/>
            </a:xfrm>
            <a:custGeom>
              <a:avLst/>
              <a:gdLst>
                <a:gd name="T0" fmla="*/ 132 w 157"/>
                <a:gd name="T1" fmla="*/ 0 h 245"/>
                <a:gd name="T2" fmla="*/ 127 w 157"/>
                <a:gd name="T3" fmla="*/ 3 h 245"/>
                <a:gd name="T4" fmla="*/ 127 w 157"/>
                <a:gd name="T5" fmla="*/ 3 h 245"/>
                <a:gd name="T6" fmla="*/ 79 w 157"/>
                <a:gd name="T7" fmla="*/ 128 h 245"/>
                <a:gd name="T8" fmla="*/ 30 w 157"/>
                <a:gd name="T9" fmla="*/ 4 h 245"/>
                <a:gd name="T10" fmla="*/ 25 w 157"/>
                <a:gd name="T11" fmla="*/ 0 h 245"/>
                <a:gd name="T12" fmla="*/ 4 w 157"/>
                <a:gd name="T13" fmla="*/ 0 h 245"/>
                <a:gd name="T14" fmla="*/ 0 w 157"/>
                <a:gd name="T15" fmla="*/ 3 h 245"/>
                <a:gd name="T16" fmla="*/ 1 w 157"/>
                <a:gd name="T17" fmla="*/ 6 h 245"/>
                <a:gd name="T18" fmla="*/ 1 w 157"/>
                <a:gd name="T19" fmla="*/ 6 h 245"/>
                <a:gd name="T20" fmla="*/ 1 w 157"/>
                <a:gd name="T21" fmla="*/ 6 h 245"/>
                <a:gd name="T22" fmla="*/ 64 w 157"/>
                <a:gd name="T23" fmla="*/ 168 h 245"/>
                <a:gd name="T24" fmla="*/ 59 w 157"/>
                <a:gd name="T25" fmla="*/ 182 h 245"/>
                <a:gd name="T26" fmla="*/ 48 w 157"/>
                <a:gd name="T27" fmla="*/ 205 h 245"/>
                <a:gd name="T28" fmla="*/ 38 w 157"/>
                <a:gd name="T29" fmla="*/ 215 h 245"/>
                <a:gd name="T30" fmla="*/ 30 w 157"/>
                <a:gd name="T31" fmla="*/ 217 h 245"/>
                <a:gd name="T32" fmla="*/ 26 w 157"/>
                <a:gd name="T33" fmla="*/ 216 h 245"/>
                <a:gd name="T34" fmla="*/ 14 w 157"/>
                <a:gd name="T35" fmla="*/ 213 h 245"/>
                <a:gd name="T36" fmla="*/ 7 w 157"/>
                <a:gd name="T37" fmla="*/ 210 h 245"/>
                <a:gd name="T38" fmla="*/ 3 w 157"/>
                <a:gd name="T39" fmla="*/ 215 h 245"/>
                <a:gd name="T40" fmla="*/ 3 w 157"/>
                <a:gd name="T41" fmla="*/ 233 h 245"/>
                <a:gd name="T42" fmla="*/ 3 w 157"/>
                <a:gd name="T43" fmla="*/ 233 h 245"/>
                <a:gd name="T44" fmla="*/ 7 w 157"/>
                <a:gd name="T45" fmla="*/ 240 h 245"/>
                <a:gd name="T46" fmla="*/ 32 w 157"/>
                <a:gd name="T47" fmla="*/ 245 h 245"/>
                <a:gd name="T48" fmla="*/ 54 w 157"/>
                <a:gd name="T49" fmla="*/ 238 h 245"/>
                <a:gd name="T50" fmla="*/ 73 w 157"/>
                <a:gd name="T51" fmla="*/ 220 h 245"/>
                <a:gd name="T52" fmla="*/ 79 w 157"/>
                <a:gd name="T53" fmla="*/ 208 h 245"/>
                <a:gd name="T54" fmla="*/ 156 w 157"/>
                <a:gd name="T55" fmla="*/ 6 h 245"/>
                <a:gd name="T56" fmla="*/ 157 w 157"/>
                <a:gd name="T57" fmla="*/ 3 h 245"/>
                <a:gd name="T58" fmla="*/ 153 w 157"/>
                <a:gd name="T59" fmla="*/ 0 h 245"/>
                <a:gd name="T60" fmla="*/ 132 w 157"/>
                <a:gd name="T6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7" h="245">
                  <a:moveTo>
                    <a:pt x="132" y="0"/>
                  </a:moveTo>
                  <a:cubicBezTo>
                    <a:pt x="129" y="0"/>
                    <a:pt x="128" y="1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1"/>
                    <a:pt x="28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59" y="182"/>
                    <a:pt x="59" y="182"/>
                    <a:pt x="59" y="182"/>
                  </a:cubicBezTo>
                  <a:cubicBezTo>
                    <a:pt x="57" y="187"/>
                    <a:pt x="53" y="199"/>
                    <a:pt x="48" y="205"/>
                  </a:cubicBezTo>
                  <a:cubicBezTo>
                    <a:pt x="44" y="211"/>
                    <a:pt x="42" y="213"/>
                    <a:pt x="38" y="215"/>
                  </a:cubicBezTo>
                  <a:cubicBezTo>
                    <a:pt x="35" y="216"/>
                    <a:pt x="33" y="217"/>
                    <a:pt x="30" y="217"/>
                  </a:cubicBezTo>
                  <a:cubicBezTo>
                    <a:pt x="28" y="217"/>
                    <a:pt x="27" y="217"/>
                    <a:pt x="26" y="216"/>
                  </a:cubicBezTo>
                  <a:cubicBezTo>
                    <a:pt x="22" y="216"/>
                    <a:pt x="18" y="214"/>
                    <a:pt x="14" y="213"/>
                  </a:cubicBezTo>
                  <a:cubicBezTo>
                    <a:pt x="11" y="212"/>
                    <a:pt x="9" y="210"/>
                    <a:pt x="7" y="210"/>
                  </a:cubicBezTo>
                  <a:cubicBezTo>
                    <a:pt x="5" y="210"/>
                    <a:pt x="3" y="212"/>
                    <a:pt x="3" y="215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6"/>
                    <a:pt x="4" y="238"/>
                    <a:pt x="7" y="240"/>
                  </a:cubicBezTo>
                  <a:cubicBezTo>
                    <a:pt x="15" y="243"/>
                    <a:pt x="21" y="245"/>
                    <a:pt x="32" y="245"/>
                  </a:cubicBezTo>
                  <a:cubicBezTo>
                    <a:pt x="41" y="244"/>
                    <a:pt x="47" y="242"/>
                    <a:pt x="54" y="238"/>
                  </a:cubicBezTo>
                  <a:cubicBezTo>
                    <a:pt x="61" y="233"/>
                    <a:pt x="67" y="227"/>
                    <a:pt x="73" y="220"/>
                  </a:cubicBezTo>
                  <a:cubicBezTo>
                    <a:pt x="75" y="216"/>
                    <a:pt x="77" y="212"/>
                    <a:pt x="79" y="208"/>
                  </a:cubicBezTo>
                  <a:cubicBezTo>
                    <a:pt x="83" y="200"/>
                    <a:pt x="144" y="40"/>
                    <a:pt x="156" y="6"/>
                  </a:cubicBezTo>
                  <a:cubicBezTo>
                    <a:pt x="157" y="5"/>
                    <a:pt x="157" y="4"/>
                    <a:pt x="157" y="3"/>
                  </a:cubicBezTo>
                  <a:cubicBezTo>
                    <a:pt x="157" y="1"/>
                    <a:pt x="155" y="0"/>
                    <a:pt x="153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2C29C81-DF56-4D2E-89D6-7B733339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1726"/>
              <a:ext cx="263" cy="322"/>
            </a:xfrm>
            <a:custGeom>
              <a:avLst/>
              <a:gdLst>
                <a:gd name="T0" fmla="*/ 28 w 139"/>
                <a:gd name="T1" fmla="*/ 21 h 170"/>
                <a:gd name="T2" fmla="*/ 28 w 139"/>
                <a:gd name="T3" fmla="*/ 6 h 170"/>
                <a:gd name="T4" fmla="*/ 25 w 139"/>
                <a:gd name="T5" fmla="*/ 3 h 170"/>
                <a:gd name="T6" fmla="*/ 4 w 139"/>
                <a:gd name="T7" fmla="*/ 3 h 170"/>
                <a:gd name="T8" fmla="*/ 0 w 139"/>
                <a:gd name="T9" fmla="*/ 6 h 170"/>
                <a:gd name="T10" fmla="*/ 0 w 139"/>
                <a:gd name="T11" fmla="*/ 167 h 170"/>
                <a:gd name="T12" fmla="*/ 4 w 139"/>
                <a:gd name="T13" fmla="*/ 170 h 170"/>
                <a:gd name="T14" fmla="*/ 25 w 139"/>
                <a:gd name="T15" fmla="*/ 170 h 170"/>
                <a:gd name="T16" fmla="*/ 28 w 139"/>
                <a:gd name="T17" fmla="*/ 167 h 170"/>
                <a:gd name="T18" fmla="*/ 28 w 139"/>
                <a:gd name="T19" fmla="*/ 68 h 170"/>
                <a:gd name="T20" fmla="*/ 70 w 139"/>
                <a:gd name="T21" fmla="*/ 28 h 170"/>
                <a:gd name="T22" fmla="*/ 111 w 139"/>
                <a:gd name="T23" fmla="*/ 68 h 170"/>
                <a:gd name="T24" fmla="*/ 111 w 139"/>
                <a:gd name="T25" fmla="*/ 167 h 170"/>
                <a:gd name="T26" fmla="*/ 111 w 139"/>
                <a:gd name="T27" fmla="*/ 167 h 170"/>
                <a:gd name="T28" fmla="*/ 114 w 139"/>
                <a:gd name="T29" fmla="*/ 170 h 170"/>
                <a:gd name="T30" fmla="*/ 136 w 139"/>
                <a:gd name="T31" fmla="*/ 170 h 170"/>
                <a:gd name="T32" fmla="*/ 139 w 139"/>
                <a:gd name="T33" fmla="*/ 167 h 170"/>
                <a:gd name="T34" fmla="*/ 139 w 139"/>
                <a:gd name="T35" fmla="*/ 68 h 170"/>
                <a:gd name="T36" fmla="*/ 139 w 139"/>
                <a:gd name="T37" fmla="*/ 68 h 170"/>
                <a:gd name="T38" fmla="*/ 139 w 139"/>
                <a:gd name="T39" fmla="*/ 68 h 170"/>
                <a:gd name="T40" fmla="*/ 120 w 139"/>
                <a:gd name="T41" fmla="*/ 20 h 170"/>
                <a:gd name="T42" fmla="*/ 70 w 139"/>
                <a:gd name="T43" fmla="*/ 0 h 170"/>
                <a:gd name="T44" fmla="*/ 28 w 139"/>
                <a:gd name="T45" fmla="*/ 2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170">
                  <a:moveTo>
                    <a:pt x="28" y="21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8" y="4"/>
                    <a:pt x="27" y="3"/>
                    <a:pt x="2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9"/>
                    <a:pt x="1" y="170"/>
                    <a:pt x="4" y="170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7" y="170"/>
                    <a:pt x="28" y="169"/>
                    <a:pt x="28" y="1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49"/>
                    <a:pt x="42" y="28"/>
                    <a:pt x="70" y="28"/>
                  </a:cubicBezTo>
                  <a:cubicBezTo>
                    <a:pt x="97" y="28"/>
                    <a:pt x="111" y="49"/>
                    <a:pt x="111" y="68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9"/>
                    <a:pt x="112" y="170"/>
                    <a:pt x="114" y="170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38" y="170"/>
                    <a:pt x="139" y="169"/>
                    <a:pt x="139" y="16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51"/>
                    <a:pt x="133" y="35"/>
                    <a:pt x="120" y="20"/>
                  </a:cubicBezTo>
                  <a:cubicBezTo>
                    <a:pt x="109" y="7"/>
                    <a:pt x="88" y="0"/>
                    <a:pt x="70" y="0"/>
                  </a:cubicBezTo>
                  <a:cubicBezTo>
                    <a:pt x="41" y="0"/>
                    <a:pt x="28" y="21"/>
                    <a:pt x="28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B38DB0D8-2A95-458B-BC03-75E42A03A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1724"/>
              <a:ext cx="246" cy="328"/>
            </a:xfrm>
            <a:custGeom>
              <a:avLst/>
              <a:gdLst>
                <a:gd name="T0" fmla="*/ 4 w 130"/>
                <a:gd name="T1" fmla="*/ 48 h 173"/>
                <a:gd name="T2" fmla="*/ 56 w 130"/>
                <a:gd name="T3" fmla="*/ 97 h 173"/>
                <a:gd name="T4" fmla="*/ 57 w 130"/>
                <a:gd name="T5" fmla="*/ 98 h 173"/>
                <a:gd name="T6" fmla="*/ 101 w 130"/>
                <a:gd name="T7" fmla="*/ 124 h 173"/>
                <a:gd name="T8" fmla="*/ 66 w 130"/>
                <a:gd name="T9" fmla="*/ 146 h 173"/>
                <a:gd name="T10" fmla="*/ 30 w 130"/>
                <a:gd name="T11" fmla="*/ 118 h 173"/>
                <a:gd name="T12" fmla="*/ 26 w 130"/>
                <a:gd name="T13" fmla="*/ 114 h 173"/>
                <a:gd name="T14" fmla="*/ 5 w 130"/>
                <a:gd name="T15" fmla="*/ 114 h 173"/>
                <a:gd name="T16" fmla="*/ 0 w 130"/>
                <a:gd name="T17" fmla="*/ 118 h 173"/>
                <a:gd name="T18" fmla="*/ 65 w 130"/>
                <a:gd name="T19" fmla="*/ 173 h 173"/>
                <a:gd name="T20" fmla="*/ 130 w 130"/>
                <a:gd name="T21" fmla="*/ 120 h 173"/>
                <a:gd name="T22" fmla="*/ 72 w 130"/>
                <a:gd name="T23" fmla="*/ 74 h 173"/>
                <a:gd name="T24" fmla="*/ 32 w 130"/>
                <a:gd name="T25" fmla="*/ 48 h 173"/>
                <a:gd name="T26" fmla="*/ 63 w 130"/>
                <a:gd name="T27" fmla="*/ 27 h 173"/>
                <a:gd name="T28" fmla="*/ 97 w 130"/>
                <a:gd name="T29" fmla="*/ 49 h 173"/>
                <a:gd name="T30" fmla="*/ 102 w 130"/>
                <a:gd name="T31" fmla="*/ 53 h 173"/>
                <a:gd name="T32" fmla="*/ 120 w 130"/>
                <a:gd name="T33" fmla="*/ 53 h 173"/>
                <a:gd name="T34" fmla="*/ 125 w 130"/>
                <a:gd name="T35" fmla="*/ 48 h 173"/>
                <a:gd name="T36" fmla="*/ 63 w 130"/>
                <a:gd name="T37" fmla="*/ 0 h 173"/>
                <a:gd name="T38" fmla="*/ 4 w 130"/>
                <a:gd name="T39" fmla="*/ 4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173">
                  <a:moveTo>
                    <a:pt x="4" y="48"/>
                  </a:moveTo>
                  <a:cubicBezTo>
                    <a:pt x="4" y="77"/>
                    <a:pt x="19" y="91"/>
                    <a:pt x="56" y="9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83" y="102"/>
                    <a:pt x="101" y="105"/>
                    <a:pt x="101" y="124"/>
                  </a:cubicBezTo>
                  <a:cubicBezTo>
                    <a:pt x="101" y="139"/>
                    <a:pt x="83" y="146"/>
                    <a:pt x="66" y="146"/>
                  </a:cubicBezTo>
                  <a:cubicBezTo>
                    <a:pt x="46" y="146"/>
                    <a:pt x="33" y="136"/>
                    <a:pt x="30" y="118"/>
                  </a:cubicBezTo>
                  <a:cubicBezTo>
                    <a:pt x="30" y="116"/>
                    <a:pt x="29" y="114"/>
                    <a:pt x="26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6"/>
                    <a:pt x="0" y="118"/>
                  </a:cubicBezTo>
                  <a:cubicBezTo>
                    <a:pt x="0" y="150"/>
                    <a:pt x="27" y="173"/>
                    <a:pt x="65" y="173"/>
                  </a:cubicBezTo>
                  <a:cubicBezTo>
                    <a:pt x="104" y="173"/>
                    <a:pt x="130" y="151"/>
                    <a:pt x="130" y="120"/>
                  </a:cubicBezTo>
                  <a:cubicBezTo>
                    <a:pt x="130" y="86"/>
                    <a:pt x="100" y="79"/>
                    <a:pt x="72" y="74"/>
                  </a:cubicBezTo>
                  <a:cubicBezTo>
                    <a:pt x="37" y="68"/>
                    <a:pt x="32" y="58"/>
                    <a:pt x="32" y="48"/>
                  </a:cubicBezTo>
                  <a:cubicBezTo>
                    <a:pt x="32" y="32"/>
                    <a:pt x="49" y="27"/>
                    <a:pt x="63" y="27"/>
                  </a:cubicBezTo>
                  <a:cubicBezTo>
                    <a:pt x="82" y="27"/>
                    <a:pt x="94" y="34"/>
                    <a:pt x="97" y="49"/>
                  </a:cubicBezTo>
                  <a:cubicBezTo>
                    <a:pt x="98" y="51"/>
                    <a:pt x="98" y="53"/>
                    <a:pt x="10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3" y="53"/>
                    <a:pt x="125" y="51"/>
                    <a:pt x="125" y="48"/>
                  </a:cubicBezTo>
                  <a:cubicBezTo>
                    <a:pt x="125" y="19"/>
                    <a:pt x="100" y="0"/>
                    <a:pt x="63" y="0"/>
                  </a:cubicBezTo>
                  <a:cubicBezTo>
                    <a:pt x="22" y="0"/>
                    <a:pt x="4" y="25"/>
                    <a:pt x="4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85FBA9D-B6C7-4BE7-90DC-3572BFC9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1722"/>
              <a:ext cx="312" cy="474"/>
            </a:xfrm>
            <a:custGeom>
              <a:avLst/>
              <a:gdLst>
                <a:gd name="T0" fmla="*/ 67 w 165"/>
                <a:gd name="T1" fmla="*/ 0 h 250"/>
                <a:gd name="T2" fmla="*/ 0 w 165"/>
                <a:gd name="T3" fmla="*/ 86 h 250"/>
                <a:gd name="T4" fmla="*/ 82 w 165"/>
                <a:gd name="T5" fmla="*/ 174 h 250"/>
                <a:gd name="T6" fmla="*/ 137 w 165"/>
                <a:gd name="T7" fmla="*/ 152 h 250"/>
                <a:gd name="T8" fmla="*/ 137 w 165"/>
                <a:gd name="T9" fmla="*/ 173 h 250"/>
                <a:gd name="T10" fmla="*/ 89 w 165"/>
                <a:gd name="T11" fmla="*/ 222 h 250"/>
                <a:gd name="T12" fmla="*/ 48 w 165"/>
                <a:gd name="T13" fmla="*/ 194 h 250"/>
                <a:gd name="T14" fmla="*/ 43 w 165"/>
                <a:gd name="T15" fmla="*/ 190 h 250"/>
                <a:gd name="T16" fmla="*/ 24 w 165"/>
                <a:gd name="T17" fmla="*/ 190 h 250"/>
                <a:gd name="T18" fmla="*/ 19 w 165"/>
                <a:gd name="T19" fmla="*/ 195 h 250"/>
                <a:gd name="T20" fmla="*/ 89 w 165"/>
                <a:gd name="T21" fmla="*/ 250 h 250"/>
                <a:gd name="T22" fmla="*/ 165 w 165"/>
                <a:gd name="T23" fmla="*/ 174 h 250"/>
                <a:gd name="T24" fmla="*/ 165 w 165"/>
                <a:gd name="T25" fmla="*/ 7 h 250"/>
                <a:gd name="T26" fmla="*/ 162 w 165"/>
                <a:gd name="T27" fmla="*/ 4 h 250"/>
                <a:gd name="T28" fmla="*/ 140 w 165"/>
                <a:gd name="T29" fmla="*/ 4 h 250"/>
                <a:gd name="T30" fmla="*/ 137 w 165"/>
                <a:gd name="T31" fmla="*/ 7 h 250"/>
                <a:gd name="T32" fmla="*/ 137 w 165"/>
                <a:gd name="T33" fmla="*/ 21 h 250"/>
                <a:gd name="T34" fmla="*/ 99 w 165"/>
                <a:gd name="T35" fmla="*/ 0 h 250"/>
                <a:gd name="T36" fmla="*/ 96 w 165"/>
                <a:gd name="T37" fmla="*/ 3 h 250"/>
                <a:gd name="T38" fmla="*/ 96 w 165"/>
                <a:gd name="T39" fmla="*/ 28 h 250"/>
                <a:gd name="T40" fmla="*/ 97 w 165"/>
                <a:gd name="T41" fmla="*/ 31 h 250"/>
                <a:gd name="T42" fmla="*/ 138 w 165"/>
                <a:gd name="T43" fmla="*/ 87 h 250"/>
                <a:gd name="T44" fmla="*/ 83 w 165"/>
                <a:gd name="T45" fmla="*/ 146 h 250"/>
                <a:gd name="T46" fmla="*/ 29 w 165"/>
                <a:gd name="T47" fmla="*/ 87 h 250"/>
                <a:gd name="T48" fmla="*/ 68 w 165"/>
                <a:gd name="T49" fmla="*/ 31 h 250"/>
                <a:gd name="T50" fmla="*/ 70 w 165"/>
                <a:gd name="T51" fmla="*/ 29 h 250"/>
                <a:gd name="T52" fmla="*/ 70 w 165"/>
                <a:gd name="T53" fmla="*/ 3 h 250"/>
                <a:gd name="T54" fmla="*/ 67 w 165"/>
                <a:gd name="T55" fmla="*/ 0 h 250"/>
                <a:gd name="T56" fmla="*/ 67 w 165"/>
                <a:gd name="T5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5" h="250">
                  <a:moveTo>
                    <a:pt x="67" y="0"/>
                  </a:moveTo>
                  <a:cubicBezTo>
                    <a:pt x="29" y="8"/>
                    <a:pt x="0" y="44"/>
                    <a:pt x="0" y="86"/>
                  </a:cubicBezTo>
                  <a:cubicBezTo>
                    <a:pt x="0" y="135"/>
                    <a:pt x="37" y="174"/>
                    <a:pt x="82" y="174"/>
                  </a:cubicBezTo>
                  <a:cubicBezTo>
                    <a:pt x="103" y="174"/>
                    <a:pt x="122" y="166"/>
                    <a:pt x="137" y="15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37" y="205"/>
                    <a:pt x="120" y="222"/>
                    <a:pt x="89" y="222"/>
                  </a:cubicBezTo>
                  <a:cubicBezTo>
                    <a:pt x="66" y="222"/>
                    <a:pt x="52" y="213"/>
                    <a:pt x="48" y="194"/>
                  </a:cubicBezTo>
                  <a:cubicBezTo>
                    <a:pt x="47" y="192"/>
                    <a:pt x="46" y="190"/>
                    <a:pt x="43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1" y="190"/>
                    <a:pt x="19" y="192"/>
                    <a:pt x="19" y="195"/>
                  </a:cubicBezTo>
                  <a:cubicBezTo>
                    <a:pt x="22" y="228"/>
                    <a:pt x="51" y="250"/>
                    <a:pt x="89" y="250"/>
                  </a:cubicBezTo>
                  <a:cubicBezTo>
                    <a:pt x="135" y="250"/>
                    <a:pt x="165" y="219"/>
                    <a:pt x="165" y="174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5"/>
                    <a:pt x="164" y="4"/>
                    <a:pt x="162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38" y="4"/>
                    <a:pt x="137" y="5"/>
                    <a:pt x="137" y="7"/>
                  </a:cubicBezTo>
                  <a:cubicBezTo>
                    <a:pt x="137" y="21"/>
                    <a:pt x="137" y="21"/>
                    <a:pt x="137" y="21"/>
                  </a:cubicBezTo>
                  <a:cubicBezTo>
                    <a:pt x="126" y="11"/>
                    <a:pt x="113" y="4"/>
                    <a:pt x="99" y="0"/>
                  </a:cubicBezTo>
                  <a:cubicBezTo>
                    <a:pt x="97" y="0"/>
                    <a:pt x="96" y="1"/>
                    <a:pt x="96" y="3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9"/>
                    <a:pt x="96" y="30"/>
                    <a:pt x="97" y="31"/>
                  </a:cubicBezTo>
                  <a:cubicBezTo>
                    <a:pt x="121" y="37"/>
                    <a:pt x="138" y="60"/>
                    <a:pt x="138" y="87"/>
                  </a:cubicBezTo>
                  <a:cubicBezTo>
                    <a:pt x="138" y="119"/>
                    <a:pt x="114" y="146"/>
                    <a:pt x="83" y="146"/>
                  </a:cubicBezTo>
                  <a:cubicBezTo>
                    <a:pt x="53" y="146"/>
                    <a:pt x="29" y="119"/>
                    <a:pt x="29" y="87"/>
                  </a:cubicBezTo>
                  <a:cubicBezTo>
                    <a:pt x="29" y="61"/>
                    <a:pt x="45" y="38"/>
                    <a:pt x="68" y="31"/>
                  </a:cubicBezTo>
                  <a:cubicBezTo>
                    <a:pt x="69" y="31"/>
                    <a:pt x="70" y="30"/>
                    <a:pt x="70" y="2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1"/>
                    <a:pt x="69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48DD9144-12C1-4B89-9F6D-92B4361D9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01B98C09-7AAE-43C7-82DE-9DB278B02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F4FD3F7-7AD2-4CA4-8D7C-34E6C136A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1584"/>
              <a:ext cx="242" cy="462"/>
            </a:xfrm>
            <a:custGeom>
              <a:avLst/>
              <a:gdLst>
                <a:gd name="T0" fmla="*/ 39 w 128"/>
                <a:gd name="T1" fmla="*/ 55 h 244"/>
                <a:gd name="T2" fmla="*/ 39 w 128"/>
                <a:gd name="T3" fmla="*/ 76 h 244"/>
                <a:gd name="T4" fmla="*/ 4 w 128"/>
                <a:gd name="T5" fmla="*/ 76 h 244"/>
                <a:gd name="T6" fmla="*/ 0 w 128"/>
                <a:gd name="T7" fmla="*/ 81 h 244"/>
                <a:gd name="T8" fmla="*/ 0 w 128"/>
                <a:gd name="T9" fmla="*/ 99 h 244"/>
                <a:gd name="T10" fmla="*/ 4 w 128"/>
                <a:gd name="T11" fmla="*/ 103 h 244"/>
                <a:gd name="T12" fmla="*/ 39 w 128"/>
                <a:gd name="T13" fmla="*/ 103 h 244"/>
                <a:gd name="T14" fmla="*/ 39 w 128"/>
                <a:gd name="T15" fmla="*/ 239 h 244"/>
                <a:gd name="T16" fmla="*/ 44 w 128"/>
                <a:gd name="T17" fmla="*/ 244 h 244"/>
                <a:gd name="T18" fmla="*/ 62 w 128"/>
                <a:gd name="T19" fmla="*/ 244 h 244"/>
                <a:gd name="T20" fmla="*/ 67 w 128"/>
                <a:gd name="T21" fmla="*/ 239 h 244"/>
                <a:gd name="T22" fmla="*/ 67 w 128"/>
                <a:gd name="T23" fmla="*/ 103 h 244"/>
                <a:gd name="T24" fmla="*/ 120 w 128"/>
                <a:gd name="T25" fmla="*/ 103 h 244"/>
                <a:gd name="T26" fmla="*/ 125 w 128"/>
                <a:gd name="T27" fmla="*/ 99 h 244"/>
                <a:gd name="T28" fmla="*/ 125 w 128"/>
                <a:gd name="T29" fmla="*/ 81 h 244"/>
                <a:gd name="T30" fmla="*/ 120 w 128"/>
                <a:gd name="T31" fmla="*/ 76 h 244"/>
                <a:gd name="T32" fmla="*/ 67 w 128"/>
                <a:gd name="T33" fmla="*/ 76 h 244"/>
                <a:gd name="T34" fmla="*/ 67 w 128"/>
                <a:gd name="T35" fmla="*/ 55 h 244"/>
                <a:gd name="T36" fmla="*/ 91 w 128"/>
                <a:gd name="T37" fmla="*/ 27 h 244"/>
                <a:gd name="T38" fmla="*/ 122 w 128"/>
                <a:gd name="T39" fmla="*/ 37 h 244"/>
                <a:gd name="T40" fmla="*/ 125 w 128"/>
                <a:gd name="T41" fmla="*/ 38 h 244"/>
                <a:gd name="T42" fmla="*/ 128 w 128"/>
                <a:gd name="T43" fmla="*/ 33 h 244"/>
                <a:gd name="T44" fmla="*/ 128 w 128"/>
                <a:gd name="T45" fmla="*/ 16 h 244"/>
                <a:gd name="T46" fmla="*/ 125 w 128"/>
                <a:gd name="T47" fmla="*/ 9 h 244"/>
                <a:gd name="T48" fmla="*/ 89 w 128"/>
                <a:gd name="T49" fmla="*/ 0 h 244"/>
                <a:gd name="T50" fmla="*/ 39 w 128"/>
                <a:gd name="T51" fmla="*/ 5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244">
                  <a:moveTo>
                    <a:pt x="39" y="55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1" y="76"/>
                    <a:pt x="0" y="78"/>
                    <a:pt x="0" y="8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2"/>
                    <a:pt x="1" y="103"/>
                    <a:pt x="4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239"/>
                    <a:pt x="39" y="239"/>
                    <a:pt x="39" y="239"/>
                  </a:cubicBezTo>
                  <a:cubicBezTo>
                    <a:pt x="39" y="242"/>
                    <a:pt x="41" y="244"/>
                    <a:pt x="44" y="244"/>
                  </a:cubicBezTo>
                  <a:cubicBezTo>
                    <a:pt x="62" y="244"/>
                    <a:pt x="62" y="244"/>
                    <a:pt x="62" y="244"/>
                  </a:cubicBezTo>
                  <a:cubicBezTo>
                    <a:pt x="65" y="244"/>
                    <a:pt x="67" y="242"/>
                    <a:pt x="67" y="239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23" y="103"/>
                    <a:pt x="125" y="102"/>
                    <a:pt x="125" y="99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78"/>
                    <a:pt x="123" y="76"/>
                    <a:pt x="120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38"/>
                    <a:pt x="76" y="27"/>
                    <a:pt x="91" y="27"/>
                  </a:cubicBezTo>
                  <a:cubicBezTo>
                    <a:pt x="102" y="27"/>
                    <a:pt x="110" y="30"/>
                    <a:pt x="122" y="37"/>
                  </a:cubicBezTo>
                  <a:cubicBezTo>
                    <a:pt x="123" y="38"/>
                    <a:pt x="124" y="38"/>
                    <a:pt x="125" y="38"/>
                  </a:cubicBezTo>
                  <a:cubicBezTo>
                    <a:pt x="127" y="38"/>
                    <a:pt x="128" y="36"/>
                    <a:pt x="128" y="33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13"/>
                    <a:pt x="128" y="11"/>
                    <a:pt x="125" y="9"/>
                  </a:cubicBezTo>
                  <a:cubicBezTo>
                    <a:pt x="114" y="3"/>
                    <a:pt x="103" y="0"/>
                    <a:pt x="89" y="0"/>
                  </a:cubicBezTo>
                  <a:cubicBezTo>
                    <a:pt x="54" y="0"/>
                    <a:pt x="39" y="29"/>
                    <a:pt x="39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3F74A4C-3F35-49ED-8FDB-98270CD3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" y="1578"/>
              <a:ext cx="632" cy="631"/>
            </a:xfrm>
            <a:custGeom>
              <a:avLst/>
              <a:gdLst>
                <a:gd name="T0" fmla="*/ 181 w 334"/>
                <a:gd name="T1" fmla="*/ 1 h 333"/>
                <a:gd name="T2" fmla="*/ 180 w 334"/>
                <a:gd name="T3" fmla="*/ 4 h 333"/>
                <a:gd name="T4" fmla="*/ 180 w 334"/>
                <a:gd name="T5" fmla="*/ 26 h 333"/>
                <a:gd name="T6" fmla="*/ 180 w 334"/>
                <a:gd name="T7" fmla="*/ 26 h 333"/>
                <a:gd name="T8" fmla="*/ 182 w 334"/>
                <a:gd name="T9" fmla="*/ 28 h 333"/>
                <a:gd name="T10" fmla="*/ 306 w 334"/>
                <a:gd name="T11" fmla="*/ 166 h 333"/>
                <a:gd name="T12" fmla="*/ 167 w 334"/>
                <a:gd name="T13" fmla="*/ 305 h 333"/>
                <a:gd name="T14" fmla="*/ 28 w 334"/>
                <a:gd name="T15" fmla="*/ 166 h 333"/>
                <a:gd name="T16" fmla="*/ 152 w 334"/>
                <a:gd name="T17" fmla="*/ 28 h 333"/>
                <a:gd name="T18" fmla="*/ 154 w 334"/>
                <a:gd name="T19" fmla="*/ 26 h 333"/>
                <a:gd name="T20" fmla="*/ 154 w 334"/>
                <a:gd name="T21" fmla="*/ 26 h 333"/>
                <a:gd name="T22" fmla="*/ 154 w 334"/>
                <a:gd name="T23" fmla="*/ 4 h 333"/>
                <a:gd name="T24" fmla="*/ 153 w 334"/>
                <a:gd name="T25" fmla="*/ 1 h 333"/>
                <a:gd name="T26" fmla="*/ 150 w 334"/>
                <a:gd name="T27" fmla="*/ 0 h 333"/>
                <a:gd name="T28" fmla="*/ 149 w 334"/>
                <a:gd name="T29" fmla="*/ 0 h 333"/>
                <a:gd name="T30" fmla="*/ 149 w 334"/>
                <a:gd name="T31" fmla="*/ 0 h 333"/>
                <a:gd name="T32" fmla="*/ 0 w 334"/>
                <a:gd name="T33" fmla="*/ 166 h 333"/>
                <a:gd name="T34" fmla="*/ 167 w 334"/>
                <a:gd name="T35" fmla="*/ 333 h 333"/>
                <a:gd name="T36" fmla="*/ 334 w 334"/>
                <a:gd name="T37" fmla="*/ 166 h 333"/>
                <a:gd name="T38" fmla="*/ 185 w 334"/>
                <a:gd name="T39" fmla="*/ 0 h 333"/>
                <a:gd name="T40" fmla="*/ 185 w 334"/>
                <a:gd name="T41" fmla="*/ 0 h 333"/>
                <a:gd name="T42" fmla="*/ 184 w 334"/>
                <a:gd name="T43" fmla="*/ 0 h 333"/>
                <a:gd name="T44" fmla="*/ 181 w 334"/>
                <a:gd name="T45" fmla="*/ 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4" h="333">
                  <a:moveTo>
                    <a:pt x="181" y="1"/>
                  </a:moveTo>
                  <a:cubicBezTo>
                    <a:pt x="180" y="2"/>
                    <a:pt x="180" y="3"/>
                    <a:pt x="180" y="4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7"/>
                    <a:pt x="181" y="28"/>
                    <a:pt x="182" y="28"/>
                  </a:cubicBezTo>
                  <a:cubicBezTo>
                    <a:pt x="251" y="35"/>
                    <a:pt x="306" y="94"/>
                    <a:pt x="306" y="166"/>
                  </a:cubicBezTo>
                  <a:cubicBezTo>
                    <a:pt x="306" y="243"/>
                    <a:pt x="244" y="305"/>
                    <a:pt x="167" y="305"/>
                  </a:cubicBezTo>
                  <a:cubicBezTo>
                    <a:pt x="90" y="305"/>
                    <a:pt x="28" y="243"/>
                    <a:pt x="28" y="166"/>
                  </a:cubicBezTo>
                  <a:cubicBezTo>
                    <a:pt x="28" y="94"/>
                    <a:pt x="82" y="35"/>
                    <a:pt x="152" y="28"/>
                  </a:cubicBezTo>
                  <a:cubicBezTo>
                    <a:pt x="153" y="28"/>
                    <a:pt x="154" y="27"/>
                    <a:pt x="154" y="26"/>
                  </a:cubicBezTo>
                  <a:cubicBezTo>
                    <a:pt x="154" y="26"/>
                    <a:pt x="154" y="26"/>
                    <a:pt x="154" y="26"/>
                  </a:cubicBezTo>
                  <a:cubicBezTo>
                    <a:pt x="154" y="4"/>
                    <a:pt x="154" y="4"/>
                    <a:pt x="154" y="4"/>
                  </a:cubicBezTo>
                  <a:cubicBezTo>
                    <a:pt x="154" y="3"/>
                    <a:pt x="154" y="2"/>
                    <a:pt x="153" y="1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65" y="9"/>
                    <a:pt x="0" y="80"/>
                    <a:pt x="0" y="166"/>
                  </a:cubicBezTo>
                  <a:cubicBezTo>
                    <a:pt x="0" y="258"/>
                    <a:pt x="75" y="333"/>
                    <a:pt x="167" y="333"/>
                  </a:cubicBezTo>
                  <a:cubicBezTo>
                    <a:pt x="259" y="333"/>
                    <a:pt x="334" y="258"/>
                    <a:pt x="334" y="166"/>
                  </a:cubicBezTo>
                  <a:cubicBezTo>
                    <a:pt x="334" y="80"/>
                    <a:pt x="269" y="9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4" y="0"/>
                    <a:pt x="184" y="0"/>
                  </a:cubicBezTo>
                  <a:cubicBezTo>
                    <a:pt x="183" y="0"/>
                    <a:pt x="182" y="0"/>
                    <a:pt x="18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</p:grpSp>
    </p:spTree>
    <p:extLst>
      <p:ext uri="{BB962C8B-B14F-4D97-AF65-F5344CB8AC3E}">
        <p14:creationId xmlns:p14="http://schemas.microsoft.com/office/powerpoint/2010/main" val="94931158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880" y="1521184"/>
            <a:ext cx="6178854" cy="3817442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69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392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0889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7852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4812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1775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874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570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Marketing webcast -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54EE-31EA-4FC2-9496-7B62021832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B47DF7D0-E13C-497A-8A71-C5A8B4D7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332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15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Global Marketing webcast -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B354EE-31EA-4FC2-9496-7B6202183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E9D7C87-D037-4797-9A6A-B999C6F0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78" y="1521184"/>
            <a:ext cx="11368018" cy="3815631"/>
          </a:xfrm>
        </p:spPr>
        <p:txBody>
          <a:bodyPr anchor="ctr"/>
          <a:lstStyle>
            <a:lvl1pPr algn="ctr">
              <a:defRPr sz="6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621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 Gre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Global Marketing webcast -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B354EE-31EA-4FC2-9496-7B6202183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E9D7C87-D037-4797-9A6A-B999C6F0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78" y="1521184"/>
            <a:ext cx="11368018" cy="3815631"/>
          </a:xfrm>
        </p:spPr>
        <p:txBody>
          <a:bodyPr anchor="ctr"/>
          <a:lstStyle>
            <a:lvl1pPr algn="ctr">
              <a:defRPr sz="6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002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gradFill>
          <a:gsLst>
            <a:gs pos="50000">
              <a:srgbClr val="00E487"/>
            </a:gs>
            <a:gs pos="100000">
              <a:srgbClr val="1ECBD0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FD4E276-C47D-4F97-8D9E-FECD172C9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42007" y="2400149"/>
            <a:ext cx="6520638" cy="1589645"/>
            <a:chOff x="2071" y="1578"/>
            <a:chExt cx="2587" cy="631"/>
          </a:xfrm>
          <a:solidFill>
            <a:schemeClr val="bg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F8587B0E-0CEF-4218-99CF-AE3634274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1728"/>
              <a:ext cx="244" cy="318"/>
            </a:xfrm>
            <a:custGeom>
              <a:avLst/>
              <a:gdLst>
                <a:gd name="T0" fmla="*/ 12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2 w 129"/>
                <a:gd name="T7" fmla="*/ 29 h 168"/>
                <a:gd name="T8" fmla="*/ 48 w 129"/>
                <a:gd name="T9" fmla="*/ 29 h 168"/>
                <a:gd name="T10" fmla="*/ 48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2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2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2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8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1"/>
                    <a:pt x="75" y="0"/>
                    <a:pt x="7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526A929-E098-4073-8B92-F18ED8E1D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1728"/>
              <a:ext cx="244" cy="318"/>
            </a:xfrm>
            <a:custGeom>
              <a:avLst/>
              <a:gdLst>
                <a:gd name="T0" fmla="*/ 11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1 w 129"/>
                <a:gd name="T7" fmla="*/ 29 h 168"/>
                <a:gd name="T8" fmla="*/ 47 w 129"/>
                <a:gd name="T9" fmla="*/ 29 h 168"/>
                <a:gd name="T10" fmla="*/ 47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1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1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1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7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5" y="1"/>
                    <a:pt x="74" y="0"/>
                    <a:pt x="72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EDF465AE-39A5-4B73-8576-41C66C06A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1728"/>
              <a:ext cx="297" cy="464"/>
            </a:xfrm>
            <a:custGeom>
              <a:avLst/>
              <a:gdLst>
                <a:gd name="T0" fmla="*/ 132 w 157"/>
                <a:gd name="T1" fmla="*/ 0 h 245"/>
                <a:gd name="T2" fmla="*/ 127 w 157"/>
                <a:gd name="T3" fmla="*/ 3 h 245"/>
                <a:gd name="T4" fmla="*/ 127 w 157"/>
                <a:gd name="T5" fmla="*/ 3 h 245"/>
                <a:gd name="T6" fmla="*/ 79 w 157"/>
                <a:gd name="T7" fmla="*/ 128 h 245"/>
                <a:gd name="T8" fmla="*/ 30 w 157"/>
                <a:gd name="T9" fmla="*/ 4 h 245"/>
                <a:gd name="T10" fmla="*/ 25 w 157"/>
                <a:gd name="T11" fmla="*/ 0 h 245"/>
                <a:gd name="T12" fmla="*/ 4 w 157"/>
                <a:gd name="T13" fmla="*/ 0 h 245"/>
                <a:gd name="T14" fmla="*/ 0 w 157"/>
                <a:gd name="T15" fmla="*/ 3 h 245"/>
                <a:gd name="T16" fmla="*/ 1 w 157"/>
                <a:gd name="T17" fmla="*/ 6 h 245"/>
                <a:gd name="T18" fmla="*/ 1 w 157"/>
                <a:gd name="T19" fmla="*/ 6 h 245"/>
                <a:gd name="T20" fmla="*/ 1 w 157"/>
                <a:gd name="T21" fmla="*/ 6 h 245"/>
                <a:gd name="T22" fmla="*/ 64 w 157"/>
                <a:gd name="T23" fmla="*/ 168 h 245"/>
                <a:gd name="T24" fmla="*/ 59 w 157"/>
                <a:gd name="T25" fmla="*/ 182 h 245"/>
                <a:gd name="T26" fmla="*/ 48 w 157"/>
                <a:gd name="T27" fmla="*/ 205 h 245"/>
                <a:gd name="T28" fmla="*/ 38 w 157"/>
                <a:gd name="T29" fmla="*/ 215 h 245"/>
                <a:gd name="T30" fmla="*/ 30 w 157"/>
                <a:gd name="T31" fmla="*/ 217 h 245"/>
                <a:gd name="T32" fmla="*/ 26 w 157"/>
                <a:gd name="T33" fmla="*/ 216 h 245"/>
                <a:gd name="T34" fmla="*/ 14 w 157"/>
                <a:gd name="T35" fmla="*/ 213 h 245"/>
                <a:gd name="T36" fmla="*/ 7 w 157"/>
                <a:gd name="T37" fmla="*/ 210 h 245"/>
                <a:gd name="T38" fmla="*/ 3 w 157"/>
                <a:gd name="T39" fmla="*/ 215 h 245"/>
                <a:gd name="T40" fmla="*/ 3 w 157"/>
                <a:gd name="T41" fmla="*/ 233 h 245"/>
                <a:gd name="T42" fmla="*/ 3 w 157"/>
                <a:gd name="T43" fmla="*/ 233 h 245"/>
                <a:gd name="T44" fmla="*/ 7 w 157"/>
                <a:gd name="T45" fmla="*/ 240 h 245"/>
                <a:gd name="T46" fmla="*/ 32 w 157"/>
                <a:gd name="T47" fmla="*/ 245 h 245"/>
                <a:gd name="T48" fmla="*/ 54 w 157"/>
                <a:gd name="T49" fmla="*/ 238 h 245"/>
                <a:gd name="T50" fmla="*/ 73 w 157"/>
                <a:gd name="T51" fmla="*/ 220 h 245"/>
                <a:gd name="T52" fmla="*/ 79 w 157"/>
                <a:gd name="T53" fmla="*/ 208 h 245"/>
                <a:gd name="T54" fmla="*/ 156 w 157"/>
                <a:gd name="T55" fmla="*/ 6 h 245"/>
                <a:gd name="T56" fmla="*/ 157 w 157"/>
                <a:gd name="T57" fmla="*/ 3 h 245"/>
                <a:gd name="T58" fmla="*/ 153 w 157"/>
                <a:gd name="T59" fmla="*/ 0 h 245"/>
                <a:gd name="T60" fmla="*/ 132 w 157"/>
                <a:gd name="T6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7" h="245">
                  <a:moveTo>
                    <a:pt x="132" y="0"/>
                  </a:moveTo>
                  <a:cubicBezTo>
                    <a:pt x="129" y="0"/>
                    <a:pt x="128" y="1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1"/>
                    <a:pt x="28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59" y="182"/>
                    <a:pt x="59" y="182"/>
                    <a:pt x="59" y="182"/>
                  </a:cubicBezTo>
                  <a:cubicBezTo>
                    <a:pt x="57" y="187"/>
                    <a:pt x="53" y="199"/>
                    <a:pt x="48" y="205"/>
                  </a:cubicBezTo>
                  <a:cubicBezTo>
                    <a:pt x="44" y="211"/>
                    <a:pt x="42" y="213"/>
                    <a:pt x="38" y="215"/>
                  </a:cubicBezTo>
                  <a:cubicBezTo>
                    <a:pt x="35" y="216"/>
                    <a:pt x="33" y="217"/>
                    <a:pt x="30" y="217"/>
                  </a:cubicBezTo>
                  <a:cubicBezTo>
                    <a:pt x="28" y="217"/>
                    <a:pt x="27" y="217"/>
                    <a:pt x="26" y="216"/>
                  </a:cubicBezTo>
                  <a:cubicBezTo>
                    <a:pt x="22" y="216"/>
                    <a:pt x="18" y="214"/>
                    <a:pt x="14" y="213"/>
                  </a:cubicBezTo>
                  <a:cubicBezTo>
                    <a:pt x="11" y="212"/>
                    <a:pt x="9" y="210"/>
                    <a:pt x="7" y="210"/>
                  </a:cubicBezTo>
                  <a:cubicBezTo>
                    <a:pt x="5" y="210"/>
                    <a:pt x="3" y="212"/>
                    <a:pt x="3" y="215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6"/>
                    <a:pt x="4" y="238"/>
                    <a:pt x="7" y="240"/>
                  </a:cubicBezTo>
                  <a:cubicBezTo>
                    <a:pt x="15" y="243"/>
                    <a:pt x="21" y="245"/>
                    <a:pt x="32" y="245"/>
                  </a:cubicBezTo>
                  <a:cubicBezTo>
                    <a:pt x="41" y="244"/>
                    <a:pt x="47" y="242"/>
                    <a:pt x="54" y="238"/>
                  </a:cubicBezTo>
                  <a:cubicBezTo>
                    <a:pt x="61" y="233"/>
                    <a:pt x="67" y="227"/>
                    <a:pt x="73" y="220"/>
                  </a:cubicBezTo>
                  <a:cubicBezTo>
                    <a:pt x="75" y="216"/>
                    <a:pt x="77" y="212"/>
                    <a:pt x="79" y="208"/>
                  </a:cubicBezTo>
                  <a:cubicBezTo>
                    <a:pt x="83" y="200"/>
                    <a:pt x="144" y="40"/>
                    <a:pt x="156" y="6"/>
                  </a:cubicBezTo>
                  <a:cubicBezTo>
                    <a:pt x="157" y="5"/>
                    <a:pt x="157" y="4"/>
                    <a:pt x="157" y="3"/>
                  </a:cubicBezTo>
                  <a:cubicBezTo>
                    <a:pt x="157" y="1"/>
                    <a:pt x="155" y="0"/>
                    <a:pt x="153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FA4DA928-058C-40DF-A9B6-21272F81C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1726"/>
              <a:ext cx="263" cy="322"/>
            </a:xfrm>
            <a:custGeom>
              <a:avLst/>
              <a:gdLst>
                <a:gd name="T0" fmla="*/ 28 w 139"/>
                <a:gd name="T1" fmla="*/ 21 h 170"/>
                <a:gd name="T2" fmla="*/ 28 w 139"/>
                <a:gd name="T3" fmla="*/ 6 h 170"/>
                <a:gd name="T4" fmla="*/ 25 w 139"/>
                <a:gd name="T5" fmla="*/ 3 h 170"/>
                <a:gd name="T6" fmla="*/ 4 w 139"/>
                <a:gd name="T7" fmla="*/ 3 h 170"/>
                <a:gd name="T8" fmla="*/ 0 w 139"/>
                <a:gd name="T9" fmla="*/ 6 h 170"/>
                <a:gd name="T10" fmla="*/ 0 w 139"/>
                <a:gd name="T11" fmla="*/ 167 h 170"/>
                <a:gd name="T12" fmla="*/ 4 w 139"/>
                <a:gd name="T13" fmla="*/ 170 h 170"/>
                <a:gd name="T14" fmla="*/ 25 w 139"/>
                <a:gd name="T15" fmla="*/ 170 h 170"/>
                <a:gd name="T16" fmla="*/ 28 w 139"/>
                <a:gd name="T17" fmla="*/ 167 h 170"/>
                <a:gd name="T18" fmla="*/ 28 w 139"/>
                <a:gd name="T19" fmla="*/ 68 h 170"/>
                <a:gd name="T20" fmla="*/ 70 w 139"/>
                <a:gd name="T21" fmla="*/ 28 h 170"/>
                <a:gd name="T22" fmla="*/ 111 w 139"/>
                <a:gd name="T23" fmla="*/ 68 h 170"/>
                <a:gd name="T24" fmla="*/ 111 w 139"/>
                <a:gd name="T25" fmla="*/ 167 h 170"/>
                <a:gd name="T26" fmla="*/ 111 w 139"/>
                <a:gd name="T27" fmla="*/ 167 h 170"/>
                <a:gd name="T28" fmla="*/ 114 w 139"/>
                <a:gd name="T29" fmla="*/ 170 h 170"/>
                <a:gd name="T30" fmla="*/ 136 w 139"/>
                <a:gd name="T31" fmla="*/ 170 h 170"/>
                <a:gd name="T32" fmla="*/ 139 w 139"/>
                <a:gd name="T33" fmla="*/ 167 h 170"/>
                <a:gd name="T34" fmla="*/ 139 w 139"/>
                <a:gd name="T35" fmla="*/ 68 h 170"/>
                <a:gd name="T36" fmla="*/ 139 w 139"/>
                <a:gd name="T37" fmla="*/ 68 h 170"/>
                <a:gd name="T38" fmla="*/ 139 w 139"/>
                <a:gd name="T39" fmla="*/ 68 h 170"/>
                <a:gd name="T40" fmla="*/ 120 w 139"/>
                <a:gd name="T41" fmla="*/ 20 h 170"/>
                <a:gd name="T42" fmla="*/ 70 w 139"/>
                <a:gd name="T43" fmla="*/ 0 h 170"/>
                <a:gd name="T44" fmla="*/ 28 w 139"/>
                <a:gd name="T45" fmla="*/ 2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170">
                  <a:moveTo>
                    <a:pt x="28" y="21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8" y="4"/>
                    <a:pt x="27" y="3"/>
                    <a:pt x="2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9"/>
                    <a:pt x="1" y="170"/>
                    <a:pt x="4" y="170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7" y="170"/>
                    <a:pt x="28" y="169"/>
                    <a:pt x="28" y="1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49"/>
                    <a:pt x="42" y="28"/>
                    <a:pt x="70" y="28"/>
                  </a:cubicBezTo>
                  <a:cubicBezTo>
                    <a:pt x="97" y="28"/>
                    <a:pt x="111" y="49"/>
                    <a:pt x="111" y="68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9"/>
                    <a:pt x="112" y="170"/>
                    <a:pt x="114" y="170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38" y="170"/>
                    <a:pt x="139" y="169"/>
                    <a:pt x="139" y="16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51"/>
                    <a:pt x="133" y="35"/>
                    <a:pt x="120" y="20"/>
                  </a:cubicBezTo>
                  <a:cubicBezTo>
                    <a:pt x="109" y="7"/>
                    <a:pt x="88" y="0"/>
                    <a:pt x="70" y="0"/>
                  </a:cubicBezTo>
                  <a:cubicBezTo>
                    <a:pt x="41" y="0"/>
                    <a:pt x="28" y="21"/>
                    <a:pt x="28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BDBE2736-4D16-47F2-8CC1-7353D5B1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1724"/>
              <a:ext cx="246" cy="328"/>
            </a:xfrm>
            <a:custGeom>
              <a:avLst/>
              <a:gdLst>
                <a:gd name="T0" fmla="*/ 4 w 130"/>
                <a:gd name="T1" fmla="*/ 48 h 173"/>
                <a:gd name="T2" fmla="*/ 56 w 130"/>
                <a:gd name="T3" fmla="*/ 97 h 173"/>
                <a:gd name="T4" fmla="*/ 57 w 130"/>
                <a:gd name="T5" fmla="*/ 98 h 173"/>
                <a:gd name="T6" fmla="*/ 101 w 130"/>
                <a:gd name="T7" fmla="*/ 124 h 173"/>
                <a:gd name="T8" fmla="*/ 66 w 130"/>
                <a:gd name="T9" fmla="*/ 146 h 173"/>
                <a:gd name="T10" fmla="*/ 30 w 130"/>
                <a:gd name="T11" fmla="*/ 118 h 173"/>
                <a:gd name="T12" fmla="*/ 26 w 130"/>
                <a:gd name="T13" fmla="*/ 114 h 173"/>
                <a:gd name="T14" fmla="*/ 5 w 130"/>
                <a:gd name="T15" fmla="*/ 114 h 173"/>
                <a:gd name="T16" fmla="*/ 0 w 130"/>
                <a:gd name="T17" fmla="*/ 118 h 173"/>
                <a:gd name="T18" fmla="*/ 65 w 130"/>
                <a:gd name="T19" fmla="*/ 173 h 173"/>
                <a:gd name="T20" fmla="*/ 130 w 130"/>
                <a:gd name="T21" fmla="*/ 120 h 173"/>
                <a:gd name="T22" fmla="*/ 72 w 130"/>
                <a:gd name="T23" fmla="*/ 74 h 173"/>
                <a:gd name="T24" fmla="*/ 32 w 130"/>
                <a:gd name="T25" fmla="*/ 48 h 173"/>
                <a:gd name="T26" fmla="*/ 63 w 130"/>
                <a:gd name="T27" fmla="*/ 27 h 173"/>
                <a:gd name="T28" fmla="*/ 97 w 130"/>
                <a:gd name="T29" fmla="*/ 49 h 173"/>
                <a:gd name="T30" fmla="*/ 102 w 130"/>
                <a:gd name="T31" fmla="*/ 53 h 173"/>
                <a:gd name="T32" fmla="*/ 120 w 130"/>
                <a:gd name="T33" fmla="*/ 53 h 173"/>
                <a:gd name="T34" fmla="*/ 125 w 130"/>
                <a:gd name="T35" fmla="*/ 48 h 173"/>
                <a:gd name="T36" fmla="*/ 63 w 130"/>
                <a:gd name="T37" fmla="*/ 0 h 173"/>
                <a:gd name="T38" fmla="*/ 4 w 130"/>
                <a:gd name="T39" fmla="*/ 4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173">
                  <a:moveTo>
                    <a:pt x="4" y="48"/>
                  </a:moveTo>
                  <a:cubicBezTo>
                    <a:pt x="4" y="77"/>
                    <a:pt x="19" y="91"/>
                    <a:pt x="56" y="9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83" y="102"/>
                    <a:pt x="101" y="105"/>
                    <a:pt x="101" y="124"/>
                  </a:cubicBezTo>
                  <a:cubicBezTo>
                    <a:pt x="101" y="139"/>
                    <a:pt x="83" y="146"/>
                    <a:pt x="66" y="146"/>
                  </a:cubicBezTo>
                  <a:cubicBezTo>
                    <a:pt x="46" y="146"/>
                    <a:pt x="33" y="136"/>
                    <a:pt x="30" y="118"/>
                  </a:cubicBezTo>
                  <a:cubicBezTo>
                    <a:pt x="30" y="116"/>
                    <a:pt x="29" y="114"/>
                    <a:pt x="26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6"/>
                    <a:pt x="0" y="118"/>
                  </a:cubicBezTo>
                  <a:cubicBezTo>
                    <a:pt x="0" y="150"/>
                    <a:pt x="27" y="173"/>
                    <a:pt x="65" y="173"/>
                  </a:cubicBezTo>
                  <a:cubicBezTo>
                    <a:pt x="104" y="173"/>
                    <a:pt x="130" y="151"/>
                    <a:pt x="130" y="120"/>
                  </a:cubicBezTo>
                  <a:cubicBezTo>
                    <a:pt x="130" y="86"/>
                    <a:pt x="100" y="79"/>
                    <a:pt x="72" y="74"/>
                  </a:cubicBezTo>
                  <a:cubicBezTo>
                    <a:pt x="37" y="68"/>
                    <a:pt x="32" y="58"/>
                    <a:pt x="32" y="48"/>
                  </a:cubicBezTo>
                  <a:cubicBezTo>
                    <a:pt x="32" y="32"/>
                    <a:pt x="49" y="27"/>
                    <a:pt x="63" y="27"/>
                  </a:cubicBezTo>
                  <a:cubicBezTo>
                    <a:pt x="82" y="27"/>
                    <a:pt x="94" y="34"/>
                    <a:pt x="97" y="49"/>
                  </a:cubicBezTo>
                  <a:cubicBezTo>
                    <a:pt x="98" y="51"/>
                    <a:pt x="98" y="53"/>
                    <a:pt x="10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3" y="53"/>
                    <a:pt x="125" y="51"/>
                    <a:pt x="125" y="48"/>
                  </a:cubicBezTo>
                  <a:cubicBezTo>
                    <a:pt x="125" y="19"/>
                    <a:pt x="100" y="0"/>
                    <a:pt x="63" y="0"/>
                  </a:cubicBezTo>
                  <a:cubicBezTo>
                    <a:pt x="22" y="0"/>
                    <a:pt x="4" y="25"/>
                    <a:pt x="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990E525-4DF6-403E-9092-24C5DCE5B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1722"/>
              <a:ext cx="312" cy="474"/>
            </a:xfrm>
            <a:custGeom>
              <a:avLst/>
              <a:gdLst>
                <a:gd name="T0" fmla="*/ 67 w 165"/>
                <a:gd name="T1" fmla="*/ 0 h 250"/>
                <a:gd name="T2" fmla="*/ 0 w 165"/>
                <a:gd name="T3" fmla="*/ 86 h 250"/>
                <a:gd name="T4" fmla="*/ 82 w 165"/>
                <a:gd name="T5" fmla="*/ 174 h 250"/>
                <a:gd name="T6" fmla="*/ 137 w 165"/>
                <a:gd name="T7" fmla="*/ 152 h 250"/>
                <a:gd name="T8" fmla="*/ 137 w 165"/>
                <a:gd name="T9" fmla="*/ 173 h 250"/>
                <a:gd name="T10" fmla="*/ 89 w 165"/>
                <a:gd name="T11" fmla="*/ 222 h 250"/>
                <a:gd name="T12" fmla="*/ 48 w 165"/>
                <a:gd name="T13" fmla="*/ 194 h 250"/>
                <a:gd name="T14" fmla="*/ 43 w 165"/>
                <a:gd name="T15" fmla="*/ 190 h 250"/>
                <a:gd name="T16" fmla="*/ 24 w 165"/>
                <a:gd name="T17" fmla="*/ 190 h 250"/>
                <a:gd name="T18" fmla="*/ 19 w 165"/>
                <a:gd name="T19" fmla="*/ 195 h 250"/>
                <a:gd name="T20" fmla="*/ 89 w 165"/>
                <a:gd name="T21" fmla="*/ 250 h 250"/>
                <a:gd name="T22" fmla="*/ 165 w 165"/>
                <a:gd name="T23" fmla="*/ 174 h 250"/>
                <a:gd name="T24" fmla="*/ 165 w 165"/>
                <a:gd name="T25" fmla="*/ 7 h 250"/>
                <a:gd name="T26" fmla="*/ 162 w 165"/>
                <a:gd name="T27" fmla="*/ 4 h 250"/>
                <a:gd name="T28" fmla="*/ 140 w 165"/>
                <a:gd name="T29" fmla="*/ 4 h 250"/>
                <a:gd name="T30" fmla="*/ 137 w 165"/>
                <a:gd name="T31" fmla="*/ 7 h 250"/>
                <a:gd name="T32" fmla="*/ 137 w 165"/>
                <a:gd name="T33" fmla="*/ 21 h 250"/>
                <a:gd name="T34" fmla="*/ 99 w 165"/>
                <a:gd name="T35" fmla="*/ 0 h 250"/>
                <a:gd name="T36" fmla="*/ 96 w 165"/>
                <a:gd name="T37" fmla="*/ 3 h 250"/>
                <a:gd name="T38" fmla="*/ 96 w 165"/>
                <a:gd name="T39" fmla="*/ 28 h 250"/>
                <a:gd name="T40" fmla="*/ 97 w 165"/>
                <a:gd name="T41" fmla="*/ 31 h 250"/>
                <a:gd name="T42" fmla="*/ 138 w 165"/>
                <a:gd name="T43" fmla="*/ 87 h 250"/>
                <a:gd name="T44" fmla="*/ 83 w 165"/>
                <a:gd name="T45" fmla="*/ 146 h 250"/>
                <a:gd name="T46" fmla="*/ 29 w 165"/>
                <a:gd name="T47" fmla="*/ 87 h 250"/>
                <a:gd name="T48" fmla="*/ 68 w 165"/>
                <a:gd name="T49" fmla="*/ 31 h 250"/>
                <a:gd name="T50" fmla="*/ 70 w 165"/>
                <a:gd name="T51" fmla="*/ 29 h 250"/>
                <a:gd name="T52" fmla="*/ 70 w 165"/>
                <a:gd name="T53" fmla="*/ 3 h 250"/>
                <a:gd name="T54" fmla="*/ 67 w 165"/>
                <a:gd name="T55" fmla="*/ 0 h 250"/>
                <a:gd name="T56" fmla="*/ 67 w 165"/>
                <a:gd name="T5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5" h="250">
                  <a:moveTo>
                    <a:pt x="67" y="0"/>
                  </a:moveTo>
                  <a:cubicBezTo>
                    <a:pt x="29" y="8"/>
                    <a:pt x="0" y="44"/>
                    <a:pt x="0" y="86"/>
                  </a:cubicBezTo>
                  <a:cubicBezTo>
                    <a:pt x="0" y="135"/>
                    <a:pt x="37" y="174"/>
                    <a:pt x="82" y="174"/>
                  </a:cubicBezTo>
                  <a:cubicBezTo>
                    <a:pt x="103" y="174"/>
                    <a:pt x="122" y="166"/>
                    <a:pt x="137" y="15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37" y="205"/>
                    <a:pt x="120" y="222"/>
                    <a:pt x="89" y="222"/>
                  </a:cubicBezTo>
                  <a:cubicBezTo>
                    <a:pt x="66" y="222"/>
                    <a:pt x="52" y="213"/>
                    <a:pt x="48" y="194"/>
                  </a:cubicBezTo>
                  <a:cubicBezTo>
                    <a:pt x="47" y="192"/>
                    <a:pt x="46" y="190"/>
                    <a:pt x="43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1" y="190"/>
                    <a:pt x="19" y="192"/>
                    <a:pt x="19" y="195"/>
                  </a:cubicBezTo>
                  <a:cubicBezTo>
                    <a:pt x="22" y="228"/>
                    <a:pt x="51" y="250"/>
                    <a:pt x="89" y="250"/>
                  </a:cubicBezTo>
                  <a:cubicBezTo>
                    <a:pt x="135" y="250"/>
                    <a:pt x="165" y="219"/>
                    <a:pt x="165" y="174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5"/>
                    <a:pt x="164" y="4"/>
                    <a:pt x="162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38" y="4"/>
                    <a:pt x="137" y="5"/>
                    <a:pt x="137" y="7"/>
                  </a:cubicBezTo>
                  <a:cubicBezTo>
                    <a:pt x="137" y="21"/>
                    <a:pt x="137" y="21"/>
                    <a:pt x="137" y="21"/>
                  </a:cubicBezTo>
                  <a:cubicBezTo>
                    <a:pt x="126" y="11"/>
                    <a:pt x="113" y="4"/>
                    <a:pt x="99" y="0"/>
                  </a:cubicBezTo>
                  <a:cubicBezTo>
                    <a:pt x="97" y="0"/>
                    <a:pt x="96" y="1"/>
                    <a:pt x="96" y="3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9"/>
                    <a:pt x="96" y="30"/>
                    <a:pt x="97" y="31"/>
                  </a:cubicBezTo>
                  <a:cubicBezTo>
                    <a:pt x="121" y="37"/>
                    <a:pt x="138" y="60"/>
                    <a:pt x="138" y="87"/>
                  </a:cubicBezTo>
                  <a:cubicBezTo>
                    <a:pt x="138" y="119"/>
                    <a:pt x="114" y="146"/>
                    <a:pt x="83" y="146"/>
                  </a:cubicBezTo>
                  <a:cubicBezTo>
                    <a:pt x="53" y="146"/>
                    <a:pt x="29" y="119"/>
                    <a:pt x="29" y="87"/>
                  </a:cubicBezTo>
                  <a:cubicBezTo>
                    <a:pt x="29" y="61"/>
                    <a:pt x="45" y="38"/>
                    <a:pt x="68" y="31"/>
                  </a:cubicBezTo>
                  <a:cubicBezTo>
                    <a:pt x="69" y="31"/>
                    <a:pt x="70" y="30"/>
                    <a:pt x="70" y="2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1"/>
                    <a:pt x="69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14B85E-E1BE-464E-8E28-ACA4300CA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1589"/>
              <a:ext cx="87" cy="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BA160C3-B4E4-4003-BFF3-28A6B0C1B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589"/>
              <a:ext cx="87" cy="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0F26E6D7-1351-4C95-A3E8-FF86354A3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1584"/>
              <a:ext cx="242" cy="462"/>
            </a:xfrm>
            <a:custGeom>
              <a:avLst/>
              <a:gdLst>
                <a:gd name="T0" fmla="*/ 39 w 128"/>
                <a:gd name="T1" fmla="*/ 55 h 244"/>
                <a:gd name="T2" fmla="*/ 39 w 128"/>
                <a:gd name="T3" fmla="*/ 76 h 244"/>
                <a:gd name="T4" fmla="*/ 4 w 128"/>
                <a:gd name="T5" fmla="*/ 76 h 244"/>
                <a:gd name="T6" fmla="*/ 0 w 128"/>
                <a:gd name="T7" fmla="*/ 81 h 244"/>
                <a:gd name="T8" fmla="*/ 0 w 128"/>
                <a:gd name="T9" fmla="*/ 99 h 244"/>
                <a:gd name="T10" fmla="*/ 4 w 128"/>
                <a:gd name="T11" fmla="*/ 103 h 244"/>
                <a:gd name="T12" fmla="*/ 39 w 128"/>
                <a:gd name="T13" fmla="*/ 103 h 244"/>
                <a:gd name="T14" fmla="*/ 39 w 128"/>
                <a:gd name="T15" fmla="*/ 239 h 244"/>
                <a:gd name="T16" fmla="*/ 44 w 128"/>
                <a:gd name="T17" fmla="*/ 244 h 244"/>
                <a:gd name="T18" fmla="*/ 62 w 128"/>
                <a:gd name="T19" fmla="*/ 244 h 244"/>
                <a:gd name="T20" fmla="*/ 67 w 128"/>
                <a:gd name="T21" fmla="*/ 239 h 244"/>
                <a:gd name="T22" fmla="*/ 67 w 128"/>
                <a:gd name="T23" fmla="*/ 103 h 244"/>
                <a:gd name="T24" fmla="*/ 120 w 128"/>
                <a:gd name="T25" fmla="*/ 103 h 244"/>
                <a:gd name="T26" fmla="*/ 125 w 128"/>
                <a:gd name="T27" fmla="*/ 99 h 244"/>
                <a:gd name="T28" fmla="*/ 125 w 128"/>
                <a:gd name="T29" fmla="*/ 81 h 244"/>
                <a:gd name="T30" fmla="*/ 120 w 128"/>
                <a:gd name="T31" fmla="*/ 76 h 244"/>
                <a:gd name="T32" fmla="*/ 67 w 128"/>
                <a:gd name="T33" fmla="*/ 76 h 244"/>
                <a:gd name="T34" fmla="*/ 67 w 128"/>
                <a:gd name="T35" fmla="*/ 55 h 244"/>
                <a:gd name="T36" fmla="*/ 91 w 128"/>
                <a:gd name="T37" fmla="*/ 27 h 244"/>
                <a:gd name="T38" fmla="*/ 122 w 128"/>
                <a:gd name="T39" fmla="*/ 37 h 244"/>
                <a:gd name="T40" fmla="*/ 125 w 128"/>
                <a:gd name="T41" fmla="*/ 38 h 244"/>
                <a:gd name="T42" fmla="*/ 128 w 128"/>
                <a:gd name="T43" fmla="*/ 33 h 244"/>
                <a:gd name="T44" fmla="*/ 128 w 128"/>
                <a:gd name="T45" fmla="*/ 16 h 244"/>
                <a:gd name="T46" fmla="*/ 125 w 128"/>
                <a:gd name="T47" fmla="*/ 9 h 244"/>
                <a:gd name="T48" fmla="*/ 89 w 128"/>
                <a:gd name="T49" fmla="*/ 0 h 244"/>
                <a:gd name="T50" fmla="*/ 39 w 128"/>
                <a:gd name="T51" fmla="*/ 5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244">
                  <a:moveTo>
                    <a:pt x="39" y="55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1" y="76"/>
                    <a:pt x="0" y="78"/>
                    <a:pt x="0" y="8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2"/>
                    <a:pt x="1" y="103"/>
                    <a:pt x="4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239"/>
                    <a:pt x="39" y="239"/>
                    <a:pt x="39" y="239"/>
                  </a:cubicBezTo>
                  <a:cubicBezTo>
                    <a:pt x="39" y="242"/>
                    <a:pt x="41" y="244"/>
                    <a:pt x="44" y="244"/>
                  </a:cubicBezTo>
                  <a:cubicBezTo>
                    <a:pt x="62" y="244"/>
                    <a:pt x="62" y="244"/>
                    <a:pt x="62" y="244"/>
                  </a:cubicBezTo>
                  <a:cubicBezTo>
                    <a:pt x="65" y="244"/>
                    <a:pt x="67" y="242"/>
                    <a:pt x="67" y="239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23" y="103"/>
                    <a:pt x="125" y="102"/>
                    <a:pt x="125" y="99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78"/>
                    <a:pt x="123" y="76"/>
                    <a:pt x="120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38"/>
                    <a:pt x="76" y="27"/>
                    <a:pt x="91" y="27"/>
                  </a:cubicBezTo>
                  <a:cubicBezTo>
                    <a:pt x="102" y="27"/>
                    <a:pt x="110" y="30"/>
                    <a:pt x="122" y="37"/>
                  </a:cubicBezTo>
                  <a:cubicBezTo>
                    <a:pt x="123" y="38"/>
                    <a:pt x="124" y="38"/>
                    <a:pt x="125" y="38"/>
                  </a:cubicBezTo>
                  <a:cubicBezTo>
                    <a:pt x="127" y="38"/>
                    <a:pt x="128" y="36"/>
                    <a:pt x="128" y="33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13"/>
                    <a:pt x="128" y="11"/>
                    <a:pt x="125" y="9"/>
                  </a:cubicBezTo>
                  <a:cubicBezTo>
                    <a:pt x="114" y="3"/>
                    <a:pt x="103" y="0"/>
                    <a:pt x="89" y="0"/>
                  </a:cubicBezTo>
                  <a:cubicBezTo>
                    <a:pt x="54" y="0"/>
                    <a:pt x="39" y="29"/>
                    <a:pt x="39" y="5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DA6E6734-7A5F-4A76-946D-520C7807B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" y="1578"/>
              <a:ext cx="632" cy="631"/>
            </a:xfrm>
            <a:custGeom>
              <a:avLst/>
              <a:gdLst>
                <a:gd name="T0" fmla="*/ 181 w 334"/>
                <a:gd name="T1" fmla="*/ 1 h 333"/>
                <a:gd name="T2" fmla="*/ 180 w 334"/>
                <a:gd name="T3" fmla="*/ 4 h 333"/>
                <a:gd name="T4" fmla="*/ 180 w 334"/>
                <a:gd name="T5" fmla="*/ 26 h 333"/>
                <a:gd name="T6" fmla="*/ 180 w 334"/>
                <a:gd name="T7" fmla="*/ 26 h 333"/>
                <a:gd name="T8" fmla="*/ 182 w 334"/>
                <a:gd name="T9" fmla="*/ 28 h 333"/>
                <a:gd name="T10" fmla="*/ 306 w 334"/>
                <a:gd name="T11" fmla="*/ 166 h 333"/>
                <a:gd name="T12" fmla="*/ 167 w 334"/>
                <a:gd name="T13" fmla="*/ 305 h 333"/>
                <a:gd name="T14" fmla="*/ 28 w 334"/>
                <a:gd name="T15" fmla="*/ 166 h 333"/>
                <a:gd name="T16" fmla="*/ 152 w 334"/>
                <a:gd name="T17" fmla="*/ 28 h 333"/>
                <a:gd name="T18" fmla="*/ 154 w 334"/>
                <a:gd name="T19" fmla="*/ 26 h 333"/>
                <a:gd name="T20" fmla="*/ 154 w 334"/>
                <a:gd name="T21" fmla="*/ 26 h 333"/>
                <a:gd name="T22" fmla="*/ 154 w 334"/>
                <a:gd name="T23" fmla="*/ 4 h 333"/>
                <a:gd name="T24" fmla="*/ 153 w 334"/>
                <a:gd name="T25" fmla="*/ 1 h 333"/>
                <a:gd name="T26" fmla="*/ 150 w 334"/>
                <a:gd name="T27" fmla="*/ 0 h 333"/>
                <a:gd name="T28" fmla="*/ 149 w 334"/>
                <a:gd name="T29" fmla="*/ 0 h 333"/>
                <a:gd name="T30" fmla="*/ 149 w 334"/>
                <a:gd name="T31" fmla="*/ 0 h 333"/>
                <a:gd name="T32" fmla="*/ 0 w 334"/>
                <a:gd name="T33" fmla="*/ 166 h 333"/>
                <a:gd name="T34" fmla="*/ 167 w 334"/>
                <a:gd name="T35" fmla="*/ 333 h 333"/>
                <a:gd name="T36" fmla="*/ 334 w 334"/>
                <a:gd name="T37" fmla="*/ 166 h 333"/>
                <a:gd name="T38" fmla="*/ 185 w 334"/>
                <a:gd name="T39" fmla="*/ 0 h 333"/>
                <a:gd name="T40" fmla="*/ 185 w 334"/>
                <a:gd name="T41" fmla="*/ 0 h 333"/>
                <a:gd name="T42" fmla="*/ 184 w 334"/>
                <a:gd name="T43" fmla="*/ 0 h 333"/>
                <a:gd name="T44" fmla="*/ 181 w 334"/>
                <a:gd name="T45" fmla="*/ 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4" h="333">
                  <a:moveTo>
                    <a:pt x="181" y="1"/>
                  </a:moveTo>
                  <a:cubicBezTo>
                    <a:pt x="180" y="2"/>
                    <a:pt x="180" y="3"/>
                    <a:pt x="180" y="4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7"/>
                    <a:pt x="181" y="28"/>
                    <a:pt x="182" y="28"/>
                  </a:cubicBezTo>
                  <a:cubicBezTo>
                    <a:pt x="251" y="35"/>
                    <a:pt x="306" y="94"/>
                    <a:pt x="306" y="166"/>
                  </a:cubicBezTo>
                  <a:cubicBezTo>
                    <a:pt x="306" y="243"/>
                    <a:pt x="244" y="305"/>
                    <a:pt x="167" y="305"/>
                  </a:cubicBezTo>
                  <a:cubicBezTo>
                    <a:pt x="90" y="305"/>
                    <a:pt x="28" y="243"/>
                    <a:pt x="28" y="166"/>
                  </a:cubicBezTo>
                  <a:cubicBezTo>
                    <a:pt x="28" y="94"/>
                    <a:pt x="82" y="35"/>
                    <a:pt x="152" y="28"/>
                  </a:cubicBezTo>
                  <a:cubicBezTo>
                    <a:pt x="153" y="28"/>
                    <a:pt x="154" y="27"/>
                    <a:pt x="154" y="26"/>
                  </a:cubicBezTo>
                  <a:cubicBezTo>
                    <a:pt x="154" y="26"/>
                    <a:pt x="154" y="26"/>
                    <a:pt x="154" y="26"/>
                  </a:cubicBezTo>
                  <a:cubicBezTo>
                    <a:pt x="154" y="4"/>
                    <a:pt x="154" y="4"/>
                    <a:pt x="154" y="4"/>
                  </a:cubicBezTo>
                  <a:cubicBezTo>
                    <a:pt x="154" y="3"/>
                    <a:pt x="154" y="2"/>
                    <a:pt x="153" y="1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65" y="9"/>
                    <a:pt x="0" y="80"/>
                    <a:pt x="0" y="166"/>
                  </a:cubicBezTo>
                  <a:cubicBezTo>
                    <a:pt x="0" y="258"/>
                    <a:pt x="75" y="333"/>
                    <a:pt x="167" y="333"/>
                  </a:cubicBezTo>
                  <a:cubicBezTo>
                    <a:pt x="259" y="333"/>
                    <a:pt x="334" y="258"/>
                    <a:pt x="334" y="166"/>
                  </a:cubicBezTo>
                  <a:cubicBezTo>
                    <a:pt x="334" y="80"/>
                    <a:pt x="269" y="9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4" y="0"/>
                    <a:pt x="184" y="0"/>
                  </a:cubicBezTo>
                  <a:cubicBezTo>
                    <a:pt x="183" y="0"/>
                    <a:pt x="182" y="0"/>
                    <a:pt x="181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A6A7670-AE98-B04E-9B0A-2FCA4F2B87AA}"/>
              </a:ext>
            </a:extLst>
          </p:cNvPr>
          <p:cNvSpPr txBox="1"/>
          <p:nvPr/>
        </p:nvSpPr>
        <p:spPr>
          <a:xfrm>
            <a:off x="5273749" y="215840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40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97672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Imag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104" y="1521184"/>
            <a:ext cx="6176628" cy="3817442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69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392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0889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7852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4812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1775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874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570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Global Marketing webcast -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B354EE-31EA-4FC2-9496-7B6202183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B47DF7D0-E13C-497A-8A71-C5A8B4D7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077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15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8" y="512498"/>
            <a:ext cx="11368018" cy="776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880" y="1521182"/>
            <a:ext cx="6178854" cy="451734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Marketing webcast -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54EE-31EA-4FC2-9496-7B62021832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394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15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8" y="512498"/>
            <a:ext cx="11368018" cy="7760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880" y="1521182"/>
            <a:ext cx="6178854" cy="4517348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accent3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Global Marketing webcast -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B354EE-31EA-4FC2-9496-7B62021832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134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15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878" y="1521183"/>
            <a:ext cx="5292112" cy="4517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789" y="1521183"/>
            <a:ext cx="5292112" cy="4517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Marketing webcast - June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54EE-31EA-4FC2-9496-7B62021832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BEC790B-BB37-46AF-9CC2-582F081B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5758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23EE699-16B4-4E6C-852E-7A2C3D133E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906" y="2"/>
            <a:ext cx="6095094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8" y="512498"/>
            <a:ext cx="5292112" cy="776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878" y="1521183"/>
            <a:ext cx="5292112" cy="4517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Marketing webcast - June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54EE-31EA-4FC2-9496-7B62021832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71091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23EE699-16B4-4E6C-852E-7A2C3D133E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-1"/>
            <a:ext cx="6095094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4203" y="512498"/>
            <a:ext cx="5274693" cy="776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4203" y="1521183"/>
            <a:ext cx="5274693" cy="4517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Marketing webcast - June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54EE-31EA-4FC2-9496-7B62021832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48562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Key Info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23EE699-16B4-4E6C-852E-7A2C3D133E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906" y="3429905"/>
            <a:ext cx="6095094" cy="342809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8" y="512498"/>
            <a:ext cx="5292112" cy="776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878" y="1521183"/>
            <a:ext cx="5292112" cy="4517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Marketing webcast - June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54EE-31EA-4FC2-9496-7B62021832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219E9-6258-4F28-A57E-2D2A7A1479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906" y="2"/>
            <a:ext cx="6095094" cy="3429905"/>
          </a:xfr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</p:spPr>
        <p:txBody>
          <a:bodyPr lIns="360000" tIns="360000" rIns="360000" bIns="360000" anchor="ctr"/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1638824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Large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1E61418-E972-40CA-AF1C-5059724D87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49841" y="2"/>
            <a:ext cx="8542159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38646-6FE3-4B78-8959-D99C1035A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04" y="512498"/>
            <a:ext cx="2998167" cy="7760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266B1-3B43-413F-B581-A2BA7F23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Global Marketing webcast - June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087E5-4709-465C-88EF-C43AFDD7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B354EE-31EA-4FC2-9496-7B6202183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F08074-975D-439A-8214-343997E50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104" y="1521183"/>
            <a:ext cx="2998558" cy="45173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210874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Dark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86AC41-762B-4924-A899-F81343A12E1E}"/>
              </a:ext>
            </a:extLst>
          </p:cNvPr>
          <p:cNvSpPr/>
          <p:nvPr/>
        </p:nvSpPr>
        <p:spPr>
          <a:xfrm>
            <a:off x="6096000" y="2"/>
            <a:ext cx="6096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8" y="512498"/>
            <a:ext cx="5292112" cy="776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878" y="1521183"/>
            <a:ext cx="5292112" cy="4517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789" y="1521183"/>
            <a:ext cx="5292112" cy="45173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Marketing webcast - June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54EE-31EA-4FC2-9496-7B620218323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2C549275-EEE9-45E1-A90E-88FF424345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597543" y="6332830"/>
            <a:ext cx="1181358" cy="288000"/>
            <a:chOff x="2071" y="1578"/>
            <a:chExt cx="2587" cy="631"/>
          </a:xfr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E67306C-D83D-439A-A42D-709340354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1728"/>
              <a:ext cx="244" cy="318"/>
            </a:xfrm>
            <a:custGeom>
              <a:avLst/>
              <a:gdLst>
                <a:gd name="T0" fmla="*/ 12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2 w 129"/>
                <a:gd name="T7" fmla="*/ 29 h 168"/>
                <a:gd name="T8" fmla="*/ 48 w 129"/>
                <a:gd name="T9" fmla="*/ 29 h 168"/>
                <a:gd name="T10" fmla="*/ 48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2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2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2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8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1"/>
                    <a:pt x="75" y="0"/>
                    <a:pt x="7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D1EA00B-9688-4B43-BBAC-EB28102F2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1728"/>
              <a:ext cx="244" cy="318"/>
            </a:xfrm>
            <a:custGeom>
              <a:avLst/>
              <a:gdLst>
                <a:gd name="T0" fmla="*/ 11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1 w 129"/>
                <a:gd name="T7" fmla="*/ 29 h 168"/>
                <a:gd name="T8" fmla="*/ 47 w 129"/>
                <a:gd name="T9" fmla="*/ 29 h 168"/>
                <a:gd name="T10" fmla="*/ 47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1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1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1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7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5" y="1"/>
                    <a:pt x="74" y="0"/>
                    <a:pt x="72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9986679-F59A-47E3-9B50-AFB7A565C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1728"/>
              <a:ext cx="297" cy="464"/>
            </a:xfrm>
            <a:custGeom>
              <a:avLst/>
              <a:gdLst>
                <a:gd name="T0" fmla="*/ 132 w 157"/>
                <a:gd name="T1" fmla="*/ 0 h 245"/>
                <a:gd name="T2" fmla="*/ 127 w 157"/>
                <a:gd name="T3" fmla="*/ 3 h 245"/>
                <a:gd name="T4" fmla="*/ 127 w 157"/>
                <a:gd name="T5" fmla="*/ 3 h 245"/>
                <a:gd name="T6" fmla="*/ 79 w 157"/>
                <a:gd name="T7" fmla="*/ 128 h 245"/>
                <a:gd name="T8" fmla="*/ 30 w 157"/>
                <a:gd name="T9" fmla="*/ 4 h 245"/>
                <a:gd name="T10" fmla="*/ 25 w 157"/>
                <a:gd name="T11" fmla="*/ 0 h 245"/>
                <a:gd name="T12" fmla="*/ 4 w 157"/>
                <a:gd name="T13" fmla="*/ 0 h 245"/>
                <a:gd name="T14" fmla="*/ 0 w 157"/>
                <a:gd name="T15" fmla="*/ 3 h 245"/>
                <a:gd name="T16" fmla="*/ 1 w 157"/>
                <a:gd name="T17" fmla="*/ 6 h 245"/>
                <a:gd name="T18" fmla="*/ 1 w 157"/>
                <a:gd name="T19" fmla="*/ 6 h 245"/>
                <a:gd name="T20" fmla="*/ 1 w 157"/>
                <a:gd name="T21" fmla="*/ 6 h 245"/>
                <a:gd name="T22" fmla="*/ 64 w 157"/>
                <a:gd name="T23" fmla="*/ 168 h 245"/>
                <a:gd name="T24" fmla="*/ 59 w 157"/>
                <a:gd name="T25" fmla="*/ 182 h 245"/>
                <a:gd name="T26" fmla="*/ 48 w 157"/>
                <a:gd name="T27" fmla="*/ 205 h 245"/>
                <a:gd name="T28" fmla="*/ 38 w 157"/>
                <a:gd name="T29" fmla="*/ 215 h 245"/>
                <a:gd name="T30" fmla="*/ 30 w 157"/>
                <a:gd name="T31" fmla="*/ 217 h 245"/>
                <a:gd name="T32" fmla="*/ 26 w 157"/>
                <a:gd name="T33" fmla="*/ 216 h 245"/>
                <a:gd name="T34" fmla="*/ 14 w 157"/>
                <a:gd name="T35" fmla="*/ 213 h 245"/>
                <a:gd name="T36" fmla="*/ 7 w 157"/>
                <a:gd name="T37" fmla="*/ 210 h 245"/>
                <a:gd name="T38" fmla="*/ 3 w 157"/>
                <a:gd name="T39" fmla="*/ 215 h 245"/>
                <a:gd name="T40" fmla="*/ 3 w 157"/>
                <a:gd name="T41" fmla="*/ 233 h 245"/>
                <a:gd name="T42" fmla="*/ 3 w 157"/>
                <a:gd name="T43" fmla="*/ 233 h 245"/>
                <a:gd name="T44" fmla="*/ 7 w 157"/>
                <a:gd name="T45" fmla="*/ 240 h 245"/>
                <a:gd name="T46" fmla="*/ 32 w 157"/>
                <a:gd name="T47" fmla="*/ 245 h 245"/>
                <a:gd name="T48" fmla="*/ 54 w 157"/>
                <a:gd name="T49" fmla="*/ 238 h 245"/>
                <a:gd name="T50" fmla="*/ 73 w 157"/>
                <a:gd name="T51" fmla="*/ 220 h 245"/>
                <a:gd name="T52" fmla="*/ 79 w 157"/>
                <a:gd name="T53" fmla="*/ 208 h 245"/>
                <a:gd name="T54" fmla="*/ 156 w 157"/>
                <a:gd name="T55" fmla="*/ 6 h 245"/>
                <a:gd name="T56" fmla="*/ 157 w 157"/>
                <a:gd name="T57" fmla="*/ 3 h 245"/>
                <a:gd name="T58" fmla="*/ 153 w 157"/>
                <a:gd name="T59" fmla="*/ 0 h 245"/>
                <a:gd name="T60" fmla="*/ 132 w 157"/>
                <a:gd name="T6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7" h="245">
                  <a:moveTo>
                    <a:pt x="132" y="0"/>
                  </a:moveTo>
                  <a:cubicBezTo>
                    <a:pt x="129" y="0"/>
                    <a:pt x="128" y="1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1"/>
                    <a:pt x="28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59" y="182"/>
                    <a:pt x="59" y="182"/>
                    <a:pt x="59" y="182"/>
                  </a:cubicBezTo>
                  <a:cubicBezTo>
                    <a:pt x="57" y="187"/>
                    <a:pt x="53" y="199"/>
                    <a:pt x="48" y="205"/>
                  </a:cubicBezTo>
                  <a:cubicBezTo>
                    <a:pt x="44" y="211"/>
                    <a:pt x="42" y="213"/>
                    <a:pt x="38" y="215"/>
                  </a:cubicBezTo>
                  <a:cubicBezTo>
                    <a:pt x="35" y="216"/>
                    <a:pt x="33" y="217"/>
                    <a:pt x="30" y="217"/>
                  </a:cubicBezTo>
                  <a:cubicBezTo>
                    <a:pt x="28" y="217"/>
                    <a:pt x="27" y="217"/>
                    <a:pt x="26" y="216"/>
                  </a:cubicBezTo>
                  <a:cubicBezTo>
                    <a:pt x="22" y="216"/>
                    <a:pt x="18" y="214"/>
                    <a:pt x="14" y="213"/>
                  </a:cubicBezTo>
                  <a:cubicBezTo>
                    <a:pt x="11" y="212"/>
                    <a:pt x="9" y="210"/>
                    <a:pt x="7" y="210"/>
                  </a:cubicBezTo>
                  <a:cubicBezTo>
                    <a:pt x="5" y="210"/>
                    <a:pt x="3" y="212"/>
                    <a:pt x="3" y="215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6"/>
                    <a:pt x="4" y="238"/>
                    <a:pt x="7" y="240"/>
                  </a:cubicBezTo>
                  <a:cubicBezTo>
                    <a:pt x="15" y="243"/>
                    <a:pt x="21" y="245"/>
                    <a:pt x="32" y="245"/>
                  </a:cubicBezTo>
                  <a:cubicBezTo>
                    <a:pt x="41" y="244"/>
                    <a:pt x="47" y="242"/>
                    <a:pt x="54" y="238"/>
                  </a:cubicBezTo>
                  <a:cubicBezTo>
                    <a:pt x="61" y="233"/>
                    <a:pt x="67" y="227"/>
                    <a:pt x="73" y="220"/>
                  </a:cubicBezTo>
                  <a:cubicBezTo>
                    <a:pt x="75" y="216"/>
                    <a:pt x="77" y="212"/>
                    <a:pt x="79" y="208"/>
                  </a:cubicBezTo>
                  <a:cubicBezTo>
                    <a:pt x="83" y="200"/>
                    <a:pt x="144" y="40"/>
                    <a:pt x="156" y="6"/>
                  </a:cubicBezTo>
                  <a:cubicBezTo>
                    <a:pt x="157" y="5"/>
                    <a:pt x="157" y="4"/>
                    <a:pt x="157" y="3"/>
                  </a:cubicBezTo>
                  <a:cubicBezTo>
                    <a:pt x="157" y="1"/>
                    <a:pt x="155" y="0"/>
                    <a:pt x="153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F1B8FF5-9CE5-4766-B576-EBC2CC80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1726"/>
              <a:ext cx="263" cy="322"/>
            </a:xfrm>
            <a:custGeom>
              <a:avLst/>
              <a:gdLst>
                <a:gd name="T0" fmla="*/ 28 w 139"/>
                <a:gd name="T1" fmla="*/ 21 h 170"/>
                <a:gd name="T2" fmla="*/ 28 w 139"/>
                <a:gd name="T3" fmla="*/ 6 h 170"/>
                <a:gd name="T4" fmla="*/ 25 w 139"/>
                <a:gd name="T5" fmla="*/ 3 h 170"/>
                <a:gd name="T6" fmla="*/ 4 w 139"/>
                <a:gd name="T7" fmla="*/ 3 h 170"/>
                <a:gd name="T8" fmla="*/ 0 w 139"/>
                <a:gd name="T9" fmla="*/ 6 h 170"/>
                <a:gd name="T10" fmla="*/ 0 w 139"/>
                <a:gd name="T11" fmla="*/ 167 h 170"/>
                <a:gd name="T12" fmla="*/ 4 w 139"/>
                <a:gd name="T13" fmla="*/ 170 h 170"/>
                <a:gd name="T14" fmla="*/ 25 w 139"/>
                <a:gd name="T15" fmla="*/ 170 h 170"/>
                <a:gd name="T16" fmla="*/ 28 w 139"/>
                <a:gd name="T17" fmla="*/ 167 h 170"/>
                <a:gd name="T18" fmla="*/ 28 w 139"/>
                <a:gd name="T19" fmla="*/ 68 h 170"/>
                <a:gd name="T20" fmla="*/ 70 w 139"/>
                <a:gd name="T21" fmla="*/ 28 h 170"/>
                <a:gd name="T22" fmla="*/ 111 w 139"/>
                <a:gd name="T23" fmla="*/ 68 h 170"/>
                <a:gd name="T24" fmla="*/ 111 w 139"/>
                <a:gd name="T25" fmla="*/ 167 h 170"/>
                <a:gd name="T26" fmla="*/ 111 w 139"/>
                <a:gd name="T27" fmla="*/ 167 h 170"/>
                <a:gd name="T28" fmla="*/ 114 w 139"/>
                <a:gd name="T29" fmla="*/ 170 h 170"/>
                <a:gd name="T30" fmla="*/ 136 w 139"/>
                <a:gd name="T31" fmla="*/ 170 h 170"/>
                <a:gd name="T32" fmla="*/ 139 w 139"/>
                <a:gd name="T33" fmla="*/ 167 h 170"/>
                <a:gd name="T34" fmla="*/ 139 w 139"/>
                <a:gd name="T35" fmla="*/ 68 h 170"/>
                <a:gd name="T36" fmla="*/ 139 w 139"/>
                <a:gd name="T37" fmla="*/ 68 h 170"/>
                <a:gd name="T38" fmla="*/ 139 w 139"/>
                <a:gd name="T39" fmla="*/ 68 h 170"/>
                <a:gd name="T40" fmla="*/ 120 w 139"/>
                <a:gd name="T41" fmla="*/ 20 h 170"/>
                <a:gd name="T42" fmla="*/ 70 w 139"/>
                <a:gd name="T43" fmla="*/ 0 h 170"/>
                <a:gd name="T44" fmla="*/ 28 w 139"/>
                <a:gd name="T45" fmla="*/ 2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170">
                  <a:moveTo>
                    <a:pt x="28" y="21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8" y="4"/>
                    <a:pt x="27" y="3"/>
                    <a:pt x="2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9"/>
                    <a:pt x="1" y="170"/>
                    <a:pt x="4" y="170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7" y="170"/>
                    <a:pt x="28" y="169"/>
                    <a:pt x="28" y="1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49"/>
                    <a:pt x="42" y="28"/>
                    <a:pt x="70" y="28"/>
                  </a:cubicBezTo>
                  <a:cubicBezTo>
                    <a:pt x="97" y="28"/>
                    <a:pt x="111" y="49"/>
                    <a:pt x="111" y="68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9"/>
                    <a:pt x="112" y="170"/>
                    <a:pt x="114" y="170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38" y="170"/>
                    <a:pt x="139" y="169"/>
                    <a:pt x="139" y="16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51"/>
                    <a:pt x="133" y="35"/>
                    <a:pt x="120" y="20"/>
                  </a:cubicBezTo>
                  <a:cubicBezTo>
                    <a:pt x="109" y="7"/>
                    <a:pt x="88" y="0"/>
                    <a:pt x="70" y="0"/>
                  </a:cubicBezTo>
                  <a:cubicBezTo>
                    <a:pt x="41" y="0"/>
                    <a:pt x="28" y="21"/>
                    <a:pt x="28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54C77E2-9DA6-4CF5-A591-E325C5463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1724"/>
              <a:ext cx="246" cy="328"/>
            </a:xfrm>
            <a:custGeom>
              <a:avLst/>
              <a:gdLst>
                <a:gd name="T0" fmla="*/ 4 w 130"/>
                <a:gd name="T1" fmla="*/ 48 h 173"/>
                <a:gd name="T2" fmla="*/ 56 w 130"/>
                <a:gd name="T3" fmla="*/ 97 h 173"/>
                <a:gd name="T4" fmla="*/ 57 w 130"/>
                <a:gd name="T5" fmla="*/ 98 h 173"/>
                <a:gd name="T6" fmla="*/ 101 w 130"/>
                <a:gd name="T7" fmla="*/ 124 h 173"/>
                <a:gd name="T8" fmla="*/ 66 w 130"/>
                <a:gd name="T9" fmla="*/ 146 h 173"/>
                <a:gd name="T10" fmla="*/ 30 w 130"/>
                <a:gd name="T11" fmla="*/ 118 h 173"/>
                <a:gd name="T12" fmla="*/ 26 w 130"/>
                <a:gd name="T13" fmla="*/ 114 h 173"/>
                <a:gd name="T14" fmla="*/ 5 w 130"/>
                <a:gd name="T15" fmla="*/ 114 h 173"/>
                <a:gd name="T16" fmla="*/ 0 w 130"/>
                <a:gd name="T17" fmla="*/ 118 h 173"/>
                <a:gd name="T18" fmla="*/ 65 w 130"/>
                <a:gd name="T19" fmla="*/ 173 h 173"/>
                <a:gd name="T20" fmla="*/ 130 w 130"/>
                <a:gd name="T21" fmla="*/ 120 h 173"/>
                <a:gd name="T22" fmla="*/ 72 w 130"/>
                <a:gd name="T23" fmla="*/ 74 h 173"/>
                <a:gd name="T24" fmla="*/ 32 w 130"/>
                <a:gd name="T25" fmla="*/ 48 h 173"/>
                <a:gd name="T26" fmla="*/ 63 w 130"/>
                <a:gd name="T27" fmla="*/ 27 h 173"/>
                <a:gd name="T28" fmla="*/ 97 w 130"/>
                <a:gd name="T29" fmla="*/ 49 h 173"/>
                <a:gd name="T30" fmla="*/ 102 w 130"/>
                <a:gd name="T31" fmla="*/ 53 h 173"/>
                <a:gd name="T32" fmla="*/ 120 w 130"/>
                <a:gd name="T33" fmla="*/ 53 h 173"/>
                <a:gd name="T34" fmla="*/ 125 w 130"/>
                <a:gd name="T35" fmla="*/ 48 h 173"/>
                <a:gd name="T36" fmla="*/ 63 w 130"/>
                <a:gd name="T37" fmla="*/ 0 h 173"/>
                <a:gd name="T38" fmla="*/ 4 w 130"/>
                <a:gd name="T39" fmla="*/ 4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173">
                  <a:moveTo>
                    <a:pt x="4" y="48"/>
                  </a:moveTo>
                  <a:cubicBezTo>
                    <a:pt x="4" y="77"/>
                    <a:pt x="19" y="91"/>
                    <a:pt x="56" y="9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83" y="102"/>
                    <a:pt x="101" y="105"/>
                    <a:pt x="101" y="124"/>
                  </a:cubicBezTo>
                  <a:cubicBezTo>
                    <a:pt x="101" y="139"/>
                    <a:pt x="83" y="146"/>
                    <a:pt x="66" y="146"/>
                  </a:cubicBezTo>
                  <a:cubicBezTo>
                    <a:pt x="46" y="146"/>
                    <a:pt x="33" y="136"/>
                    <a:pt x="30" y="118"/>
                  </a:cubicBezTo>
                  <a:cubicBezTo>
                    <a:pt x="30" y="116"/>
                    <a:pt x="29" y="114"/>
                    <a:pt x="26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6"/>
                    <a:pt x="0" y="118"/>
                  </a:cubicBezTo>
                  <a:cubicBezTo>
                    <a:pt x="0" y="150"/>
                    <a:pt x="27" y="173"/>
                    <a:pt x="65" y="173"/>
                  </a:cubicBezTo>
                  <a:cubicBezTo>
                    <a:pt x="104" y="173"/>
                    <a:pt x="130" y="151"/>
                    <a:pt x="130" y="120"/>
                  </a:cubicBezTo>
                  <a:cubicBezTo>
                    <a:pt x="130" y="86"/>
                    <a:pt x="100" y="79"/>
                    <a:pt x="72" y="74"/>
                  </a:cubicBezTo>
                  <a:cubicBezTo>
                    <a:pt x="37" y="68"/>
                    <a:pt x="32" y="58"/>
                    <a:pt x="32" y="48"/>
                  </a:cubicBezTo>
                  <a:cubicBezTo>
                    <a:pt x="32" y="32"/>
                    <a:pt x="49" y="27"/>
                    <a:pt x="63" y="27"/>
                  </a:cubicBezTo>
                  <a:cubicBezTo>
                    <a:pt x="82" y="27"/>
                    <a:pt x="94" y="34"/>
                    <a:pt x="97" y="49"/>
                  </a:cubicBezTo>
                  <a:cubicBezTo>
                    <a:pt x="98" y="51"/>
                    <a:pt x="98" y="53"/>
                    <a:pt x="10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3" y="53"/>
                    <a:pt x="125" y="51"/>
                    <a:pt x="125" y="48"/>
                  </a:cubicBezTo>
                  <a:cubicBezTo>
                    <a:pt x="125" y="19"/>
                    <a:pt x="100" y="0"/>
                    <a:pt x="63" y="0"/>
                  </a:cubicBezTo>
                  <a:cubicBezTo>
                    <a:pt x="22" y="0"/>
                    <a:pt x="4" y="25"/>
                    <a:pt x="4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F66E709-BE0A-4F12-9432-E758B38B5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1722"/>
              <a:ext cx="312" cy="474"/>
            </a:xfrm>
            <a:custGeom>
              <a:avLst/>
              <a:gdLst>
                <a:gd name="T0" fmla="*/ 67 w 165"/>
                <a:gd name="T1" fmla="*/ 0 h 250"/>
                <a:gd name="T2" fmla="*/ 0 w 165"/>
                <a:gd name="T3" fmla="*/ 86 h 250"/>
                <a:gd name="T4" fmla="*/ 82 w 165"/>
                <a:gd name="T5" fmla="*/ 174 h 250"/>
                <a:gd name="T6" fmla="*/ 137 w 165"/>
                <a:gd name="T7" fmla="*/ 152 h 250"/>
                <a:gd name="T8" fmla="*/ 137 w 165"/>
                <a:gd name="T9" fmla="*/ 173 h 250"/>
                <a:gd name="T10" fmla="*/ 89 w 165"/>
                <a:gd name="T11" fmla="*/ 222 h 250"/>
                <a:gd name="T12" fmla="*/ 48 w 165"/>
                <a:gd name="T13" fmla="*/ 194 h 250"/>
                <a:gd name="T14" fmla="*/ 43 w 165"/>
                <a:gd name="T15" fmla="*/ 190 h 250"/>
                <a:gd name="T16" fmla="*/ 24 w 165"/>
                <a:gd name="T17" fmla="*/ 190 h 250"/>
                <a:gd name="T18" fmla="*/ 19 w 165"/>
                <a:gd name="T19" fmla="*/ 195 h 250"/>
                <a:gd name="T20" fmla="*/ 89 w 165"/>
                <a:gd name="T21" fmla="*/ 250 h 250"/>
                <a:gd name="T22" fmla="*/ 165 w 165"/>
                <a:gd name="T23" fmla="*/ 174 h 250"/>
                <a:gd name="T24" fmla="*/ 165 w 165"/>
                <a:gd name="T25" fmla="*/ 7 h 250"/>
                <a:gd name="T26" fmla="*/ 162 w 165"/>
                <a:gd name="T27" fmla="*/ 4 h 250"/>
                <a:gd name="T28" fmla="*/ 140 w 165"/>
                <a:gd name="T29" fmla="*/ 4 h 250"/>
                <a:gd name="T30" fmla="*/ 137 w 165"/>
                <a:gd name="T31" fmla="*/ 7 h 250"/>
                <a:gd name="T32" fmla="*/ 137 w 165"/>
                <a:gd name="T33" fmla="*/ 21 h 250"/>
                <a:gd name="T34" fmla="*/ 99 w 165"/>
                <a:gd name="T35" fmla="*/ 0 h 250"/>
                <a:gd name="T36" fmla="*/ 96 w 165"/>
                <a:gd name="T37" fmla="*/ 3 h 250"/>
                <a:gd name="T38" fmla="*/ 96 w 165"/>
                <a:gd name="T39" fmla="*/ 28 h 250"/>
                <a:gd name="T40" fmla="*/ 97 w 165"/>
                <a:gd name="T41" fmla="*/ 31 h 250"/>
                <a:gd name="T42" fmla="*/ 138 w 165"/>
                <a:gd name="T43" fmla="*/ 87 h 250"/>
                <a:gd name="T44" fmla="*/ 83 w 165"/>
                <a:gd name="T45" fmla="*/ 146 h 250"/>
                <a:gd name="T46" fmla="*/ 29 w 165"/>
                <a:gd name="T47" fmla="*/ 87 h 250"/>
                <a:gd name="T48" fmla="*/ 68 w 165"/>
                <a:gd name="T49" fmla="*/ 31 h 250"/>
                <a:gd name="T50" fmla="*/ 70 w 165"/>
                <a:gd name="T51" fmla="*/ 29 h 250"/>
                <a:gd name="T52" fmla="*/ 70 w 165"/>
                <a:gd name="T53" fmla="*/ 3 h 250"/>
                <a:gd name="T54" fmla="*/ 67 w 165"/>
                <a:gd name="T55" fmla="*/ 0 h 250"/>
                <a:gd name="T56" fmla="*/ 67 w 165"/>
                <a:gd name="T5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5" h="250">
                  <a:moveTo>
                    <a:pt x="67" y="0"/>
                  </a:moveTo>
                  <a:cubicBezTo>
                    <a:pt x="29" y="8"/>
                    <a:pt x="0" y="44"/>
                    <a:pt x="0" y="86"/>
                  </a:cubicBezTo>
                  <a:cubicBezTo>
                    <a:pt x="0" y="135"/>
                    <a:pt x="37" y="174"/>
                    <a:pt x="82" y="174"/>
                  </a:cubicBezTo>
                  <a:cubicBezTo>
                    <a:pt x="103" y="174"/>
                    <a:pt x="122" y="166"/>
                    <a:pt x="137" y="15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37" y="205"/>
                    <a:pt x="120" y="222"/>
                    <a:pt x="89" y="222"/>
                  </a:cubicBezTo>
                  <a:cubicBezTo>
                    <a:pt x="66" y="222"/>
                    <a:pt x="52" y="213"/>
                    <a:pt x="48" y="194"/>
                  </a:cubicBezTo>
                  <a:cubicBezTo>
                    <a:pt x="47" y="192"/>
                    <a:pt x="46" y="190"/>
                    <a:pt x="43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1" y="190"/>
                    <a:pt x="19" y="192"/>
                    <a:pt x="19" y="195"/>
                  </a:cubicBezTo>
                  <a:cubicBezTo>
                    <a:pt x="22" y="228"/>
                    <a:pt x="51" y="250"/>
                    <a:pt x="89" y="250"/>
                  </a:cubicBezTo>
                  <a:cubicBezTo>
                    <a:pt x="135" y="250"/>
                    <a:pt x="165" y="219"/>
                    <a:pt x="165" y="174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5"/>
                    <a:pt x="164" y="4"/>
                    <a:pt x="162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38" y="4"/>
                    <a:pt x="137" y="5"/>
                    <a:pt x="137" y="7"/>
                  </a:cubicBezTo>
                  <a:cubicBezTo>
                    <a:pt x="137" y="21"/>
                    <a:pt x="137" y="21"/>
                    <a:pt x="137" y="21"/>
                  </a:cubicBezTo>
                  <a:cubicBezTo>
                    <a:pt x="126" y="11"/>
                    <a:pt x="113" y="4"/>
                    <a:pt x="99" y="0"/>
                  </a:cubicBezTo>
                  <a:cubicBezTo>
                    <a:pt x="97" y="0"/>
                    <a:pt x="96" y="1"/>
                    <a:pt x="96" y="3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9"/>
                    <a:pt x="96" y="30"/>
                    <a:pt x="97" y="31"/>
                  </a:cubicBezTo>
                  <a:cubicBezTo>
                    <a:pt x="121" y="37"/>
                    <a:pt x="138" y="60"/>
                    <a:pt x="138" y="87"/>
                  </a:cubicBezTo>
                  <a:cubicBezTo>
                    <a:pt x="138" y="119"/>
                    <a:pt x="114" y="146"/>
                    <a:pt x="83" y="146"/>
                  </a:cubicBezTo>
                  <a:cubicBezTo>
                    <a:pt x="53" y="146"/>
                    <a:pt x="29" y="119"/>
                    <a:pt x="29" y="87"/>
                  </a:cubicBezTo>
                  <a:cubicBezTo>
                    <a:pt x="29" y="61"/>
                    <a:pt x="45" y="38"/>
                    <a:pt x="68" y="31"/>
                  </a:cubicBezTo>
                  <a:cubicBezTo>
                    <a:pt x="69" y="31"/>
                    <a:pt x="70" y="30"/>
                    <a:pt x="70" y="2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1"/>
                    <a:pt x="69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0206D854-B604-48EE-919B-064E5233B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7" name="Oval 12">
              <a:extLst>
                <a:ext uri="{FF2B5EF4-FFF2-40B4-BE49-F238E27FC236}">
                  <a16:creationId xmlns:a16="http://schemas.microsoft.com/office/drawing/2014/main" id="{198EB32C-0E3F-4505-9A49-1059A6CE2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1A2FDBD3-5D09-43A6-B8DA-D6FC13073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1584"/>
              <a:ext cx="242" cy="462"/>
            </a:xfrm>
            <a:custGeom>
              <a:avLst/>
              <a:gdLst>
                <a:gd name="T0" fmla="*/ 39 w 128"/>
                <a:gd name="T1" fmla="*/ 55 h 244"/>
                <a:gd name="T2" fmla="*/ 39 w 128"/>
                <a:gd name="T3" fmla="*/ 76 h 244"/>
                <a:gd name="T4" fmla="*/ 4 w 128"/>
                <a:gd name="T5" fmla="*/ 76 h 244"/>
                <a:gd name="T6" fmla="*/ 0 w 128"/>
                <a:gd name="T7" fmla="*/ 81 h 244"/>
                <a:gd name="T8" fmla="*/ 0 w 128"/>
                <a:gd name="T9" fmla="*/ 99 h 244"/>
                <a:gd name="T10" fmla="*/ 4 w 128"/>
                <a:gd name="T11" fmla="*/ 103 h 244"/>
                <a:gd name="T12" fmla="*/ 39 w 128"/>
                <a:gd name="T13" fmla="*/ 103 h 244"/>
                <a:gd name="T14" fmla="*/ 39 w 128"/>
                <a:gd name="T15" fmla="*/ 239 h 244"/>
                <a:gd name="T16" fmla="*/ 44 w 128"/>
                <a:gd name="T17" fmla="*/ 244 h 244"/>
                <a:gd name="T18" fmla="*/ 62 w 128"/>
                <a:gd name="T19" fmla="*/ 244 h 244"/>
                <a:gd name="T20" fmla="*/ 67 w 128"/>
                <a:gd name="T21" fmla="*/ 239 h 244"/>
                <a:gd name="T22" fmla="*/ 67 w 128"/>
                <a:gd name="T23" fmla="*/ 103 h 244"/>
                <a:gd name="T24" fmla="*/ 120 w 128"/>
                <a:gd name="T25" fmla="*/ 103 h 244"/>
                <a:gd name="T26" fmla="*/ 125 w 128"/>
                <a:gd name="T27" fmla="*/ 99 h 244"/>
                <a:gd name="T28" fmla="*/ 125 w 128"/>
                <a:gd name="T29" fmla="*/ 81 h 244"/>
                <a:gd name="T30" fmla="*/ 120 w 128"/>
                <a:gd name="T31" fmla="*/ 76 h 244"/>
                <a:gd name="T32" fmla="*/ 67 w 128"/>
                <a:gd name="T33" fmla="*/ 76 h 244"/>
                <a:gd name="T34" fmla="*/ 67 w 128"/>
                <a:gd name="T35" fmla="*/ 55 h 244"/>
                <a:gd name="T36" fmla="*/ 91 w 128"/>
                <a:gd name="T37" fmla="*/ 27 h 244"/>
                <a:gd name="T38" fmla="*/ 122 w 128"/>
                <a:gd name="T39" fmla="*/ 37 h 244"/>
                <a:gd name="T40" fmla="*/ 125 w 128"/>
                <a:gd name="T41" fmla="*/ 38 h 244"/>
                <a:gd name="T42" fmla="*/ 128 w 128"/>
                <a:gd name="T43" fmla="*/ 33 h 244"/>
                <a:gd name="T44" fmla="*/ 128 w 128"/>
                <a:gd name="T45" fmla="*/ 16 h 244"/>
                <a:gd name="T46" fmla="*/ 125 w 128"/>
                <a:gd name="T47" fmla="*/ 9 h 244"/>
                <a:gd name="T48" fmla="*/ 89 w 128"/>
                <a:gd name="T49" fmla="*/ 0 h 244"/>
                <a:gd name="T50" fmla="*/ 39 w 128"/>
                <a:gd name="T51" fmla="*/ 5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244">
                  <a:moveTo>
                    <a:pt x="39" y="55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1" y="76"/>
                    <a:pt x="0" y="78"/>
                    <a:pt x="0" y="8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2"/>
                    <a:pt x="1" y="103"/>
                    <a:pt x="4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239"/>
                    <a:pt x="39" y="239"/>
                    <a:pt x="39" y="239"/>
                  </a:cubicBezTo>
                  <a:cubicBezTo>
                    <a:pt x="39" y="242"/>
                    <a:pt x="41" y="244"/>
                    <a:pt x="44" y="244"/>
                  </a:cubicBezTo>
                  <a:cubicBezTo>
                    <a:pt x="62" y="244"/>
                    <a:pt x="62" y="244"/>
                    <a:pt x="62" y="244"/>
                  </a:cubicBezTo>
                  <a:cubicBezTo>
                    <a:pt x="65" y="244"/>
                    <a:pt x="67" y="242"/>
                    <a:pt x="67" y="239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23" y="103"/>
                    <a:pt x="125" y="102"/>
                    <a:pt x="125" y="99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78"/>
                    <a:pt x="123" y="76"/>
                    <a:pt x="120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38"/>
                    <a:pt x="76" y="27"/>
                    <a:pt x="91" y="27"/>
                  </a:cubicBezTo>
                  <a:cubicBezTo>
                    <a:pt x="102" y="27"/>
                    <a:pt x="110" y="30"/>
                    <a:pt x="122" y="37"/>
                  </a:cubicBezTo>
                  <a:cubicBezTo>
                    <a:pt x="123" y="38"/>
                    <a:pt x="124" y="38"/>
                    <a:pt x="125" y="38"/>
                  </a:cubicBezTo>
                  <a:cubicBezTo>
                    <a:pt x="127" y="38"/>
                    <a:pt x="128" y="36"/>
                    <a:pt x="128" y="33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13"/>
                    <a:pt x="128" y="11"/>
                    <a:pt x="125" y="9"/>
                  </a:cubicBezTo>
                  <a:cubicBezTo>
                    <a:pt x="114" y="3"/>
                    <a:pt x="103" y="0"/>
                    <a:pt x="89" y="0"/>
                  </a:cubicBezTo>
                  <a:cubicBezTo>
                    <a:pt x="54" y="0"/>
                    <a:pt x="39" y="29"/>
                    <a:pt x="39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8A1865E5-DA78-4DF6-8B41-586B3F364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" y="1578"/>
              <a:ext cx="632" cy="631"/>
            </a:xfrm>
            <a:custGeom>
              <a:avLst/>
              <a:gdLst>
                <a:gd name="T0" fmla="*/ 181 w 334"/>
                <a:gd name="T1" fmla="*/ 1 h 333"/>
                <a:gd name="T2" fmla="*/ 180 w 334"/>
                <a:gd name="T3" fmla="*/ 4 h 333"/>
                <a:gd name="T4" fmla="*/ 180 w 334"/>
                <a:gd name="T5" fmla="*/ 26 h 333"/>
                <a:gd name="T6" fmla="*/ 180 w 334"/>
                <a:gd name="T7" fmla="*/ 26 h 333"/>
                <a:gd name="T8" fmla="*/ 182 w 334"/>
                <a:gd name="T9" fmla="*/ 28 h 333"/>
                <a:gd name="T10" fmla="*/ 306 w 334"/>
                <a:gd name="T11" fmla="*/ 166 h 333"/>
                <a:gd name="T12" fmla="*/ 167 w 334"/>
                <a:gd name="T13" fmla="*/ 305 h 333"/>
                <a:gd name="T14" fmla="*/ 28 w 334"/>
                <a:gd name="T15" fmla="*/ 166 h 333"/>
                <a:gd name="T16" fmla="*/ 152 w 334"/>
                <a:gd name="T17" fmla="*/ 28 h 333"/>
                <a:gd name="T18" fmla="*/ 154 w 334"/>
                <a:gd name="T19" fmla="*/ 26 h 333"/>
                <a:gd name="T20" fmla="*/ 154 w 334"/>
                <a:gd name="T21" fmla="*/ 26 h 333"/>
                <a:gd name="T22" fmla="*/ 154 w 334"/>
                <a:gd name="T23" fmla="*/ 4 h 333"/>
                <a:gd name="T24" fmla="*/ 153 w 334"/>
                <a:gd name="T25" fmla="*/ 1 h 333"/>
                <a:gd name="T26" fmla="*/ 150 w 334"/>
                <a:gd name="T27" fmla="*/ 0 h 333"/>
                <a:gd name="T28" fmla="*/ 149 w 334"/>
                <a:gd name="T29" fmla="*/ 0 h 333"/>
                <a:gd name="T30" fmla="*/ 149 w 334"/>
                <a:gd name="T31" fmla="*/ 0 h 333"/>
                <a:gd name="T32" fmla="*/ 0 w 334"/>
                <a:gd name="T33" fmla="*/ 166 h 333"/>
                <a:gd name="T34" fmla="*/ 167 w 334"/>
                <a:gd name="T35" fmla="*/ 333 h 333"/>
                <a:gd name="T36" fmla="*/ 334 w 334"/>
                <a:gd name="T37" fmla="*/ 166 h 333"/>
                <a:gd name="T38" fmla="*/ 185 w 334"/>
                <a:gd name="T39" fmla="*/ 0 h 333"/>
                <a:gd name="T40" fmla="*/ 185 w 334"/>
                <a:gd name="T41" fmla="*/ 0 h 333"/>
                <a:gd name="T42" fmla="*/ 184 w 334"/>
                <a:gd name="T43" fmla="*/ 0 h 333"/>
                <a:gd name="T44" fmla="*/ 181 w 334"/>
                <a:gd name="T45" fmla="*/ 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4" h="333">
                  <a:moveTo>
                    <a:pt x="181" y="1"/>
                  </a:moveTo>
                  <a:cubicBezTo>
                    <a:pt x="180" y="2"/>
                    <a:pt x="180" y="3"/>
                    <a:pt x="180" y="4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7"/>
                    <a:pt x="181" y="28"/>
                    <a:pt x="182" y="28"/>
                  </a:cubicBezTo>
                  <a:cubicBezTo>
                    <a:pt x="251" y="35"/>
                    <a:pt x="306" y="94"/>
                    <a:pt x="306" y="166"/>
                  </a:cubicBezTo>
                  <a:cubicBezTo>
                    <a:pt x="306" y="243"/>
                    <a:pt x="244" y="305"/>
                    <a:pt x="167" y="305"/>
                  </a:cubicBezTo>
                  <a:cubicBezTo>
                    <a:pt x="90" y="305"/>
                    <a:pt x="28" y="243"/>
                    <a:pt x="28" y="166"/>
                  </a:cubicBezTo>
                  <a:cubicBezTo>
                    <a:pt x="28" y="94"/>
                    <a:pt x="82" y="35"/>
                    <a:pt x="152" y="28"/>
                  </a:cubicBezTo>
                  <a:cubicBezTo>
                    <a:pt x="153" y="28"/>
                    <a:pt x="154" y="27"/>
                    <a:pt x="154" y="26"/>
                  </a:cubicBezTo>
                  <a:cubicBezTo>
                    <a:pt x="154" y="26"/>
                    <a:pt x="154" y="26"/>
                    <a:pt x="154" y="26"/>
                  </a:cubicBezTo>
                  <a:cubicBezTo>
                    <a:pt x="154" y="4"/>
                    <a:pt x="154" y="4"/>
                    <a:pt x="154" y="4"/>
                  </a:cubicBezTo>
                  <a:cubicBezTo>
                    <a:pt x="154" y="3"/>
                    <a:pt x="154" y="2"/>
                    <a:pt x="153" y="1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65" y="9"/>
                    <a:pt x="0" y="80"/>
                    <a:pt x="0" y="166"/>
                  </a:cubicBezTo>
                  <a:cubicBezTo>
                    <a:pt x="0" y="258"/>
                    <a:pt x="75" y="333"/>
                    <a:pt x="167" y="333"/>
                  </a:cubicBezTo>
                  <a:cubicBezTo>
                    <a:pt x="259" y="333"/>
                    <a:pt x="334" y="258"/>
                    <a:pt x="334" y="166"/>
                  </a:cubicBezTo>
                  <a:cubicBezTo>
                    <a:pt x="334" y="80"/>
                    <a:pt x="269" y="9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4" y="0"/>
                    <a:pt x="184" y="0"/>
                  </a:cubicBezTo>
                  <a:cubicBezTo>
                    <a:pt x="183" y="0"/>
                    <a:pt x="182" y="0"/>
                    <a:pt x="18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</p:grpSp>
    </p:spTree>
    <p:extLst>
      <p:ext uri="{BB962C8B-B14F-4D97-AF65-F5344CB8AC3E}">
        <p14:creationId xmlns:p14="http://schemas.microsoft.com/office/powerpoint/2010/main" val="17136586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Dark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86AC41-762B-4924-A899-F81343A12E1E}"/>
              </a:ext>
            </a:extLst>
          </p:cNvPr>
          <p:cNvSpPr/>
          <p:nvPr/>
        </p:nvSpPr>
        <p:spPr>
          <a:xfrm>
            <a:off x="906" y="-1"/>
            <a:ext cx="6096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3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878" y="1521183"/>
            <a:ext cx="5292112" cy="45173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4203" y="512500"/>
            <a:ext cx="5274693" cy="776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4203" y="1521184"/>
            <a:ext cx="5274693" cy="4517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Global Marketing webcast - June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B354EE-31EA-4FC2-9496-7B62021832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153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23EE699-16B4-4E6C-852E-7A2C3D133E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906" y="2"/>
            <a:ext cx="6095094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8" y="512498"/>
            <a:ext cx="5292112" cy="776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878" y="1521183"/>
            <a:ext cx="5292112" cy="4517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AE6-903D-41CD-9AA8-58E56EA8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153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gradFill>
          <a:gsLst>
            <a:gs pos="50000">
              <a:srgbClr val="00E487"/>
            </a:gs>
            <a:gs pos="100000">
              <a:srgbClr val="1ECBD0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FD4E276-C47D-4F97-8D9E-FECD172C9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35683" y="2634179"/>
            <a:ext cx="6520638" cy="1589645"/>
            <a:chOff x="2071" y="1578"/>
            <a:chExt cx="2587" cy="631"/>
          </a:xfrm>
          <a:solidFill>
            <a:schemeClr val="bg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F8587B0E-0CEF-4218-99CF-AE3634274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1728"/>
              <a:ext cx="244" cy="318"/>
            </a:xfrm>
            <a:custGeom>
              <a:avLst/>
              <a:gdLst>
                <a:gd name="T0" fmla="*/ 12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2 w 129"/>
                <a:gd name="T7" fmla="*/ 29 h 168"/>
                <a:gd name="T8" fmla="*/ 48 w 129"/>
                <a:gd name="T9" fmla="*/ 29 h 168"/>
                <a:gd name="T10" fmla="*/ 48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2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2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2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8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1"/>
                    <a:pt x="75" y="0"/>
                    <a:pt x="7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526A929-E098-4073-8B92-F18ED8E1D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1728"/>
              <a:ext cx="244" cy="318"/>
            </a:xfrm>
            <a:custGeom>
              <a:avLst/>
              <a:gdLst>
                <a:gd name="T0" fmla="*/ 11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1 w 129"/>
                <a:gd name="T7" fmla="*/ 29 h 168"/>
                <a:gd name="T8" fmla="*/ 47 w 129"/>
                <a:gd name="T9" fmla="*/ 29 h 168"/>
                <a:gd name="T10" fmla="*/ 47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1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1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1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7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5" y="1"/>
                    <a:pt x="74" y="0"/>
                    <a:pt x="72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EDF465AE-39A5-4B73-8576-41C66C06A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1728"/>
              <a:ext cx="297" cy="464"/>
            </a:xfrm>
            <a:custGeom>
              <a:avLst/>
              <a:gdLst>
                <a:gd name="T0" fmla="*/ 132 w 157"/>
                <a:gd name="T1" fmla="*/ 0 h 245"/>
                <a:gd name="T2" fmla="*/ 127 w 157"/>
                <a:gd name="T3" fmla="*/ 3 h 245"/>
                <a:gd name="T4" fmla="*/ 127 w 157"/>
                <a:gd name="T5" fmla="*/ 3 h 245"/>
                <a:gd name="T6" fmla="*/ 79 w 157"/>
                <a:gd name="T7" fmla="*/ 128 h 245"/>
                <a:gd name="T8" fmla="*/ 30 w 157"/>
                <a:gd name="T9" fmla="*/ 4 h 245"/>
                <a:gd name="T10" fmla="*/ 25 w 157"/>
                <a:gd name="T11" fmla="*/ 0 h 245"/>
                <a:gd name="T12" fmla="*/ 4 w 157"/>
                <a:gd name="T13" fmla="*/ 0 h 245"/>
                <a:gd name="T14" fmla="*/ 0 w 157"/>
                <a:gd name="T15" fmla="*/ 3 h 245"/>
                <a:gd name="T16" fmla="*/ 1 w 157"/>
                <a:gd name="T17" fmla="*/ 6 h 245"/>
                <a:gd name="T18" fmla="*/ 1 w 157"/>
                <a:gd name="T19" fmla="*/ 6 h 245"/>
                <a:gd name="T20" fmla="*/ 1 w 157"/>
                <a:gd name="T21" fmla="*/ 6 h 245"/>
                <a:gd name="T22" fmla="*/ 64 w 157"/>
                <a:gd name="T23" fmla="*/ 168 h 245"/>
                <a:gd name="T24" fmla="*/ 59 w 157"/>
                <a:gd name="T25" fmla="*/ 182 h 245"/>
                <a:gd name="T26" fmla="*/ 48 w 157"/>
                <a:gd name="T27" fmla="*/ 205 h 245"/>
                <a:gd name="T28" fmla="*/ 38 w 157"/>
                <a:gd name="T29" fmla="*/ 215 h 245"/>
                <a:gd name="T30" fmla="*/ 30 w 157"/>
                <a:gd name="T31" fmla="*/ 217 h 245"/>
                <a:gd name="T32" fmla="*/ 26 w 157"/>
                <a:gd name="T33" fmla="*/ 216 h 245"/>
                <a:gd name="T34" fmla="*/ 14 w 157"/>
                <a:gd name="T35" fmla="*/ 213 h 245"/>
                <a:gd name="T36" fmla="*/ 7 w 157"/>
                <a:gd name="T37" fmla="*/ 210 h 245"/>
                <a:gd name="T38" fmla="*/ 3 w 157"/>
                <a:gd name="T39" fmla="*/ 215 h 245"/>
                <a:gd name="T40" fmla="*/ 3 w 157"/>
                <a:gd name="T41" fmla="*/ 233 h 245"/>
                <a:gd name="T42" fmla="*/ 3 w 157"/>
                <a:gd name="T43" fmla="*/ 233 h 245"/>
                <a:gd name="T44" fmla="*/ 7 w 157"/>
                <a:gd name="T45" fmla="*/ 240 h 245"/>
                <a:gd name="T46" fmla="*/ 32 w 157"/>
                <a:gd name="T47" fmla="*/ 245 h 245"/>
                <a:gd name="T48" fmla="*/ 54 w 157"/>
                <a:gd name="T49" fmla="*/ 238 h 245"/>
                <a:gd name="T50" fmla="*/ 73 w 157"/>
                <a:gd name="T51" fmla="*/ 220 h 245"/>
                <a:gd name="T52" fmla="*/ 79 w 157"/>
                <a:gd name="T53" fmla="*/ 208 h 245"/>
                <a:gd name="T54" fmla="*/ 156 w 157"/>
                <a:gd name="T55" fmla="*/ 6 h 245"/>
                <a:gd name="T56" fmla="*/ 157 w 157"/>
                <a:gd name="T57" fmla="*/ 3 h 245"/>
                <a:gd name="T58" fmla="*/ 153 w 157"/>
                <a:gd name="T59" fmla="*/ 0 h 245"/>
                <a:gd name="T60" fmla="*/ 132 w 157"/>
                <a:gd name="T6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7" h="245">
                  <a:moveTo>
                    <a:pt x="132" y="0"/>
                  </a:moveTo>
                  <a:cubicBezTo>
                    <a:pt x="129" y="0"/>
                    <a:pt x="128" y="1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1"/>
                    <a:pt x="28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59" y="182"/>
                    <a:pt x="59" y="182"/>
                    <a:pt x="59" y="182"/>
                  </a:cubicBezTo>
                  <a:cubicBezTo>
                    <a:pt x="57" y="187"/>
                    <a:pt x="53" y="199"/>
                    <a:pt x="48" y="205"/>
                  </a:cubicBezTo>
                  <a:cubicBezTo>
                    <a:pt x="44" y="211"/>
                    <a:pt x="42" y="213"/>
                    <a:pt x="38" y="215"/>
                  </a:cubicBezTo>
                  <a:cubicBezTo>
                    <a:pt x="35" y="216"/>
                    <a:pt x="33" y="217"/>
                    <a:pt x="30" y="217"/>
                  </a:cubicBezTo>
                  <a:cubicBezTo>
                    <a:pt x="28" y="217"/>
                    <a:pt x="27" y="217"/>
                    <a:pt x="26" y="216"/>
                  </a:cubicBezTo>
                  <a:cubicBezTo>
                    <a:pt x="22" y="216"/>
                    <a:pt x="18" y="214"/>
                    <a:pt x="14" y="213"/>
                  </a:cubicBezTo>
                  <a:cubicBezTo>
                    <a:pt x="11" y="212"/>
                    <a:pt x="9" y="210"/>
                    <a:pt x="7" y="210"/>
                  </a:cubicBezTo>
                  <a:cubicBezTo>
                    <a:pt x="5" y="210"/>
                    <a:pt x="3" y="212"/>
                    <a:pt x="3" y="215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6"/>
                    <a:pt x="4" y="238"/>
                    <a:pt x="7" y="240"/>
                  </a:cubicBezTo>
                  <a:cubicBezTo>
                    <a:pt x="15" y="243"/>
                    <a:pt x="21" y="245"/>
                    <a:pt x="32" y="245"/>
                  </a:cubicBezTo>
                  <a:cubicBezTo>
                    <a:pt x="41" y="244"/>
                    <a:pt x="47" y="242"/>
                    <a:pt x="54" y="238"/>
                  </a:cubicBezTo>
                  <a:cubicBezTo>
                    <a:pt x="61" y="233"/>
                    <a:pt x="67" y="227"/>
                    <a:pt x="73" y="220"/>
                  </a:cubicBezTo>
                  <a:cubicBezTo>
                    <a:pt x="75" y="216"/>
                    <a:pt x="77" y="212"/>
                    <a:pt x="79" y="208"/>
                  </a:cubicBezTo>
                  <a:cubicBezTo>
                    <a:pt x="83" y="200"/>
                    <a:pt x="144" y="40"/>
                    <a:pt x="156" y="6"/>
                  </a:cubicBezTo>
                  <a:cubicBezTo>
                    <a:pt x="157" y="5"/>
                    <a:pt x="157" y="4"/>
                    <a:pt x="157" y="3"/>
                  </a:cubicBezTo>
                  <a:cubicBezTo>
                    <a:pt x="157" y="1"/>
                    <a:pt x="155" y="0"/>
                    <a:pt x="153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FA4DA928-058C-40DF-A9B6-21272F81C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1726"/>
              <a:ext cx="263" cy="322"/>
            </a:xfrm>
            <a:custGeom>
              <a:avLst/>
              <a:gdLst>
                <a:gd name="T0" fmla="*/ 28 w 139"/>
                <a:gd name="T1" fmla="*/ 21 h 170"/>
                <a:gd name="T2" fmla="*/ 28 w 139"/>
                <a:gd name="T3" fmla="*/ 6 h 170"/>
                <a:gd name="T4" fmla="*/ 25 w 139"/>
                <a:gd name="T5" fmla="*/ 3 h 170"/>
                <a:gd name="T6" fmla="*/ 4 w 139"/>
                <a:gd name="T7" fmla="*/ 3 h 170"/>
                <a:gd name="T8" fmla="*/ 0 w 139"/>
                <a:gd name="T9" fmla="*/ 6 h 170"/>
                <a:gd name="T10" fmla="*/ 0 w 139"/>
                <a:gd name="T11" fmla="*/ 167 h 170"/>
                <a:gd name="T12" fmla="*/ 4 w 139"/>
                <a:gd name="T13" fmla="*/ 170 h 170"/>
                <a:gd name="T14" fmla="*/ 25 w 139"/>
                <a:gd name="T15" fmla="*/ 170 h 170"/>
                <a:gd name="T16" fmla="*/ 28 w 139"/>
                <a:gd name="T17" fmla="*/ 167 h 170"/>
                <a:gd name="T18" fmla="*/ 28 w 139"/>
                <a:gd name="T19" fmla="*/ 68 h 170"/>
                <a:gd name="T20" fmla="*/ 70 w 139"/>
                <a:gd name="T21" fmla="*/ 28 h 170"/>
                <a:gd name="T22" fmla="*/ 111 w 139"/>
                <a:gd name="T23" fmla="*/ 68 h 170"/>
                <a:gd name="T24" fmla="*/ 111 w 139"/>
                <a:gd name="T25" fmla="*/ 167 h 170"/>
                <a:gd name="T26" fmla="*/ 111 w 139"/>
                <a:gd name="T27" fmla="*/ 167 h 170"/>
                <a:gd name="T28" fmla="*/ 114 w 139"/>
                <a:gd name="T29" fmla="*/ 170 h 170"/>
                <a:gd name="T30" fmla="*/ 136 w 139"/>
                <a:gd name="T31" fmla="*/ 170 h 170"/>
                <a:gd name="T32" fmla="*/ 139 w 139"/>
                <a:gd name="T33" fmla="*/ 167 h 170"/>
                <a:gd name="T34" fmla="*/ 139 w 139"/>
                <a:gd name="T35" fmla="*/ 68 h 170"/>
                <a:gd name="T36" fmla="*/ 139 w 139"/>
                <a:gd name="T37" fmla="*/ 68 h 170"/>
                <a:gd name="T38" fmla="*/ 139 w 139"/>
                <a:gd name="T39" fmla="*/ 68 h 170"/>
                <a:gd name="T40" fmla="*/ 120 w 139"/>
                <a:gd name="T41" fmla="*/ 20 h 170"/>
                <a:gd name="T42" fmla="*/ 70 w 139"/>
                <a:gd name="T43" fmla="*/ 0 h 170"/>
                <a:gd name="T44" fmla="*/ 28 w 139"/>
                <a:gd name="T45" fmla="*/ 2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170">
                  <a:moveTo>
                    <a:pt x="28" y="21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8" y="4"/>
                    <a:pt x="27" y="3"/>
                    <a:pt x="2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9"/>
                    <a:pt x="1" y="170"/>
                    <a:pt x="4" y="170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7" y="170"/>
                    <a:pt x="28" y="169"/>
                    <a:pt x="28" y="1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49"/>
                    <a:pt x="42" y="28"/>
                    <a:pt x="70" y="28"/>
                  </a:cubicBezTo>
                  <a:cubicBezTo>
                    <a:pt x="97" y="28"/>
                    <a:pt x="111" y="49"/>
                    <a:pt x="111" y="68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9"/>
                    <a:pt x="112" y="170"/>
                    <a:pt x="114" y="170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38" y="170"/>
                    <a:pt x="139" y="169"/>
                    <a:pt x="139" y="16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51"/>
                    <a:pt x="133" y="35"/>
                    <a:pt x="120" y="20"/>
                  </a:cubicBezTo>
                  <a:cubicBezTo>
                    <a:pt x="109" y="7"/>
                    <a:pt x="88" y="0"/>
                    <a:pt x="70" y="0"/>
                  </a:cubicBezTo>
                  <a:cubicBezTo>
                    <a:pt x="41" y="0"/>
                    <a:pt x="28" y="21"/>
                    <a:pt x="28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BDBE2736-4D16-47F2-8CC1-7353D5B1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1724"/>
              <a:ext cx="246" cy="328"/>
            </a:xfrm>
            <a:custGeom>
              <a:avLst/>
              <a:gdLst>
                <a:gd name="T0" fmla="*/ 4 w 130"/>
                <a:gd name="T1" fmla="*/ 48 h 173"/>
                <a:gd name="T2" fmla="*/ 56 w 130"/>
                <a:gd name="T3" fmla="*/ 97 h 173"/>
                <a:gd name="T4" fmla="*/ 57 w 130"/>
                <a:gd name="T5" fmla="*/ 98 h 173"/>
                <a:gd name="T6" fmla="*/ 101 w 130"/>
                <a:gd name="T7" fmla="*/ 124 h 173"/>
                <a:gd name="T8" fmla="*/ 66 w 130"/>
                <a:gd name="T9" fmla="*/ 146 h 173"/>
                <a:gd name="T10" fmla="*/ 30 w 130"/>
                <a:gd name="T11" fmla="*/ 118 h 173"/>
                <a:gd name="T12" fmla="*/ 26 w 130"/>
                <a:gd name="T13" fmla="*/ 114 h 173"/>
                <a:gd name="T14" fmla="*/ 5 w 130"/>
                <a:gd name="T15" fmla="*/ 114 h 173"/>
                <a:gd name="T16" fmla="*/ 0 w 130"/>
                <a:gd name="T17" fmla="*/ 118 h 173"/>
                <a:gd name="T18" fmla="*/ 65 w 130"/>
                <a:gd name="T19" fmla="*/ 173 h 173"/>
                <a:gd name="T20" fmla="*/ 130 w 130"/>
                <a:gd name="T21" fmla="*/ 120 h 173"/>
                <a:gd name="T22" fmla="*/ 72 w 130"/>
                <a:gd name="T23" fmla="*/ 74 h 173"/>
                <a:gd name="T24" fmla="*/ 32 w 130"/>
                <a:gd name="T25" fmla="*/ 48 h 173"/>
                <a:gd name="T26" fmla="*/ 63 w 130"/>
                <a:gd name="T27" fmla="*/ 27 h 173"/>
                <a:gd name="T28" fmla="*/ 97 w 130"/>
                <a:gd name="T29" fmla="*/ 49 h 173"/>
                <a:gd name="T30" fmla="*/ 102 w 130"/>
                <a:gd name="T31" fmla="*/ 53 h 173"/>
                <a:gd name="T32" fmla="*/ 120 w 130"/>
                <a:gd name="T33" fmla="*/ 53 h 173"/>
                <a:gd name="T34" fmla="*/ 125 w 130"/>
                <a:gd name="T35" fmla="*/ 48 h 173"/>
                <a:gd name="T36" fmla="*/ 63 w 130"/>
                <a:gd name="T37" fmla="*/ 0 h 173"/>
                <a:gd name="T38" fmla="*/ 4 w 130"/>
                <a:gd name="T39" fmla="*/ 4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173">
                  <a:moveTo>
                    <a:pt x="4" y="48"/>
                  </a:moveTo>
                  <a:cubicBezTo>
                    <a:pt x="4" y="77"/>
                    <a:pt x="19" y="91"/>
                    <a:pt x="56" y="9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83" y="102"/>
                    <a:pt x="101" y="105"/>
                    <a:pt x="101" y="124"/>
                  </a:cubicBezTo>
                  <a:cubicBezTo>
                    <a:pt x="101" y="139"/>
                    <a:pt x="83" y="146"/>
                    <a:pt x="66" y="146"/>
                  </a:cubicBezTo>
                  <a:cubicBezTo>
                    <a:pt x="46" y="146"/>
                    <a:pt x="33" y="136"/>
                    <a:pt x="30" y="118"/>
                  </a:cubicBezTo>
                  <a:cubicBezTo>
                    <a:pt x="30" y="116"/>
                    <a:pt x="29" y="114"/>
                    <a:pt x="26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6"/>
                    <a:pt x="0" y="118"/>
                  </a:cubicBezTo>
                  <a:cubicBezTo>
                    <a:pt x="0" y="150"/>
                    <a:pt x="27" y="173"/>
                    <a:pt x="65" y="173"/>
                  </a:cubicBezTo>
                  <a:cubicBezTo>
                    <a:pt x="104" y="173"/>
                    <a:pt x="130" y="151"/>
                    <a:pt x="130" y="120"/>
                  </a:cubicBezTo>
                  <a:cubicBezTo>
                    <a:pt x="130" y="86"/>
                    <a:pt x="100" y="79"/>
                    <a:pt x="72" y="74"/>
                  </a:cubicBezTo>
                  <a:cubicBezTo>
                    <a:pt x="37" y="68"/>
                    <a:pt x="32" y="58"/>
                    <a:pt x="32" y="48"/>
                  </a:cubicBezTo>
                  <a:cubicBezTo>
                    <a:pt x="32" y="32"/>
                    <a:pt x="49" y="27"/>
                    <a:pt x="63" y="27"/>
                  </a:cubicBezTo>
                  <a:cubicBezTo>
                    <a:pt x="82" y="27"/>
                    <a:pt x="94" y="34"/>
                    <a:pt x="97" y="49"/>
                  </a:cubicBezTo>
                  <a:cubicBezTo>
                    <a:pt x="98" y="51"/>
                    <a:pt x="98" y="53"/>
                    <a:pt x="10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3" y="53"/>
                    <a:pt x="125" y="51"/>
                    <a:pt x="125" y="48"/>
                  </a:cubicBezTo>
                  <a:cubicBezTo>
                    <a:pt x="125" y="19"/>
                    <a:pt x="100" y="0"/>
                    <a:pt x="63" y="0"/>
                  </a:cubicBezTo>
                  <a:cubicBezTo>
                    <a:pt x="22" y="0"/>
                    <a:pt x="4" y="25"/>
                    <a:pt x="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990E525-4DF6-403E-9092-24C5DCE5B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1722"/>
              <a:ext cx="312" cy="474"/>
            </a:xfrm>
            <a:custGeom>
              <a:avLst/>
              <a:gdLst>
                <a:gd name="T0" fmla="*/ 67 w 165"/>
                <a:gd name="T1" fmla="*/ 0 h 250"/>
                <a:gd name="T2" fmla="*/ 0 w 165"/>
                <a:gd name="T3" fmla="*/ 86 h 250"/>
                <a:gd name="T4" fmla="*/ 82 w 165"/>
                <a:gd name="T5" fmla="*/ 174 h 250"/>
                <a:gd name="T6" fmla="*/ 137 w 165"/>
                <a:gd name="T7" fmla="*/ 152 h 250"/>
                <a:gd name="T8" fmla="*/ 137 w 165"/>
                <a:gd name="T9" fmla="*/ 173 h 250"/>
                <a:gd name="T10" fmla="*/ 89 w 165"/>
                <a:gd name="T11" fmla="*/ 222 h 250"/>
                <a:gd name="T12" fmla="*/ 48 w 165"/>
                <a:gd name="T13" fmla="*/ 194 h 250"/>
                <a:gd name="T14" fmla="*/ 43 w 165"/>
                <a:gd name="T15" fmla="*/ 190 h 250"/>
                <a:gd name="T16" fmla="*/ 24 w 165"/>
                <a:gd name="T17" fmla="*/ 190 h 250"/>
                <a:gd name="T18" fmla="*/ 19 w 165"/>
                <a:gd name="T19" fmla="*/ 195 h 250"/>
                <a:gd name="T20" fmla="*/ 89 w 165"/>
                <a:gd name="T21" fmla="*/ 250 h 250"/>
                <a:gd name="T22" fmla="*/ 165 w 165"/>
                <a:gd name="T23" fmla="*/ 174 h 250"/>
                <a:gd name="T24" fmla="*/ 165 w 165"/>
                <a:gd name="T25" fmla="*/ 7 h 250"/>
                <a:gd name="T26" fmla="*/ 162 w 165"/>
                <a:gd name="T27" fmla="*/ 4 h 250"/>
                <a:gd name="T28" fmla="*/ 140 w 165"/>
                <a:gd name="T29" fmla="*/ 4 h 250"/>
                <a:gd name="T30" fmla="*/ 137 w 165"/>
                <a:gd name="T31" fmla="*/ 7 h 250"/>
                <a:gd name="T32" fmla="*/ 137 w 165"/>
                <a:gd name="T33" fmla="*/ 21 h 250"/>
                <a:gd name="T34" fmla="*/ 99 w 165"/>
                <a:gd name="T35" fmla="*/ 0 h 250"/>
                <a:gd name="T36" fmla="*/ 96 w 165"/>
                <a:gd name="T37" fmla="*/ 3 h 250"/>
                <a:gd name="T38" fmla="*/ 96 w 165"/>
                <a:gd name="T39" fmla="*/ 28 h 250"/>
                <a:gd name="T40" fmla="*/ 97 w 165"/>
                <a:gd name="T41" fmla="*/ 31 h 250"/>
                <a:gd name="T42" fmla="*/ 138 w 165"/>
                <a:gd name="T43" fmla="*/ 87 h 250"/>
                <a:gd name="T44" fmla="*/ 83 w 165"/>
                <a:gd name="T45" fmla="*/ 146 h 250"/>
                <a:gd name="T46" fmla="*/ 29 w 165"/>
                <a:gd name="T47" fmla="*/ 87 h 250"/>
                <a:gd name="T48" fmla="*/ 68 w 165"/>
                <a:gd name="T49" fmla="*/ 31 h 250"/>
                <a:gd name="T50" fmla="*/ 70 w 165"/>
                <a:gd name="T51" fmla="*/ 29 h 250"/>
                <a:gd name="T52" fmla="*/ 70 w 165"/>
                <a:gd name="T53" fmla="*/ 3 h 250"/>
                <a:gd name="T54" fmla="*/ 67 w 165"/>
                <a:gd name="T55" fmla="*/ 0 h 250"/>
                <a:gd name="T56" fmla="*/ 67 w 165"/>
                <a:gd name="T5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5" h="250">
                  <a:moveTo>
                    <a:pt x="67" y="0"/>
                  </a:moveTo>
                  <a:cubicBezTo>
                    <a:pt x="29" y="8"/>
                    <a:pt x="0" y="44"/>
                    <a:pt x="0" y="86"/>
                  </a:cubicBezTo>
                  <a:cubicBezTo>
                    <a:pt x="0" y="135"/>
                    <a:pt x="37" y="174"/>
                    <a:pt x="82" y="174"/>
                  </a:cubicBezTo>
                  <a:cubicBezTo>
                    <a:pt x="103" y="174"/>
                    <a:pt x="122" y="166"/>
                    <a:pt x="137" y="15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37" y="205"/>
                    <a:pt x="120" y="222"/>
                    <a:pt x="89" y="222"/>
                  </a:cubicBezTo>
                  <a:cubicBezTo>
                    <a:pt x="66" y="222"/>
                    <a:pt x="52" y="213"/>
                    <a:pt x="48" y="194"/>
                  </a:cubicBezTo>
                  <a:cubicBezTo>
                    <a:pt x="47" y="192"/>
                    <a:pt x="46" y="190"/>
                    <a:pt x="43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1" y="190"/>
                    <a:pt x="19" y="192"/>
                    <a:pt x="19" y="195"/>
                  </a:cubicBezTo>
                  <a:cubicBezTo>
                    <a:pt x="22" y="228"/>
                    <a:pt x="51" y="250"/>
                    <a:pt x="89" y="250"/>
                  </a:cubicBezTo>
                  <a:cubicBezTo>
                    <a:pt x="135" y="250"/>
                    <a:pt x="165" y="219"/>
                    <a:pt x="165" y="174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5"/>
                    <a:pt x="164" y="4"/>
                    <a:pt x="162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38" y="4"/>
                    <a:pt x="137" y="5"/>
                    <a:pt x="137" y="7"/>
                  </a:cubicBezTo>
                  <a:cubicBezTo>
                    <a:pt x="137" y="21"/>
                    <a:pt x="137" y="21"/>
                    <a:pt x="137" y="21"/>
                  </a:cubicBezTo>
                  <a:cubicBezTo>
                    <a:pt x="126" y="11"/>
                    <a:pt x="113" y="4"/>
                    <a:pt x="99" y="0"/>
                  </a:cubicBezTo>
                  <a:cubicBezTo>
                    <a:pt x="97" y="0"/>
                    <a:pt x="96" y="1"/>
                    <a:pt x="96" y="3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9"/>
                    <a:pt x="96" y="30"/>
                    <a:pt x="97" y="31"/>
                  </a:cubicBezTo>
                  <a:cubicBezTo>
                    <a:pt x="121" y="37"/>
                    <a:pt x="138" y="60"/>
                    <a:pt x="138" y="87"/>
                  </a:cubicBezTo>
                  <a:cubicBezTo>
                    <a:pt x="138" y="119"/>
                    <a:pt x="114" y="146"/>
                    <a:pt x="83" y="146"/>
                  </a:cubicBezTo>
                  <a:cubicBezTo>
                    <a:pt x="53" y="146"/>
                    <a:pt x="29" y="119"/>
                    <a:pt x="29" y="87"/>
                  </a:cubicBezTo>
                  <a:cubicBezTo>
                    <a:pt x="29" y="61"/>
                    <a:pt x="45" y="38"/>
                    <a:pt x="68" y="31"/>
                  </a:cubicBezTo>
                  <a:cubicBezTo>
                    <a:pt x="69" y="31"/>
                    <a:pt x="70" y="30"/>
                    <a:pt x="70" y="2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1"/>
                    <a:pt x="69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14B85E-E1BE-464E-8E28-ACA4300CA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1589"/>
              <a:ext cx="87" cy="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BA160C3-B4E4-4003-BFF3-28A6B0C1B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589"/>
              <a:ext cx="87" cy="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0F26E6D7-1351-4C95-A3E8-FF86354A3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1584"/>
              <a:ext cx="242" cy="462"/>
            </a:xfrm>
            <a:custGeom>
              <a:avLst/>
              <a:gdLst>
                <a:gd name="T0" fmla="*/ 39 w 128"/>
                <a:gd name="T1" fmla="*/ 55 h 244"/>
                <a:gd name="T2" fmla="*/ 39 w 128"/>
                <a:gd name="T3" fmla="*/ 76 h 244"/>
                <a:gd name="T4" fmla="*/ 4 w 128"/>
                <a:gd name="T5" fmla="*/ 76 h 244"/>
                <a:gd name="T6" fmla="*/ 0 w 128"/>
                <a:gd name="T7" fmla="*/ 81 h 244"/>
                <a:gd name="T8" fmla="*/ 0 w 128"/>
                <a:gd name="T9" fmla="*/ 99 h 244"/>
                <a:gd name="T10" fmla="*/ 4 w 128"/>
                <a:gd name="T11" fmla="*/ 103 h 244"/>
                <a:gd name="T12" fmla="*/ 39 w 128"/>
                <a:gd name="T13" fmla="*/ 103 h 244"/>
                <a:gd name="T14" fmla="*/ 39 w 128"/>
                <a:gd name="T15" fmla="*/ 239 h 244"/>
                <a:gd name="T16" fmla="*/ 44 w 128"/>
                <a:gd name="T17" fmla="*/ 244 h 244"/>
                <a:gd name="T18" fmla="*/ 62 w 128"/>
                <a:gd name="T19" fmla="*/ 244 h 244"/>
                <a:gd name="T20" fmla="*/ 67 w 128"/>
                <a:gd name="T21" fmla="*/ 239 h 244"/>
                <a:gd name="T22" fmla="*/ 67 w 128"/>
                <a:gd name="T23" fmla="*/ 103 h 244"/>
                <a:gd name="T24" fmla="*/ 120 w 128"/>
                <a:gd name="T25" fmla="*/ 103 h 244"/>
                <a:gd name="T26" fmla="*/ 125 w 128"/>
                <a:gd name="T27" fmla="*/ 99 h 244"/>
                <a:gd name="T28" fmla="*/ 125 w 128"/>
                <a:gd name="T29" fmla="*/ 81 h 244"/>
                <a:gd name="T30" fmla="*/ 120 w 128"/>
                <a:gd name="T31" fmla="*/ 76 h 244"/>
                <a:gd name="T32" fmla="*/ 67 w 128"/>
                <a:gd name="T33" fmla="*/ 76 h 244"/>
                <a:gd name="T34" fmla="*/ 67 w 128"/>
                <a:gd name="T35" fmla="*/ 55 h 244"/>
                <a:gd name="T36" fmla="*/ 91 w 128"/>
                <a:gd name="T37" fmla="*/ 27 h 244"/>
                <a:gd name="T38" fmla="*/ 122 w 128"/>
                <a:gd name="T39" fmla="*/ 37 h 244"/>
                <a:gd name="T40" fmla="*/ 125 w 128"/>
                <a:gd name="T41" fmla="*/ 38 h 244"/>
                <a:gd name="T42" fmla="*/ 128 w 128"/>
                <a:gd name="T43" fmla="*/ 33 h 244"/>
                <a:gd name="T44" fmla="*/ 128 w 128"/>
                <a:gd name="T45" fmla="*/ 16 h 244"/>
                <a:gd name="T46" fmla="*/ 125 w 128"/>
                <a:gd name="T47" fmla="*/ 9 h 244"/>
                <a:gd name="T48" fmla="*/ 89 w 128"/>
                <a:gd name="T49" fmla="*/ 0 h 244"/>
                <a:gd name="T50" fmla="*/ 39 w 128"/>
                <a:gd name="T51" fmla="*/ 5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244">
                  <a:moveTo>
                    <a:pt x="39" y="55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1" y="76"/>
                    <a:pt x="0" y="78"/>
                    <a:pt x="0" y="8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2"/>
                    <a:pt x="1" y="103"/>
                    <a:pt x="4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239"/>
                    <a:pt x="39" y="239"/>
                    <a:pt x="39" y="239"/>
                  </a:cubicBezTo>
                  <a:cubicBezTo>
                    <a:pt x="39" y="242"/>
                    <a:pt x="41" y="244"/>
                    <a:pt x="44" y="244"/>
                  </a:cubicBezTo>
                  <a:cubicBezTo>
                    <a:pt x="62" y="244"/>
                    <a:pt x="62" y="244"/>
                    <a:pt x="62" y="244"/>
                  </a:cubicBezTo>
                  <a:cubicBezTo>
                    <a:pt x="65" y="244"/>
                    <a:pt x="67" y="242"/>
                    <a:pt x="67" y="239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23" y="103"/>
                    <a:pt x="125" y="102"/>
                    <a:pt x="125" y="99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78"/>
                    <a:pt x="123" y="76"/>
                    <a:pt x="120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38"/>
                    <a:pt x="76" y="27"/>
                    <a:pt x="91" y="27"/>
                  </a:cubicBezTo>
                  <a:cubicBezTo>
                    <a:pt x="102" y="27"/>
                    <a:pt x="110" y="30"/>
                    <a:pt x="122" y="37"/>
                  </a:cubicBezTo>
                  <a:cubicBezTo>
                    <a:pt x="123" y="38"/>
                    <a:pt x="124" y="38"/>
                    <a:pt x="125" y="38"/>
                  </a:cubicBezTo>
                  <a:cubicBezTo>
                    <a:pt x="127" y="38"/>
                    <a:pt x="128" y="36"/>
                    <a:pt x="128" y="33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13"/>
                    <a:pt x="128" y="11"/>
                    <a:pt x="125" y="9"/>
                  </a:cubicBezTo>
                  <a:cubicBezTo>
                    <a:pt x="114" y="3"/>
                    <a:pt x="103" y="0"/>
                    <a:pt x="89" y="0"/>
                  </a:cubicBezTo>
                  <a:cubicBezTo>
                    <a:pt x="54" y="0"/>
                    <a:pt x="39" y="29"/>
                    <a:pt x="39" y="5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DA6E6734-7A5F-4A76-946D-520C7807B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" y="1578"/>
              <a:ext cx="632" cy="631"/>
            </a:xfrm>
            <a:custGeom>
              <a:avLst/>
              <a:gdLst>
                <a:gd name="T0" fmla="*/ 181 w 334"/>
                <a:gd name="T1" fmla="*/ 1 h 333"/>
                <a:gd name="T2" fmla="*/ 180 w 334"/>
                <a:gd name="T3" fmla="*/ 4 h 333"/>
                <a:gd name="T4" fmla="*/ 180 w 334"/>
                <a:gd name="T5" fmla="*/ 26 h 333"/>
                <a:gd name="T6" fmla="*/ 180 w 334"/>
                <a:gd name="T7" fmla="*/ 26 h 333"/>
                <a:gd name="T8" fmla="*/ 182 w 334"/>
                <a:gd name="T9" fmla="*/ 28 h 333"/>
                <a:gd name="T10" fmla="*/ 306 w 334"/>
                <a:gd name="T11" fmla="*/ 166 h 333"/>
                <a:gd name="T12" fmla="*/ 167 w 334"/>
                <a:gd name="T13" fmla="*/ 305 h 333"/>
                <a:gd name="T14" fmla="*/ 28 w 334"/>
                <a:gd name="T15" fmla="*/ 166 h 333"/>
                <a:gd name="T16" fmla="*/ 152 w 334"/>
                <a:gd name="T17" fmla="*/ 28 h 333"/>
                <a:gd name="T18" fmla="*/ 154 w 334"/>
                <a:gd name="T19" fmla="*/ 26 h 333"/>
                <a:gd name="T20" fmla="*/ 154 w 334"/>
                <a:gd name="T21" fmla="*/ 26 h 333"/>
                <a:gd name="T22" fmla="*/ 154 w 334"/>
                <a:gd name="T23" fmla="*/ 4 h 333"/>
                <a:gd name="T24" fmla="*/ 153 w 334"/>
                <a:gd name="T25" fmla="*/ 1 h 333"/>
                <a:gd name="T26" fmla="*/ 150 w 334"/>
                <a:gd name="T27" fmla="*/ 0 h 333"/>
                <a:gd name="T28" fmla="*/ 149 w 334"/>
                <a:gd name="T29" fmla="*/ 0 h 333"/>
                <a:gd name="T30" fmla="*/ 149 w 334"/>
                <a:gd name="T31" fmla="*/ 0 h 333"/>
                <a:gd name="T32" fmla="*/ 0 w 334"/>
                <a:gd name="T33" fmla="*/ 166 h 333"/>
                <a:gd name="T34" fmla="*/ 167 w 334"/>
                <a:gd name="T35" fmla="*/ 333 h 333"/>
                <a:gd name="T36" fmla="*/ 334 w 334"/>
                <a:gd name="T37" fmla="*/ 166 h 333"/>
                <a:gd name="T38" fmla="*/ 185 w 334"/>
                <a:gd name="T39" fmla="*/ 0 h 333"/>
                <a:gd name="T40" fmla="*/ 185 w 334"/>
                <a:gd name="T41" fmla="*/ 0 h 333"/>
                <a:gd name="T42" fmla="*/ 184 w 334"/>
                <a:gd name="T43" fmla="*/ 0 h 333"/>
                <a:gd name="T44" fmla="*/ 181 w 334"/>
                <a:gd name="T45" fmla="*/ 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4" h="333">
                  <a:moveTo>
                    <a:pt x="181" y="1"/>
                  </a:moveTo>
                  <a:cubicBezTo>
                    <a:pt x="180" y="2"/>
                    <a:pt x="180" y="3"/>
                    <a:pt x="180" y="4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7"/>
                    <a:pt x="181" y="28"/>
                    <a:pt x="182" y="28"/>
                  </a:cubicBezTo>
                  <a:cubicBezTo>
                    <a:pt x="251" y="35"/>
                    <a:pt x="306" y="94"/>
                    <a:pt x="306" y="166"/>
                  </a:cubicBezTo>
                  <a:cubicBezTo>
                    <a:pt x="306" y="243"/>
                    <a:pt x="244" y="305"/>
                    <a:pt x="167" y="305"/>
                  </a:cubicBezTo>
                  <a:cubicBezTo>
                    <a:pt x="90" y="305"/>
                    <a:pt x="28" y="243"/>
                    <a:pt x="28" y="166"/>
                  </a:cubicBezTo>
                  <a:cubicBezTo>
                    <a:pt x="28" y="94"/>
                    <a:pt x="82" y="35"/>
                    <a:pt x="152" y="28"/>
                  </a:cubicBezTo>
                  <a:cubicBezTo>
                    <a:pt x="153" y="28"/>
                    <a:pt x="154" y="27"/>
                    <a:pt x="154" y="26"/>
                  </a:cubicBezTo>
                  <a:cubicBezTo>
                    <a:pt x="154" y="26"/>
                    <a:pt x="154" y="26"/>
                    <a:pt x="154" y="26"/>
                  </a:cubicBezTo>
                  <a:cubicBezTo>
                    <a:pt x="154" y="4"/>
                    <a:pt x="154" y="4"/>
                    <a:pt x="154" y="4"/>
                  </a:cubicBezTo>
                  <a:cubicBezTo>
                    <a:pt x="154" y="3"/>
                    <a:pt x="154" y="2"/>
                    <a:pt x="153" y="1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65" y="9"/>
                    <a:pt x="0" y="80"/>
                    <a:pt x="0" y="166"/>
                  </a:cubicBezTo>
                  <a:cubicBezTo>
                    <a:pt x="0" y="258"/>
                    <a:pt x="75" y="333"/>
                    <a:pt x="167" y="333"/>
                  </a:cubicBezTo>
                  <a:cubicBezTo>
                    <a:pt x="259" y="333"/>
                    <a:pt x="334" y="258"/>
                    <a:pt x="334" y="166"/>
                  </a:cubicBezTo>
                  <a:cubicBezTo>
                    <a:pt x="334" y="80"/>
                    <a:pt x="269" y="9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4" y="0"/>
                    <a:pt x="184" y="0"/>
                  </a:cubicBezTo>
                  <a:cubicBezTo>
                    <a:pt x="183" y="0"/>
                    <a:pt x="182" y="0"/>
                    <a:pt x="181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</p:grpSp>
    </p:spTree>
    <p:extLst>
      <p:ext uri="{BB962C8B-B14F-4D97-AF65-F5344CB8AC3E}">
        <p14:creationId xmlns:p14="http://schemas.microsoft.com/office/powerpoint/2010/main" val="3743702902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Marketing webcast -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54EE-31EA-4FC2-9496-7B62021832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64967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Marketing webcast - June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54EE-31EA-4FC2-9496-7B62021832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0872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ma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2312502"/>
            <a:ext cx="3034371" cy="23020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3046465" y="2312502"/>
            <a:ext cx="3034371" cy="23020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092930" y="2312502"/>
            <a:ext cx="3034371" cy="23020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9139396" y="2312502"/>
            <a:ext cx="3034371" cy="23020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0" y="4626610"/>
            <a:ext cx="3034371" cy="223139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3046465" y="4626610"/>
            <a:ext cx="3034371" cy="223139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6092930" y="4626610"/>
            <a:ext cx="3034371" cy="223139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9139396" y="4626610"/>
            <a:ext cx="3034371" cy="223139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034371" y="2022848"/>
            <a:ext cx="0" cy="4835153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80836" y="2022848"/>
            <a:ext cx="0" cy="4835153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127301" y="2022848"/>
            <a:ext cx="0" cy="4835153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4614515"/>
            <a:ext cx="12192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9287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26" y="6464933"/>
            <a:ext cx="266631" cy="200267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Date Placeholder 1"/>
          <p:cNvSpPr>
            <a:spLocks noGrp="1"/>
          </p:cNvSpPr>
          <p:nvPr>
            <p:ph type="dt" sz="half" idx="2"/>
          </p:nvPr>
        </p:nvSpPr>
        <p:spPr>
          <a:xfrm>
            <a:off x="673101" y="6512606"/>
            <a:ext cx="958356" cy="143967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33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4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597425" y="6512606"/>
            <a:ext cx="5213535" cy="143967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33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335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61453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73099" y="1623486"/>
            <a:ext cx="10847919" cy="4614333"/>
          </a:xfrm>
          <a:prstGeom prst="rect">
            <a:avLst/>
          </a:prstGeom>
        </p:spPr>
        <p:txBody>
          <a:bodyPr lIns="91428" tIns="45714" rIns="91428" bIns="45714"/>
          <a:lstStyle>
            <a:lvl1pPr marL="0" indent="0">
              <a:buNone/>
              <a:defRPr sz="186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73099" y="508000"/>
            <a:ext cx="10847919" cy="93133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0"/>
            <a:endParaRPr lang="en-US" noProof="0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26" y="6464933"/>
            <a:ext cx="266631" cy="200267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Date Placeholder 1"/>
          <p:cNvSpPr>
            <a:spLocks noGrp="1"/>
          </p:cNvSpPr>
          <p:nvPr>
            <p:ph type="dt" sz="half" idx="2"/>
          </p:nvPr>
        </p:nvSpPr>
        <p:spPr>
          <a:xfrm>
            <a:off x="673101" y="6512606"/>
            <a:ext cx="958356" cy="143967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33" smtClean="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/>
              <a:t>3/29/2018</a:t>
            </a:r>
            <a:endParaRPr lang="en-US" dirty="0"/>
          </a:p>
        </p:txBody>
      </p:sp>
      <p:sp>
        <p:nvSpPr>
          <p:cNvPr id="4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597425" y="6512606"/>
            <a:ext cx="5213535" cy="143967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33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/>
              <a:t>Global Innovation webcast March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2752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6139"/>
            <a:ext cx="9144000" cy="3245724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14325"/>
            <a:ext cx="9144000" cy="453754"/>
          </a:xfrm>
        </p:spPr>
        <p:txBody>
          <a:bodyPr/>
          <a:lstStyle>
            <a:lvl1pPr marL="0" indent="0" algn="ctr">
              <a:buNone/>
              <a:defRPr sz="2399">
                <a:solidFill>
                  <a:schemeClr val="accent3"/>
                </a:solidFill>
              </a:defRPr>
            </a:lvl1pPr>
            <a:lvl2pPr marL="456963" indent="0" algn="ctr">
              <a:buNone/>
              <a:defRPr sz="1999"/>
            </a:lvl2pPr>
            <a:lvl3pPr marL="913923" indent="0" algn="ctr">
              <a:buNone/>
              <a:defRPr sz="1799"/>
            </a:lvl3pPr>
            <a:lvl4pPr marL="1370889" indent="0" algn="ctr">
              <a:buNone/>
              <a:defRPr sz="1599"/>
            </a:lvl4pPr>
            <a:lvl5pPr marL="1827852" indent="0" algn="ctr">
              <a:buNone/>
              <a:defRPr sz="1599"/>
            </a:lvl5pPr>
            <a:lvl6pPr marL="2284812" indent="0" algn="ctr">
              <a:buNone/>
              <a:defRPr sz="1599"/>
            </a:lvl6pPr>
            <a:lvl7pPr marL="2741775" indent="0" algn="ctr">
              <a:buNone/>
              <a:defRPr sz="1599"/>
            </a:lvl7pPr>
            <a:lvl8pPr marL="3198740" indent="0" algn="ctr">
              <a:buNone/>
              <a:defRPr sz="1599"/>
            </a:lvl8pPr>
            <a:lvl9pPr marL="3655703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70F54715-A93F-4896-93D9-0F87EC2FA63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00788" y="689925"/>
            <a:ext cx="2793600" cy="681042"/>
            <a:chOff x="2071" y="1578"/>
            <a:chExt cx="2587" cy="631"/>
          </a:xfr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46B7DFA-C5E8-4F62-AD8D-4DEE7917F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1728"/>
              <a:ext cx="244" cy="318"/>
            </a:xfrm>
            <a:custGeom>
              <a:avLst/>
              <a:gdLst>
                <a:gd name="T0" fmla="*/ 12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2 w 129"/>
                <a:gd name="T7" fmla="*/ 29 h 168"/>
                <a:gd name="T8" fmla="*/ 48 w 129"/>
                <a:gd name="T9" fmla="*/ 29 h 168"/>
                <a:gd name="T10" fmla="*/ 48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2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2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2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8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1"/>
                    <a:pt x="75" y="0"/>
                    <a:pt x="7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6ABD64B8-C9CA-4D12-BB30-52ABBBA59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1728"/>
              <a:ext cx="244" cy="318"/>
            </a:xfrm>
            <a:custGeom>
              <a:avLst/>
              <a:gdLst>
                <a:gd name="T0" fmla="*/ 11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1 w 129"/>
                <a:gd name="T7" fmla="*/ 29 h 168"/>
                <a:gd name="T8" fmla="*/ 47 w 129"/>
                <a:gd name="T9" fmla="*/ 29 h 168"/>
                <a:gd name="T10" fmla="*/ 47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1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1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1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7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5" y="1"/>
                    <a:pt x="74" y="0"/>
                    <a:pt x="72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B038732F-5EB5-436D-B40F-847E37FC0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1728"/>
              <a:ext cx="297" cy="464"/>
            </a:xfrm>
            <a:custGeom>
              <a:avLst/>
              <a:gdLst>
                <a:gd name="T0" fmla="*/ 132 w 157"/>
                <a:gd name="T1" fmla="*/ 0 h 245"/>
                <a:gd name="T2" fmla="*/ 127 w 157"/>
                <a:gd name="T3" fmla="*/ 3 h 245"/>
                <a:gd name="T4" fmla="*/ 127 w 157"/>
                <a:gd name="T5" fmla="*/ 3 h 245"/>
                <a:gd name="T6" fmla="*/ 79 w 157"/>
                <a:gd name="T7" fmla="*/ 128 h 245"/>
                <a:gd name="T8" fmla="*/ 30 w 157"/>
                <a:gd name="T9" fmla="*/ 4 h 245"/>
                <a:gd name="T10" fmla="*/ 25 w 157"/>
                <a:gd name="T11" fmla="*/ 0 h 245"/>
                <a:gd name="T12" fmla="*/ 4 w 157"/>
                <a:gd name="T13" fmla="*/ 0 h 245"/>
                <a:gd name="T14" fmla="*/ 0 w 157"/>
                <a:gd name="T15" fmla="*/ 3 h 245"/>
                <a:gd name="T16" fmla="*/ 1 w 157"/>
                <a:gd name="T17" fmla="*/ 6 h 245"/>
                <a:gd name="T18" fmla="*/ 1 w 157"/>
                <a:gd name="T19" fmla="*/ 6 h 245"/>
                <a:gd name="T20" fmla="*/ 1 w 157"/>
                <a:gd name="T21" fmla="*/ 6 h 245"/>
                <a:gd name="T22" fmla="*/ 64 w 157"/>
                <a:gd name="T23" fmla="*/ 168 h 245"/>
                <a:gd name="T24" fmla="*/ 59 w 157"/>
                <a:gd name="T25" fmla="*/ 182 h 245"/>
                <a:gd name="T26" fmla="*/ 48 w 157"/>
                <a:gd name="T27" fmla="*/ 205 h 245"/>
                <a:gd name="T28" fmla="*/ 38 w 157"/>
                <a:gd name="T29" fmla="*/ 215 h 245"/>
                <a:gd name="T30" fmla="*/ 30 w 157"/>
                <a:gd name="T31" fmla="*/ 217 h 245"/>
                <a:gd name="T32" fmla="*/ 26 w 157"/>
                <a:gd name="T33" fmla="*/ 216 h 245"/>
                <a:gd name="T34" fmla="*/ 14 w 157"/>
                <a:gd name="T35" fmla="*/ 213 h 245"/>
                <a:gd name="T36" fmla="*/ 7 w 157"/>
                <a:gd name="T37" fmla="*/ 210 h 245"/>
                <a:gd name="T38" fmla="*/ 3 w 157"/>
                <a:gd name="T39" fmla="*/ 215 h 245"/>
                <a:gd name="T40" fmla="*/ 3 w 157"/>
                <a:gd name="T41" fmla="*/ 233 h 245"/>
                <a:gd name="T42" fmla="*/ 3 w 157"/>
                <a:gd name="T43" fmla="*/ 233 h 245"/>
                <a:gd name="T44" fmla="*/ 7 w 157"/>
                <a:gd name="T45" fmla="*/ 240 h 245"/>
                <a:gd name="T46" fmla="*/ 32 w 157"/>
                <a:gd name="T47" fmla="*/ 245 h 245"/>
                <a:gd name="T48" fmla="*/ 54 w 157"/>
                <a:gd name="T49" fmla="*/ 238 h 245"/>
                <a:gd name="T50" fmla="*/ 73 w 157"/>
                <a:gd name="T51" fmla="*/ 220 h 245"/>
                <a:gd name="T52" fmla="*/ 79 w 157"/>
                <a:gd name="T53" fmla="*/ 208 h 245"/>
                <a:gd name="T54" fmla="*/ 156 w 157"/>
                <a:gd name="T55" fmla="*/ 6 h 245"/>
                <a:gd name="T56" fmla="*/ 157 w 157"/>
                <a:gd name="T57" fmla="*/ 3 h 245"/>
                <a:gd name="T58" fmla="*/ 153 w 157"/>
                <a:gd name="T59" fmla="*/ 0 h 245"/>
                <a:gd name="T60" fmla="*/ 132 w 157"/>
                <a:gd name="T6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7" h="245">
                  <a:moveTo>
                    <a:pt x="132" y="0"/>
                  </a:moveTo>
                  <a:cubicBezTo>
                    <a:pt x="129" y="0"/>
                    <a:pt x="128" y="1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1"/>
                    <a:pt x="28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59" y="182"/>
                    <a:pt x="59" y="182"/>
                    <a:pt x="59" y="182"/>
                  </a:cubicBezTo>
                  <a:cubicBezTo>
                    <a:pt x="57" y="187"/>
                    <a:pt x="53" y="199"/>
                    <a:pt x="48" y="205"/>
                  </a:cubicBezTo>
                  <a:cubicBezTo>
                    <a:pt x="44" y="211"/>
                    <a:pt x="42" y="213"/>
                    <a:pt x="38" y="215"/>
                  </a:cubicBezTo>
                  <a:cubicBezTo>
                    <a:pt x="35" y="216"/>
                    <a:pt x="33" y="217"/>
                    <a:pt x="30" y="217"/>
                  </a:cubicBezTo>
                  <a:cubicBezTo>
                    <a:pt x="28" y="217"/>
                    <a:pt x="27" y="217"/>
                    <a:pt x="26" y="216"/>
                  </a:cubicBezTo>
                  <a:cubicBezTo>
                    <a:pt x="22" y="216"/>
                    <a:pt x="18" y="214"/>
                    <a:pt x="14" y="213"/>
                  </a:cubicBezTo>
                  <a:cubicBezTo>
                    <a:pt x="11" y="212"/>
                    <a:pt x="9" y="210"/>
                    <a:pt x="7" y="210"/>
                  </a:cubicBezTo>
                  <a:cubicBezTo>
                    <a:pt x="5" y="210"/>
                    <a:pt x="3" y="212"/>
                    <a:pt x="3" y="215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6"/>
                    <a:pt x="4" y="238"/>
                    <a:pt x="7" y="240"/>
                  </a:cubicBezTo>
                  <a:cubicBezTo>
                    <a:pt x="15" y="243"/>
                    <a:pt x="21" y="245"/>
                    <a:pt x="32" y="245"/>
                  </a:cubicBezTo>
                  <a:cubicBezTo>
                    <a:pt x="41" y="244"/>
                    <a:pt x="47" y="242"/>
                    <a:pt x="54" y="238"/>
                  </a:cubicBezTo>
                  <a:cubicBezTo>
                    <a:pt x="61" y="233"/>
                    <a:pt x="67" y="227"/>
                    <a:pt x="73" y="220"/>
                  </a:cubicBezTo>
                  <a:cubicBezTo>
                    <a:pt x="75" y="216"/>
                    <a:pt x="77" y="212"/>
                    <a:pt x="79" y="208"/>
                  </a:cubicBezTo>
                  <a:cubicBezTo>
                    <a:pt x="83" y="200"/>
                    <a:pt x="144" y="40"/>
                    <a:pt x="156" y="6"/>
                  </a:cubicBezTo>
                  <a:cubicBezTo>
                    <a:pt x="157" y="5"/>
                    <a:pt x="157" y="4"/>
                    <a:pt x="157" y="3"/>
                  </a:cubicBezTo>
                  <a:cubicBezTo>
                    <a:pt x="157" y="1"/>
                    <a:pt x="155" y="0"/>
                    <a:pt x="153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2C29C81-DF56-4D2E-89D6-7B733339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1726"/>
              <a:ext cx="263" cy="322"/>
            </a:xfrm>
            <a:custGeom>
              <a:avLst/>
              <a:gdLst>
                <a:gd name="T0" fmla="*/ 28 w 139"/>
                <a:gd name="T1" fmla="*/ 21 h 170"/>
                <a:gd name="T2" fmla="*/ 28 w 139"/>
                <a:gd name="T3" fmla="*/ 6 h 170"/>
                <a:gd name="T4" fmla="*/ 25 w 139"/>
                <a:gd name="T5" fmla="*/ 3 h 170"/>
                <a:gd name="T6" fmla="*/ 4 w 139"/>
                <a:gd name="T7" fmla="*/ 3 h 170"/>
                <a:gd name="T8" fmla="*/ 0 w 139"/>
                <a:gd name="T9" fmla="*/ 6 h 170"/>
                <a:gd name="T10" fmla="*/ 0 w 139"/>
                <a:gd name="T11" fmla="*/ 167 h 170"/>
                <a:gd name="T12" fmla="*/ 4 w 139"/>
                <a:gd name="T13" fmla="*/ 170 h 170"/>
                <a:gd name="T14" fmla="*/ 25 w 139"/>
                <a:gd name="T15" fmla="*/ 170 h 170"/>
                <a:gd name="T16" fmla="*/ 28 w 139"/>
                <a:gd name="T17" fmla="*/ 167 h 170"/>
                <a:gd name="T18" fmla="*/ 28 w 139"/>
                <a:gd name="T19" fmla="*/ 68 h 170"/>
                <a:gd name="T20" fmla="*/ 70 w 139"/>
                <a:gd name="T21" fmla="*/ 28 h 170"/>
                <a:gd name="T22" fmla="*/ 111 w 139"/>
                <a:gd name="T23" fmla="*/ 68 h 170"/>
                <a:gd name="T24" fmla="*/ 111 w 139"/>
                <a:gd name="T25" fmla="*/ 167 h 170"/>
                <a:gd name="T26" fmla="*/ 111 w 139"/>
                <a:gd name="T27" fmla="*/ 167 h 170"/>
                <a:gd name="T28" fmla="*/ 114 w 139"/>
                <a:gd name="T29" fmla="*/ 170 h 170"/>
                <a:gd name="T30" fmla="*/ 136 w 139"/>
                <a:gd name="T31" fmla="*/ 170 h 170"/>
                <a:gd name="T32" fmla="*/ 139 w 139"/>
                <a:gd name="T33" fmla="*/ 167 h 170"/>
                <a:gd name="T34" fmla="*/ 139 w 139"/>
                <a:gd name="T35" fmla="*/ 68 h 170"/>
                <a:gd name="T36" fmla="*/ 139 w 139"/>
                <a:gd name="T37" fmla="*/ 68 h 170"/>
                <a:gd name="T38" fmla="*/ 139 w 139"/>
                <a:gd name="T39" fmla="*/ 68 h 170"/>
                <a:gd name="T40" fmla="*/ 120 w 139"/>
                <a:gd name="T41" fmla="*/ 20 h 170"/>
                <a:gd name="T42" fmla="*/ 70 w 139"/>
                <a:gd name="T43" fmla="*/ 0 h 170"/>
                <a:gd name="T44" fmla="*/ 28 w 139"/>
                <a:gd name="T45" fmla="*/ 2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170">
                  <a:moveTo>
                    <a:pt x="28" y="21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8" y="4"/>
                    <a:pt x="27" y="3"/>
                    <a:pt x="2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9"/>
                    <a:pt x="1" y="170"/>
                    <a:pt x="4" y="170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7" y="170"/>
                    <a:pt x="28" y="169"/>
                    <a:pt x="28" y="1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49"/>
                    <a:pt x="42" y="28"/>
                    <a:pt x="70" y="28"/>
                  </a:cubicBezTo>
                  <a:cubicBezTo>
                    <a:pt x="97" y="28"/>
                    <a:pt x="111" y="49"/>
                    <a:pt x="111" y="68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9"/>
                    <a:pt x="112" y="170"/>
                    <a:pt x="114" y="170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38" y="170"/>
                    <a:pt x="139" y="169"/>
                    <a:pt x="139" y="16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51"/>
                    <a:pt x="133" y="35"/>
                    <a:pt x="120" y="20"/>
                  </a:cubicBezTo>
                  <a:cubicBezTo>
                    <a:pt x="109" y="7"/>
                    <a:pt x="88" y="0"/>
                    <a:pt x="70" y="0"/>
                  </a:cubicBezTo>
                  <a:cubicBezTo>
                    <a:pt x="41" y="0"/>
                    <a:pt x="28" y="21"/>
                    <a:pt x="28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B38DB0D8-2A95-458B-BC03-75E42A03A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1724"/>
              <a:ext cx="246" cy="328"/>
            </a:xfrm>
            <a:custGeom>
              <a:avLst/>
              <a:gdLst>
                <a:gd name="T0" fmla="*/ 4 w 130"/>
                <a:gd name="T1" fmla="*/ 48 h 173"/>
                <a:gd name="T2" fmla="*/ 56 w 130"/>
                <a:gd name="T3" fmla="*/ 97 h 173"/>
                <a:gd name="T4" fmla="*/ 57 w 130"/>
                <a:gd name="T5" fmla="*/ 98 h 173"/>
                <a:gd name="T6" fmla="*/ 101 w 130"/>
                <a:gd name="T7" fmla="*/ 124 h 173"/>
                <a:gd name="T8" fmla="*/ 66 w 130"/>
                <a:gd name="T9" fmla="*/ 146 h 173"/>
                <a:gd name="T10" fmla="*/ 30 w 130"/>
                <a:gd name="T11" fmla="*/ 118 h 173"/>
                <a:gd name="T12" fmla="*/ 26 w 130"/>
                <a:gd name="T13" fmla="*/ 114 h 173"/>
                <a:gd name="T14" fmla="*/ 5 w 130"/>
                <a:gd name="T15" fmla="*/ 114 h 173"/>
                <a:gd name="T16" fmla="*/ 0 w 130"/>
                <a:gd name="T17" fmla="*/ 118 h 173"/>
                <a:gd name="T18" fmla="*/ 65 w 130"/>
                <a:gd name="T19" fmla="*/ 173 h 173"/>
                <a:gd name="T20" fmla="*/ 130 w 130"/>
                <a:gd name="T21" fmla="*/ 120 h 173"/>
                <a:gd name="T22" fmla="*/ 72 w 130"/>
                <a:gd name="T23" fmla="*/ 74 h 173"/>
                <a:gd name="T24" fmla="*/ 32 w 130"/>
                <a:gd name="T25" fmla="*/ 48 h 173"/>
                <a:gd name="T26" fmla="*/ 63 w 130"/>
                <a:gd name="T27" fmla="*/ 27 h 173"/>
                <a:gd name="T28" fmla="*/ 97 w 130"/>
                <a:gd name="T29" fmla="*/ 49 h 173"/>
                <a:gd name="T30" fmla="*/ 102 w 130"/>
                <a:gd name="T31" fmla="*/ 53 h 173"/>
                <a:gd name="T32" fmla="*/ 120 w 130"/>
                <a:gd name="T33" fmla="*/ 53 h 173"/>
                <a:gd name="T34" fmla="*/ 125 w 130"/>
                <a:gd name="T35" fmla="*/ 48 h 173"/>
                <a:gd name="T36" fmla="*/ 63 w 130"/>
                <a:gd name="T37" fmla="*/ 0 h 173"/>
                <a:gd name="T38" fmla="*/ 4 w 130"/>
                <a:gd name="T39" fmla="*/ 4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173">
                  <a:moveTo>
                    <a:pt x="4" y="48"/>
                  </a:moveTo>
                  <a:cubicBezTo>
                    <a:pt x="4" y="77"/>
                    <a:pt x="19" y="91"/>
                    <a:pt x="56" y="9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83" y="102"/>
                    <a:pt x="101" y="105"/>
                    <a:pt x="101" y="124"/>
                  </a:cubicBezTo>
                  <a:cubicBezTo>
                    <a:pt x="101" y="139"/>
                    <a:pt x="83" y="146"/>
                    <a:pt x="66" y="146"/>
                  </a:cubicBezTo>
                  <a:cubicBezTo>
                    <a:pt x="46" y="146"/>
                    <a:pt x="33" y="136"/>
                    <a:pt x="30" y="118"/>
                  </a:cubicBezTo>
                  <a:cubicBezTo>
                    <a:pt x="30" y="116"/>
                    <a:pt x="29" y="114"/>
                    <a:pt x="26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6"/>
                    <a:pt x="0" y="118"/>
                  </a:cubicBezTo>
                  <a:cubicBezTo>
                    <a:pt x="0" y="150"/>
                    <a:pt x="27" y="173"/>
                    <a:pt x="65" y="173"/>
                  </a:cubicBezTo>
                  <a:cubicBezTo>
                    <a:pt x="104" y="173"/>
                    <a:pt x="130" y="151"/>
                    <a:pt x="130" y="120"/>
                  </a:cubicBezTo>
                  <a:cubicBezTo>
                    <a:pt x="130" y="86"/>
                    <a:pt x="100" y="79"/>
                    <a:pt x="72" y="74"/>
                  </a:cubicBezTo>
                  <a:cubicBezTo>
                    <a:pt x="37" y="68"/>
                    <a:pt x="32" y="58"/>
                    <a:pt x="32" y="48"/>
                  </a:cubicBezTo>
                  <a:cubicBezTo>
                    <a:pt x="32" y="32"/>
                    <a:pt x="49" y="27"/>
                    <a:pt x="63" y="27"/>
                  </a:cubicBezTo>
                  <a:cubicBezTo>
                    <a:pt x="82" y="27"/>
                    <a:pt x="94" y="34"/>
                    <a:pt x="97" y="49"/>
                  </a:cubicBezTo>
                  <a:cubicBezTo>
                    <a:pt x="98" y="51"/>
                    <a:pt x="98" y="53"/>
                    <a:pt x="10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3" y="53"/>
                    <a:pt x="125" y="51"/>
                    <a:pt x="125" y="48"/>
                  </a:cubicBezTo>
                  <a:cubicBezTo>
                    <a:pt x="125" y="19"/>
                    <a:pt x="100" y="0"/>
                    <a:pt x="63" y="0"/>
                  </a:cubicBezTo>
                  <a:cubicBezTo>
                    <a:pt x="22" y="0"/>
                    <a:pt x="4" y="25"/>
                    <a:pt x="4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85FBA9D-B6C7-4BE7-90DC-3572BFC9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1722"/>
              <a:ext cx="312" cy="474"/>
            </a:xfrm>
            <a:custGeom>
              <a:avLst/>
              <a:gdLst>
                <a:gd name="T0" fmla="*/ 67 w 165"/>
                <a:gd name="T1" fmla="*/ 0 h 250"/>
                <a:gd name="T2" fmla="*/ 0 w 165"/>
                <a:gd name="T3" fmla="*/ 86 h 250"/>
                <a:gd name="T4" fmla="*/ 82 w 165"/>
                <a:gd name="T5" fmla="*/ 174 h 250"/>
                <a:gd name="T6" fmla="*/ 137 w 165"/>
                <a:gd name="T7" fmla="*/ 152 h 250"/>
                <a:gd name="T8" fmla="*/ 137 w 165"/>
                <a:gd name="T9" fmla="*/ 173 h 250"/>
                <a:gd name="T10" fmla="*/ 89 w 165"/>
                <a:gd name="T11" fmla="*/ 222 h 250"/>
                <a:gd name="T12" fmla="*/ 48 w 165"/>
                <a:gd name="T13" fmla="*/ 194 h 250"/>
                <a:gd name="T14" fmla="*/ 43 w 165"/>
                <a:gd name="T15" fmla="*/ 190 h 250"/>
                <a:gd name="T16" fmla="*/ 24 w 165"/>
                <a:gd name="T17" fmla="*/ 190 h 250"/>
                <a:gd name="T18" fmla="*/ 19 w 165"/>
                <a:gd name="T19" fmla="*/ 195 h 250"/>
                <a:gd name="T20" fmla="*/ 89 w 165"/>
                <a:gd name="T21" fmla="*/ 250 h 250"/>
                <a:gd name="T22" fmla="*/ 165 w 165"/>
                <a:gd name="T23" fmla="*/ 174 h 250"/>
                <a:gd name="T24" fmla="*/ 165 w 165"/>
                <a:gd name="T25" fmla="*/ 7 h 250"/>
                <a:gd name="T26" fmla="*/ 162 w 165"/>
                <a:gd name="T27" fmla="*/ 4 h 250"/>
                <a:gd name="T28" fmla="*/ 140 w 165"/>
                <a:gd name="T29" fmla="*/ 4 h 250"/>
                <a:gd name="T30" fmla="*/ 137 w 165"/>
                <a:gd name="T31" fmla="*/ 7 h 250"/>
                <a:gd name="T32" fmla="*/ 137 w 165"/>
                <a:gd name="T33" fmla="*/ 21 h 250"/>
                <a:gd name="T34" fmla="*/ 99 w 165"/>
                <a:gd name="T35" fmla="*/ 0 h 250"/>
                <a:gd name="T36" fmla="*/ 96 w 165"/>
                <a:gd name="T37" fmla="*/ 3 h 250"/>
                <a:gd name="T38" fmla="*/ 96 w 165"/>
                <a:gd name="T39" fmla="*/ 28 h 250"/>
                <a:gd name="T40" fmla="*/ 97 w 165"/>
                <a:gd name="T41" fmla="*/ 31 h 250"/>
                <a:gd name="T42" fmla="*/ 138 w 165"/>
                <a:gd name="T43" fmla="*/ 87 h 250"/>
                <a:gd name="T44" fmla="*/ 83 w 165"/>
                <a:gd name="T45" fmla="*/ 146 h 250"/>
                <a:gd name="T46" fmla="*/ 29 w 165"/>
                <a:gd name="T47" fmla="*/ 87 h 250"/>
                <a:gd name="T48" fmla="*/ 68 w 165"/>
                <a:gd name="T49" fmla="*/ 31 h 250"/>
                <a:gd name="T50" fmla="*/ 70 w 165"/>
                <a:gd name="T51" fmla="*/ 29 h 250"/>
                <a:gd name="T52" fmla="*/ 70 w 165"/>
                <a:gd name="T53" fmla="*/ 3 h 250"/>
                <a:gd name="T54" fmla="*/ 67 w 165"/>
                <a:gd name="T55" fmla="*/ 0 h 250"/>
                <a:gd name="T56" fmla="*/ 67 w 165"/>
                <a:gd name="T5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5" h="250">
                  <a:moveTo>
                    <a:pt x="67" y="0"/>
                  </a:moveTo>
                  <a:cubicBezTo>
                    <a:pt x="29" y="8"/>
                    <a:pt x="0" y="44"/>
                    <a:pt x="0" y="86"/>
                  </a:cubicBezTo>
                  <a:cubicBezTo>
                    <a:pt x="0" y="135"/>
                    <a:pt x="37" y="174"/>
                    <a:pt x="82" y="174"/>
                  </a:cubicBezTo>
                  <a:cubicBezTo>
                    <a:pt x="103" y="174"/>
                    <a:pt x="122" y="166"/>
                    <a:pt x="137" y="15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37" y="205"/>
                    <a:pt x="120" y="222"/>
                    <a:pt x="89" y="222"/>
                  </a:cubicBezTo>
                  <a:cubicBezTo>
                    <a:pt x="66" y="222"/>
                    <a:pt x="52" y="213"/>
                    <a:pt x="48" y="194"/>
                  </a:cubicBezTo>
                  <a:cubicBezTo>
                    <a:pt x="47" y="192"/>
                    <a:pt x="46" y="190"/>
                    <a:pt x="43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1" y="190"/>
                    <a:pt x="19" y="192"/>
                    <a:pt x="19" y="195"/>
                  </a:cubicBezTo>
                  <a:cubicBezTo>
                    <a:pt x="22" y="228"/>
                    <a:pt x="51" y="250"/>
                    <a:pt x="89" y="250"/>
                  </a:cubicBezTo>
                  <a:cubicBezTo>
                    <a:pt x="135" y="250"/>
                    <a:pt x="165" y="219"/>
                    <a:pt x="165" y="174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5"/>
                    <a:pt x="164" y="4"/>
                    <a:pt x="162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38" y="4"/>
                    <a:pt x="137" y="5"/>
                    <a:pt x="137" y="7"/>
                  </a:cubicBezTo>
                  <a:cubicBezTo>
                    <a:pt x="137" y="21"/>
                    <a:pt x="137" y="21"/>
                    <a:pt x="137" y="21"/>
                  </a:cubicBezTo>
                  <a:cubicBezTo>
                    <a:pt x="126" y="11"/>
                    <a:pt x="113" y="4"/>
                    <a:pt x="99" y="0"/>
                  </a:cubicBezTo>
                  <a:cubicBezTo>
                    <a:pt x="97" y="0"/>
                    <a:pt x="96" y="1"/>
                    <a:pt x="96" y="3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9"/>
                    <a:pt x="96" y="30"/>
                    <a:pt x="97" y="31"/>
                  </a:cubicBezTo>
                  <a:cubicBezTo>
                    <a:pt x="121" y="37"/>
                    <a:pt x="138" y="60"/>
                    <a:pt x="138" y="87"/>
                  </a:cubicBezTo>
                  <a:cubicBezTo>
                    <a:pt x="138" y="119"/>
                    <a:pt x="114" y="146"/>
                    <a:pt x="83" y="146"/>
                  </a:cubicBezTo>
                  <a:cubicBezTo>
                    <a:pt x="53" y="146"/>
                    <a:pt x="29" y="119"/>
                    <a:pt x="29" y="87"/>
                  </a:cubicBezTo>
                  <a:cubicBezTo>
                    <a:pt x="29" y="61"/>
                    <a:pt x="45" y="38"/>
                    <a:pt x="68" y="31"/>
                  </a:cubicBezTo>
                  <a:cubicBezTo>
                    <a:pt x="69" y="31"/>
                    <a:pt x="70" y="30"/>
                    <a:pt x="70" y="2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1"/>
                    <a:pt x="69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48DD9144-12C1-4B89-9F6D-92B4361D9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01B98C09-7AAE-43C7-82DE-9DB278B02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F4FD3F7-7AD2-4CA4-8D7C-34E6C136A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1584"/>
              <a:ext cx="242" cy="462"/>
            </a:xfrm>
            <a:custGeom>
              <a:avLst/>
              <a:gdLst>
                <a:gd name="T0" fmla="*/ 39 w 128"/>
                <a:gd name="T1" fmla="*/ 55 h 244"/>
                <a:gd name="T2" fmla="*/ 39 w 128"/>
                <a:gd name="T3" fmla="*/ 76 h 244"/>
                <a:gd name="T4" fmla="*/ 4 w 128"/>
                <a:gd name="T5" fmla="*/ 76 h 244"/>
                <a:gd name="T6" fmla="*/ 0 w 128"/>
                <a:gd name="T7" fmla="*/ 81 h 244"/>
                <a:gd name="T8" fmla="*/ 0 w 128"/>
                <a:gd name="T9" fmla="*/ 99 h 244"/>
                <a:gd name="T10" fmla="*/ 4 w 128"/>
                <a:gd name="T11" fmla="*/ 103 h 244"/>
                <a:gd name="T12" fmla="*/ 39 w 128"/>
                <a:gd name="T13" fmla="*/ 103 h 244"/>
                <a:gd name="T14" fmla="*/ 39 w 128"/>
                <a:gd name="T15" fmla="*/ 239 h 244"/>
                <a:gd name="T16" fmla="*/ 44 w 128"/>
                <a:gd name="T17" fmla="*/ 244 h 244"/>
                <a:gd name="T18" fmla="*/ 62 w 128"/>
                <a:gd name="T19" fmla="*/ 244 h 244"/>
                <a:gd name="T20" fmla="*/ 67 w 128"/>
                <a:gd name="T21" fmla="*/ 239 h 244"/>
                <a:gd name="T22" fmla="*/ 67 w 128"/>
                <a:gd name="T23" fmla="*/ 103 h 244"/>
                <a:gd name="T24" fmla="*/ 120 w 128"/>
                <a:gd name="T25" fmla="*/ 103 h 244"/>
                <a:gd name="T26" fmla="*/ 125 w 128"/>
                <a:gd name="T27" fmla="*/ 99 h 244"/>
                <a:gd name="T28" fmla="*/ 125 w 128"/>
                <a:gd name="T29" fmla="*/ 81 h 244"/>
                <a:gd name="T30" fmla="*/ 120 w 128"/>
                <a:gd name="T31" fmla="*/ 76 h 244"/>
                <a:gd name="T32" fmla="*/ 67 w 128"/>
                <a:gd name="T33" fmla="*/ 76 h 244"/>
                <a:gd name="T34" fmla="*/ 67 w 128"/>
                <a:gd name="T35" fmla="*/ 55 h 244"/>
                <a:gd name="T36" fmla="*/ 91 w 128"/>
                <a:gd name="T37" fmla="*/ 27 h 244"/>
                <a:gd name="T38" fmla="*/ 122 w 128"/>
                <a:gd name="T39" fmla="*/ 37 h 244"/>
                <a:gd name="T40" fmla="*/ 125 w 128"/>
                <a:gd name="T41" fmla="*/ 38 h 244"/>
                <a:gd name="T42" fmla="*/ 128 w 128"/>
                <a:gd name="T43" fmla="*/ 33 h 244"/>
                <a:gd name="T44" fmla="*/ 128 w 128"/>
                <a:gd name="T45" fmla="*/ 16 h 244"/>
                <a:gd name="T46" fmla="*/ 125 w 128"/>
                <a:gd name="T47" fmla="*/ 9 h 244"/>
                <a:gd name="T48" fmla="*/ 89 w 128"/>
                <a:gd name="T49" fmla="*/ 0 h 244"/>
                <a:gd name="T50" fmla="*/ 39 w 128"/>
                <a:gd name="T51" fmla="*/ 5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244">
                  <a:moveTo>
                    <a:pt x="39" y="55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1" y="76"/>
                    <a:pt x="0" y="78"/>
                    <a:pt x="0" y="8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2"/>
                    <a:pt x="1" y="103"/>
                    <a:pt x="4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239"/>
                    <a:pt x="39" y="239"/>
                    <a:pt x="39" y="239"/>
                  </a:cubicBezTo>
                  <a:cubicBezTo>
                    <a:pt x="39" y="242"/>
                    <a:pt x="41" y="244"/>
                    <a:pt x="44" y="244"/>
                  </a:cubicBezTo>
                  <a:cubicBezTo>
                    <a:pt x="62" y="244"/>
                    <a:pt x="62" y="244"/>
                    <a:pt x="62" y="244"/>
                  </a:cubicBezTo>
                  <a:cubicBezTo>
                    <a:pt x="65" y="244"/>
                    <a:pt x="67" y="242"/>
                    <a:pt x="67" y="239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23" y="103"/>
                    <a:pt x="125" y="102"/>
                    <a:pt x="125" y="99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78"/>
                    <a:pt x="123" y="76"/>
                    <a:pt x="120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38"/>
                    <a:pt x="76" y="27"/>
                    <a:pt x="91" y="27"/>
                  </a:cubicBezTo>
                  <a:cubicBezTo>
                    <a:pt x="102" y="27"/>
                    <a:pt x="110" y="30"/>
                    <a:pt x="122" y="37"/>
                  </a:cubicBezTo>
                  <a:cubicBezTo>
                    <a:pt x="123" y="38"/>
                    <a:pt x="124" y="38"/>
                    <a:pt x="125" y="38"/>
                  </a:cubicBezTo>
                  <a:cubicBezTo>
                    <a:pt x="127" y="38"/>
                    <a:pt x="128" y="36"/>
                    <a:pt x="128" y="33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13"/>
                    <a:pt x="128" y="11"/>
                    <a:pt x="125" y="9"/>
                  </a:cubicBezTo>
                  <a:cubicBezTo>
                    <a:pt x="114" y="3"/>
                    <a:pt x="103" y="0"/>
                    <a:pt x="89" y="0"/>
                  </a:cubicBezTo>
                  <a:cubicBezTo>
                    <a:pt x="54" y="0"/>
                    <a:pt x="39" y="29"/>
                    <a:pt x="39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3F74A4C-3F35-49ED-8FDB-98270CD3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" y="1578"/>
              <a:ext cx="632" cy="631"/>
            </a:xfrm>
            <a:custGeom>
              <a:avLst/>
              <a:gdLst>
                <a:gd name="T0" fmla="*/ 181 w 334"/>
                <a:gd name="T1" fmla="*/ 1 h 333"/>
                <a:gd name="T2" fmla="*/ 180 w 334"/>
                <a:gd name="T3" fmla="*/ 4 h 333"/>
                <a:gd name="T4" fmla="*/ 180 w 334"/>
                <a:gd name="T5" fmla="*/ 26 h 333"/>
                <a:gd name="T6" fmla="*/ 180 w 334"/>
                <a:gd name="T7" fmla="*/ 26 h 333"/>
                <a:gd name="T8" fmla="*/ 182 w 334"/>
                <a:gd name="T9" fmla="*/ 28 h 333"/>
                <a:gd name="T10" fmla="*/ 306 w 334"/>
                <a:gd name="T11" fmla="*/ 166 h 333"/>
                <a:gd name="T12" fmla="*/ 167 w 334"/>
                <a:gd name="T13" fmla="*/ 305 h 333"/>
                <a:gd name="T14" fmla="*/ 28 w 334"/>
                <a:gd name="T15" fmla="*/ 166 h 333"/>
                <a:gd name="T16" fmla="*/ 152 w 334"/>
                <a:gd name="T17" fmla="*/ 28 h 333"/>
                <a:gd name="T18" fmla="*/ 154 w 334"/>
                <a:gd name="T19" fmla="*/ 26 h 333"/>
                <a:gd name="T20" fmla="*/ 154 w 334"/>
                <a:gd name="T21" fmla="*/ 26 h 333"/>
                <a:gd name="T22" fmla="*/ 154 w 334"/>
                <a:gd name="T23" fmla="*/ 4 h 333"/>
                <a:gd name="T24" fmla="*/ 153 w 334"/>
                <a:gd name="T25" fmla="*/ 1 h 333"/>
                <a:gd name="T26" fmla="*/ 150 w 334"/>
                <a:gd name="T27" fmla="*/ 0 h 333"/>
                <a:gd name="T28" fmla="*/ 149 w 334"/>
                <a:gd name="T29" fmla="*/ 0 h 333"/>
                <a:gd name="T30" fmla="*/ 149 w 334"/>
                <a:gd name="T31" fmla="*/ 0 h 333"/>
                <a:gd name="T32" fmla="*/ 0 w 334"/>
                <a:gd name="T33" fmla="*/ 166 h 333"/>
                <a:gd name="T34" fmla="*/ 167 w 334"/>
                <a:gd name="T35" fmla="*/ 333 h 333"/>
                <a:gd name="T36" fmla="*/ 334 w 334"/>
                <a:gd name="T37" fmla="*/ 166 h 333"/>
                <a:gd name="T38" fmla="*/ 185 w 334"/>
                <a:gd name="T39" fmla="*/ 0 h 333"/>
                <a:gd name="T40" fmla="*/ 185 w 334"/>
                <a:gd name="T41" fmla="*/ 0 h 333"/>
                <a:gd name="T42" fmla="*/ 184 w 334"/>
                <a:gd name="T43" fmla="*/ 0 h 333"/>
                <a:gd name="T44" fmla="*/ 181 w 334"/>
                <a:gd name="T45" fmla="*/ 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4" h="333">
                  <a:moveTo>
                    <a:pt x="181" y="1"/>
                  </a:moveTo>
                  <a:cubicBezTo>
                    <a:pt x="180" y="2"/>
                    <a:pt x="180" y="3"/>
                    <a:pt x="180" y="4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7"/>
                    <a:pt x="181" y="28"/>
                    <a:pt x="182" y="28"/>
                  </a:cubicBezTo>
                  <a:cubicBezTo>
                    <a:pt x="251" y="35"/>
                    <a:pt x="306" y="94"/>
                    <a:pt x="306" y="166"/>
                  </a:cubicBezTo>
                  <a:cubicBezTo>
                    <a:pt x="306" y="243"/>
                    <a:pt x="244" y="305"/>
                    <a:pt x="167" y="305"/>
                  </a:cubicBezTo>
                  <a:cubicBezTo>
                    <a:pt x="90" y="305"/>
                    <a:pt x="28" y="243"/>
                    <a:pt x="28" y="166"/>
                  </a:cubicBezTo>
                  <a:cubicBezTo>
                    <a:pt x="28" y="94"/>
                    <a:pt x="82" y="35"/>
                    <a:pt x="152" y="28"/>
                  </a:cubicBezTo>
                  <a:cubicBezTo>
                    <a:pt x="153" y="28"/>
                    <a:pt x="154" y="27"/>
                    <a:pt x="154" y="26"/>
                  </a:cubicBezTo>
                  <a:cubicBezTo>
                    <a:pt x="154" y="26"/>
                    <a:pt x="154" y="26"/>
                    <a:pt x="154" y="26"/>
                  </a:cubicBezTo>
                  <a:cubicBezTo>
                    <a:pt x="154" y="4"/>
                    <a:pt x="154" y="4"/>
                    <a:pt x="154" y="4"/>
                  </a:cubicBezTo>
                  <a:cubicBezTo>
                    <a:pt x="154" y="3"/>
                    <a:pt x="154" y="2"/>
                    <a:pt x="153" y="1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65" y="9"/>
                    <a:pt x="0" y="80"/>
                    <a:pt x="0" y="166"/>
                  </a:cubicBezTo>
                  <a:cubicBezTo>
                    <a:pt x="0" y="258"/>
                    <a:pt x="75" y="333"/>
                    <a:pt x="167" y="333"/>
                  </a:cubicBezTo>
                  <a:cubicBezTo>
                    <a:pt x="259" y="333"/>
                    <a:pt x="334" y="258"/>
                    <a:pt x="334" y="166"/>
                  </a:cubicBezTo>
                  <a:cubicBezTo>
                    <a:pt x="334" y="80"/>
                    <a:pt x="269" y="9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4" y="0"/>
                    <a:pt x="184" y="0"/>
                  </a:cubicBezTo>
                  <a:cubicBezTo>
                    <a:pt x="183" y="0"/>
                    <a:pt x="182" y="0"/>
                    <a:pt x="18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</p:grpSp>
    </p:spTree>
    <p:extLst>
      <p:ext uri="{BB962C8B-B14F-4D97-AF65-F5344CB8AC3E}">
        <p14:creationId xmlns:p14="http://schemas.microsoft.com/office/powerpoint/2010/main" val="139026930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6139"/>
            <a:ext cx="9144000" cy="3245724"/>
          </a:xfrm>
        </p:spPr>
        <p:txBody>
          <a:bodyPr anchor="ctr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14325"/>
            <a:ext cx="9144000" cy="453754"/>
          </a:xfrm>
        </p:spPr>
        <p:txBody>
          <a:bodyPr/>
          <a:lstStyle>
            <a:lvl1pPr marL="0" indent="0" algn="ctr">
              <a:buNone/>
              <a:defRPr sz="2399">
                <a:solidFill>
                  <a:schemeClr val="accent3"/>
                </a:solidFill>
              </a:defRPr>
            </a:lvl1pPr>
            <a:lvl2pPr marL="456963" indent="0" algn="ctr">
              <a:buNone/>
              <a:defRPr sz="1999"/>
            </a:lvl2pPr>
            <a:lvl3pPr marL="913923" indent="0" algn="ctr">
              <a:buNone/>
              <a:defRPr sz="1799"/>
            </a:lvl3pPr>
            <a:lvl4pPr marL="1370889" indent="0" algn="ctr">
              <a:buNone/>
              <a:defRPr sz="1599"/>
            </a:lvl4pPr>
            <a:lvl5pPr marL="1827852" indent="0" algn="ctr">
              <a:buNone/>
              <a:defRPr sz="1599"/>
            </a:lvl5pPr>
            <a:lvl6pPr marL="2284812" indent="0" algn="ctr">
              <a:buNone/>
              <a:defRPr sz="1599"/>
            </a:lvl6pPr>
            <a:lvl7pPr marL="2741775" indent="0" algn="ctr">
              <a:buNone/>
              <a:defRPr sz="1599"/>
            </a:lvl7pPr>
            <a:lvl8pPr marL="3198740" indent="0" algn="ctr">
              <a:buNone/>
              <a:defRPr sz="1599"/>
            </a:lvl8pPr>
            <a:lvl9pPr marL="3655703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70F54715-A93F-4896-93D9-0F87EC2FA63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99200" y="689925"/>
            <a:ext cx="2793600" cy="681042"/>
            <a:chOff x="2071" y="1578"/>
            <a:chExt cx="2587" cy="631"/>
          </a:xfr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46B7DFA-C5E8-4F62-AD8D-4DEE7917F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1728"/>
              <a:ext cx="244" cy="318"/>
            </a:xfrm>
            <a:custGeom>
              <a:avLst/>
              <a:gdLst>
                <a:gd name="T0" fmla="*/ 12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2 w 129"/>
                <a:gd name="T7" fmla="*/ 29 h 168"/>
                <a:gd name="T8" fmla="*/ 48 w 129"/>
                <a:gd name="T9" fmla="*/ 29 h 168"/>
                <a:gd name="T10" fmla="*/ 48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2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2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2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8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1"/>
                    <a:pt x="75" y="0"/>
                    <a:pt x="7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6ABD64B8-C9CA-4D12-BB30-52ABBBA59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1728"/>
              <a:ext cx="244" cy="318"/>
            </a:xfrm>
            <a:custGeom>
              <a:avLst/>
              <a:gdLst>
                <a:gd name="T0" fmla="*/ 11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1 w 129"/>
                <a:gd name="T7" fmla="*/ 29 h 168"/>
                <a:gd name="T8" fmla="*/ 47 w 129"/>
                <a:gd name="T9" fmla="*/ 29 h 168"/>
                <a:gd name="T10" fmla="*/ 47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1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1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1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7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5" y="1"/>
                    <a:pt x="74" y="0"/>
                    <a:pt x="72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B038732F-5EB5-436D-B40F-847E37FC0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1728"/>
              <a:ext cx="297" cy="464"/>
            </a:xfrm>
            <a:custGeom>
              <a:avLst/>
              <a:gdLst>
                <a:gd name="T0" fmla="*/ 132 w 157"/>
                <a:gd name="T1" fmla="*/ 0 h 245"/>
                <a:gd name="T2" fmla="*/ 127 w 157"/>
                <a:gd name="T3" fmla="*/ 3 h 245"/>
                <a:gd name="T4" fmla="*/ 127 w 157"/>
                <a:gd name="T5" fmla="*/ 3 h 245"/>
                <a:gd name="T6" fmla="*/ 79 w 157"/>
                <a:gd name="T7" fmla="*/ 128 h 245"/>
                <a:gd name="T8" fmla="*/ 30 w 157"/>
                <a:gd name="T9" fmla="*/ 4 h 245"/>
                <a:gd name="T10" fmla="*/ 25 w 157"/>
                <a:gd name="T11" fmla="*/ 0 h 245"/>
                <a:gd name="T12" fmla="*/ 4 w 157"/>
                <a:gd name="T13" fmla="*/ 0 h 245"/>
                <a:gd name="T14" fmla="*/ 0 w 157"/>
                <a:gd name="T15" fmla="*/ 3 h 245"/>
                <a:gd name="T16" fmla="*/ 1 w 157"/>
                <a:gd name="T17" fmla="*/ 6 h 245"/>
                <a:gd name="T18" fmla="*/ 1 w 157"/>
                <a:gd name="T19" fmla="*/ 6 h 245"/>
                <a:gd name="T20" fmla="*/ 1 w 157"/>
                <a:gd name="T21" fmla="*/ 6 h 245"/>
                <a:gd name="T22" fmla="*/ 64 w 157"/>
                <a:gd name="T23" fmla="*/ 168 h 245"/>
                <a:gd name="T24" fmla="*/ 59 w 157"/>
                <a:gd name="T25" fmla="*/ 182 h 245"/>
                <a:gd name="T26" fmla="*/ 48 w 157"/>
                <a:gd name="T27" fmla="*/ 205 h 245"/>
                <a:gd name="T28" fmla="*/ 38 w 157"/>
                <a:gd name="T29" fmla="*/ 215 h 245"/>
                <a:gd name="T30" fmla="*/ 30 w 157"/>
                <a:gd name="T31" fmla="*/ 217 h 245"/>
                <a:gd name="T32" fmla="*/ 26 w 157"/>
                <a:gd name="T33" fmla="*/ 216 h 245"/>
                <a:gd name="T34" fmla="*/ 14 w 157"/>
                <a:gd name="T35" fmla="*/ 213 h 245"/>
                <a:gd name="T36" fmla="*/ 7 w 157"/>
                <a:gd name="T37" fmla="*/ 210 h 245"/>
                <a:gd name="T38" fmla="*/ 3 w 157"/>
                <a:gd name="T39" fmla="*/ 215 h 245"/>
                <a:gd name="T40" fmla="*/ 3 w 157"/>
                <a:gd name="T41" fmla="*/ 233 h 245"/>
                <a:gd name="T42" fmla="*/ 3 w 157"/>
                <a:gd name="T43" fmla="*/ 233 h 245"/>
                <a:gd name="T44" fmla="*/ 7 w 157"/>
                <a:gd name="T45" fmla="*/ 240 h 245"/>
                <a:gd name="T46" fmla="*/ 32 w 157"/>
                <a:gd name="T47" fmla="*/ 245 h 245"/>
                <a:gd name="T48" fmla="*/ 54 w 157"/>
                <a:gd name="T49" fmla="*/ 238 h 245"/>
                <a:gd name="T50" fmla="*/ 73 w 157"/>
                <a:gd name="T51" fmla="*/ 220 h 245"/>
                <a:gd name="T52" fmla="*/ 79 w 157"/>
                <a:gd name="T53" fmla="*/ 208 h 245"/>
                <a:gd name="T54" fmla="*/ 156 w 157"/>
                <a:gd name="T55" fmla="*/ 6 h 245"/>
                <a:gd name="T56" fmla="*/ 157 w 157"/>
                <a:gd name="T57" fmla="*/ 3 h 245"/>
                <a:gd name="T58" fmla="*/ 153 w 157"/>
                <a:gd name="T59" fmla="*/ 0 h 245"/>
                <a:gd name="T60" fmla="*/ 132 w 157"/>
                <a:gd name="T6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7" h="245">
                  <a:moveTo>
                    <a:pt x="132" y="0"/>
                  </a:moveTo>
                  <a:cubicBezTo>
                    <a:pt x="129" y="0"/>
                    <a:pt x="128" y="1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1"/>
                    <a:pt x="28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59" y="182"/>
                    <a:pt x="59" y="182"/>
                    <a:pt x="59" y="182"/>
                  </a:cubicBezTo>
                  <a:cubicBezTo>
                    <a:pt x="57" y="187"/>
                    <a:pt x="53" y="199"/>
                    <a:pt x="48" y="205"/>
                  </a:cubicBezTo>
                  <a:cubicBezTo>
                    <a:pt x="44" y="211"/>
                    <a:pt x="42" y="213"/>
                    <a:pt x="38" y="215"/>
                  </a:cubicBezTo>
                  <a:cubicBezTo>
                    <a:pt x="35" y="216"/>
                    <a:pt x="33" y="217"/>
                    <a:pt x="30" y="217"/>
                  </a:cubicBezTo>
                  <a:cubicBezTo>
                    <a:pt x="28" y="217"/>
                    <a:pt x="27" y="217"/>
                    <a:pt x="26" y="216"/>
                  </a:cubicBezTo>
                  <a:cubicBezTo>
                    <a:pt x="22" y="216"/>
                    <a:pt x="18" y="214"/>
                    <a:pt x="14" y="213"/>
                  </a:cubicBezTo>
                  <a:cubicBezTo>
                    <a:pt x="11" y="212"/>
                    <a:pt x="9" y="210"/>
                    <a:pt x="7" y="210"/>
                  </a:cubicBezTo>
                  <a:cubicBezTo>
                    <a:pt x="5" y="210"/>
                    <a:pt x="3" y="212"/>
                    <a:pt x="3" y="215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6"/>
                    <a:pt x="4" y="238"/>
                    <a:pt x="7" y="240"/>
                  </a:cubicBezTo>
                  <a:cubicBezTo>
                    <a:pt x="15" y="243"/>
                    <a:pt x="21" y="245"/>
                    <a:pt x="32" y="245"/>
                  </a:cubicBezTo>
                  <a:cubicBezTo>
                    <a:pt x="41" y="244"/>
                    <a:pt x="47" y="242"/>
                    <a:pt x="54" y="238"/>
                  </a:cubicBezTo>
                  <a:cubicBezTo>
                    <a:pt x="61" y="233"/>
                    <a:pt x="67" y="227"/>
                    <a:pt x="73" y="220"/>
                  </a:cubicBezTo>
                  <a:cubicBezTo>
                    <a:pt x="75" y="216"/>
                    <a:pt x="77" y="212"/>
                    <a:pt x="79" y="208"/>
                  </a:cubicBezTo>
                  <a:cubicBezTo>
                    <a:pt x="83" y="200"/>
                    <a:pt x="144" y="40"/>
                    <a:pt x="156" y="6"/>
                  </a:cubicBezTo>
                  <a:cubicBezTo>
                    <a:pt x="157" y="5"/>
                    <a:pt x="157" y="4"/>
                    <a:pt x="157" y="3"/>
                  </a:cubicBezTo>
                  <a:cubicBezTo>
                    <a:pt x="157" y="1"/>
                    <a:pt x="155" y="0"/>
                    <a:pt x="153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2C29C81-DF56-4D2E-89D6-7B733339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1726"/>
              <a:ext cx="263" cy="322"/>
            </a:xfrm>
            <a:custGeom>
              <a:avLst/>
              <a:gdLst>
                <a:gd name="T0" fmla="*/ 28 w 139"/>
                <a:gd name="T1" fmla="*/ 21 h 170"/>
                <a:gd name="T2" fmla="*/ 28 w 139"/>
                <a:gd name="T3" fmla="*/ 6 h 170"/>
                <a:gd name="T4" fmla="*/ 25 w 139"/>
                <a:gd name="T5" fmla="*/ 3 h 170"/>
                <a:gd name="T6" fmla="*/ 4 w 139"/>
                <a:gd name="T7" fmla="*/ 3 h 170"/>
                <a:gd name="T8" fmla="*/ 0 w 139"/>
                <a:gd name="T9" fmla="*/ 6 h 170"/>
                <a:gd name="T10" fmla="*/ 0 w 139"/>
                <a:gd name="T11" fmla="*/ 167 h 170"/>
                <a:gd name="T12" fmla="*/ 4 w 139"/>
                <a:gd name="T13" fmla="*/ 170 h 170"/>
                <a:gd name="T14" fmla="*/ 25 w 139"/>
                <a:gd name="T15" fmla="*/ 170 h 170"/>
                <a:gd name="T16" fmla="*/ 28 w 139"/>
                <a:gd name="T17" fmla="*/ 167 h 170"/>
                <a:gd name="T18" fmla="*/ 28 w 139"/>
                <a:gd name="T19" fmla="*/ 68 h 170"/>
                <a:gd name="T20" fmla="*/ 70 w 139"/>
                <a:gd name="T21" fmla="*/ 28 h 170"/>
                <a:gd name="T22" fmla="*/ 111 w 139"/>
                <a:gd name="T23" fmla="*/ 68 h 170"/>
                <a:gd name="T24" fmla="*/ 111 w 139"/>
                <a:gd name="T25" fmla="*/ 167 h 170"/>
                <a:gd name="T26" fmla="*/ 111 w 139"/>
                <a:gd name="T27" fmla="*/ 167 h 170"/>
                <a:gd name="T28" fmla="*/ 114 w 139"/>
                <a:gd name="T29" fmla="*/ 170 h 170"/>
                <a:gd name="T30" fmla="*/ 136 w 139"/>
                <a:gd name="T31" fmla="*/ 170 h 170"/>
                <a:gd name="T32" fmla="*/ 139 w 139"/>
                <a:gd name="T33" fmla="*/ 167 h 170"/>
                <a:gd name="T34" fmla="*/ 139 w 139"/>
                <a:gd name="T35" fmla="*/ 68 h 170"/>
                <a:gd name="T36" fmla="*/ 139 w 139"/>
                <a:gd name="T37" fmla="*/ 68 h 170"/>
                <a:gd name="T38" fmla="*/ 139 w 139"/>
                <a:gd name="T39" fmla="*/ 68 h 170"/>
                <a:gd name="T40" fmla="*/ 120 w 139"/>
                <a:gd name="T41" fmla="*/ 20 h 170"/>
                <a:gd name="T42" fmla="*/ 70 w 139"/>
                <a:gd name="T43" fmla="*/ 0 h 170"/>
                <a:gd name="T44" fmla="*/ 28 w 139"/>
                <a:gd name="T45" fmla="*/ 2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170">
                  <a:moveTo>
                    <a:pt x="28" y="21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8" y="4"/>
                    <a:pt x="27" y="3"/>
                    <a:pt x="2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9"/>
                    <a:pt x="1" y="170"/>
                    <a:pt x="4" y="170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7" y="170"/>
                    <a:pt x="28" y="169"/>
                    <a:pt x="28" y="1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49"/>
                    <a:pt x="42" y="28"/>
                    <a:pt x="70" y="28"/>
                  </a:cubicBezTo>
                  <a:cubicBezTo>
                    <a:pt x="97" y="28"/>
                    <a:pt x="111" y="49"/>
                    <a:pt x="111" y="68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9"/>
                    <a:pt x="112" y="170"/>
                    <a:pt x="114" y="170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38" y="170"/>
                    <a:pt x="139" y="169"/>
                    <a:pt x="139" y="16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51"/>
                    <a:pt x="133" y="35"/>
                    <a:pt x="120" y="20"/>
                  </a:cubicBezTo>
                  <a:cubicBezTo>
                    <a:pt x="109" y="7"/>
                    <a:pt x="88" y="0"/>
                    <a:pt x="70" y="0"/>
                  </a:cubicBezTo>
                  <a:cubicBezTo>
                    <a:pt x="41" y="0"/>
                    <a:pt x="28" y="21"/>
                    <a:pt x="28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B38DB0D8-2A95-458B-BC03-75E42A03A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1724"/>
              <a:ext cx="246" cy="328"/>
            </a:xfrm>
            <a:custGeom>
              <a:avLst/>
              <a:gdLst>
                <a:gd name="T0" fmla="*/ 4 w 130"/>
                <a:gd name="T1" fmla="*/ 48 h 173"/>
                <a:gd name="T2" fmla="*/ 56 w 130"/>
                <a:gd name="T3" fmla="*/ 97 h 173"/>
                <a:gd name="T4" fmla="*/ 57 w 130"/>
                <a:gd name="T5" fmla="*/ 98 h 173"/>
                <a:gd name="T6" fmla="*/ 101 w 130"/>
                <a:gd name="T7" fmla="*/ 124 h 173"/>
                <a:gd name="T8" fmla="*/ 66 w 130"/>
                <a:gd name="T9" fmla="*/ 146 h 173"/>
                <a:gd name="T10" fmla="*/ 30 w 130"/>
                <a:gd name="T11" fmla="*/ 118 h 173"/>
                <a:gd name="T12" fmla="*/ 26 w 130"/>
                <a:gd name="T13" fmla="*/ 114 h 173"/>
                <a:gd name="T14" fmla="*/ 5 w 130"/>
                <a:gd name="T15" fmla="*/ 114 h 173"/>
                <a:gd name="T16" fmla="*/ 0 w 130"/>
                <a:gd name="T17" fmla="*/ 118 h 173"/>
                <a:gd name="T18" fmla="*/ 65 w 130"/>
                <a:gd name="T19" fmla="*/ 173 h 173"/>
                <a:gd name="T20" fmla="*/ 130 w 130"/>
                <a:gd name="T21" fmla="*/ 120 h 173"/>
                <a:gd name="T22" fmla="*/ 72 w 130"/>
                <a:gd name="T23" fmla="*/ 74 h 173"/>
                <a:gd name="T24" fmla="*/ 32 w 130"/>
                <a:gd name="T25" fmla="*/ 48 h 173"/>
                <a:gd name="T26" fmla="*/ 63 w 130"/>
                <a:gd name="T27" fmla="*/ 27 h 173"/>
                <a:gd name="T28" fmla="*/ 97 w 130"/>
                <a:gd name="T29" fmla="*/ 49 h 173"/>
                <a:gd name="T30" fmla="*/ 102 w 130"/>
                <a:gd name="T31" fmla="*/ 53 h 173"/>
                <a:gd name="T32" fmla="*/ 120 w 130"/>
                <a:gd name="T33" fmla="*/ 53 h 173"/>
                <a:gd name="T34" fmla="*/ 125 w 130"/>
                <a:gd name="T35" fmla="*/ 48 h 173"/>
                <a:gd name="T36" fmla="*/ 63 w 130"/>
                <a:gd name="T37" fmla="*/ 0 h 173"/>
                <a:gd name="T38" fmla="*/ 4 w 130"/>
                <a:gd name="T39" fmla="*/ 4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173">
                  <a:moveTo>
                    <a:pt x="4" y="48"/>
                  </a:moveTo>
                  <a:cubicBezTo>
                    <a:pt x="4" y="77"/>
                    <a:pt x="19" y="91"/>
                    <a:pt x="56" y="9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83" y="102"/>
                    <a:pt x="101" y="105"/>
                    <a:pt x="101" y="124"/>
                  </a:cubicBezTo>
                  <a:cubicBezTo>
                    <a:pt x="101" y="139"/>
                    <a:pt x="83" y="146"/>
                    <a:pt x="66" y="146"/>
                  </a:cubicBezTo>
                  <a:cubicBezTo>
                    <a:pt x="46" y="146"/>
                    <a:pt x="33" y="136"/>
                    <a:pt x="30" y="118"/>
                  </a:cubicBezTo>
                  <a:cubicBezTo>
                    <a:pt x="30" y="116"/>
                    <a:pt x="29" y="114"/>
                    <a:pt x="26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6"/>
                    <a:pt x="0" y="118"/>
                  </a:cubicBezTo>
                  <a:cubicBezTo>
                    <a:pt x="0" y="150"/>
                    <a:pt x="27" y="173"/>
                    <a:pt x="65" y="173"/>
                  </a:cubicBezTo>
                  <a:cubicBezTo>
                    <a:pt x="104" y="173"/>
                    <a:pt x="130" y="151"/>
                    <a:pt x="130" y="120"/>
                  </a:cubicBezTo>
                  <a:cubicBezTo>
                    <a:pt x="130" y="86"/>
                    <a:pt x="100" y="79"/>
                    <a:pt x="72" y="74"/>
                  </a:cubicBezTo>
                  <a:cubicBezTo>
                    <a:pt x="37" y="68"/>
                    <a:pt x="32" y="58"/>
                    <a:pt x="32" y="48"/>
                  </a:cubicBezTo>
                  <a:cubicBezTo>
                    <a:pt x="32" y="32"/>
                    <a:pt x="49" y="27"/>
                    <a:pt x="63" y="27"/>
                  </a:cubicBezTo>
                  <a:cubicBezTo>
                    <a:pt x="82" y="27"/>
                    <a:pt x="94" y="34"/>
                    <a:pt x="97" y="49"/>
                  </a:cubicBezTo>
                  <a:cubicBezTo>
                    <a:pt x="98" y="51"/>
                    <a:pt x="98" y="53"/>
                    <a:pt x="10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3" y="53"/>
                    <a:pt x="125" y="51"/>
                    <a:pt x="125" y="48"/>
                  </a:cubicBezTo>
                  <a:cubicBezTo>
                    <a:pt x="125" y="19"/>
                    <a:pt x="100" y="0"/>
                    <a:pt x="63" y="0"/>
                  </a:cubicBezTo>
                  <a:cubicBezTo>
                    <a:pt x="22" y="0"/>
                    <a:pt x="4" y="25"/>
                    <a:pt x="4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85FBA9D-B6C7-4BE7-90DC-3572BFC9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1722"/>
              <a:ext cx="312" cy="474"/>
            </a:xfrm>
            <a:custGeom>
              <a:avLst/>
              <a:gdLst>
                <a:gd name="T0" fmla="*/ 67 w 165"/>
                <a:gd name="T1" fmla="*/ 0 h 250"/>
                <a:gd name="T2" fmla="*/ 0 w 165"/>
                <a:gd name="T3" fmla="*/ 86 h 250"/>
                <a:gd name="T4" fmla="*/ 82 w 165"/>
                <a:gd name="T5" fmla="*/ 174 h 250"/>
                <a:gd name="T6" fmla="*/ 137 w 165"/>
                <a:gd name="T7" fmla="*/ 152 h 250"/>
                <a:gd name="T8" fmla="*/ 137 w 165"/>
                <a:gd name="T9" fmla="*/ 173 h 250"/>
                <a:gd name="T10" fmla="*/ 89 w 165"/>
                <a:gd name="T11" fmla="*/ 222 h 250"/>
                <a:gd name="T12" fmla="*/ 48 w 165"/>
                <a:gd name="T13" fmla="*/ 194 h 250"/>
                <a:gd name="T14" fmla="*/ 43 w 165"/>
                <a:gd name="T15" fmla="*/ 190 h 250"/>
                <a:gd name="T16" fmla="*/ 24 w 165"/>
                <a:gd name="T17" fmla="*/ 190 h 250"/>
                <a:gd name="T18" fmla="*/ 19 w 165"/>
                <a:gd name="T19" fmla="*/ 195 h 250"/>
                <a:gd name="T20" fmla="*/ 89 w 165"/>
                <a:gd name="T21" fmla="*/ 250 h 250"/>
                <a:gd name="T22" fmla="*/ 165 w 165"/>
                <a:gd name="T23" fmla="*/ 174 h 250"/>
                <a:gd name="T24" fmla="*/ 165 w 165"/>
                <a:gd name="T25" fmla="*/ 7 h 250"/>
                <a:gd name="T26" fmla="*/ 162 w 165"/>
                <a:gd name="T27" fmla="*/ 4 h 250"/>
                <a:gd name="T28" fmla="*/ 140 w 165"/>
                <a:gd name="T29" fmla="*/ 4 h 250"/>
                <a:gd name="T30" fmla="*/ 137 w 165"/>
                <a:gd name="T31" fmla="*/ 7 h 250"/>
                <a:gd name="T32" fmla="*/ 137 w 165"/>
                <a:gd name="T33" fmla="*/ 21 h 250"/>
                <a:gd name="T34" fmla="*/ 99 w 165"/>
                <a:gd name="T35" fmla="*/ 0 h 250"/>
                <a:gd name="T36" fmla="*/ 96 w 165"/>
                <a:gd name="T37" fmla="*/ 3 h 250"/>
                <a:gd name="T38" fmla="*/ 96 w 165"/>
                <a:gd name="T39" fmla="*/ 28 h 250"/>
                <a:gd name="T40" fmla="*/ 97 w 165"/>
                <a:gd name="T41" fmla="*/ 31 h 250"/>
                <a:gd name="T42" fmla="*/ 138 w 165"/>
                <a:gd name="T43" fmla="*/ 87 h 250"/>
                <a:gd name="T44" fmla="*/ 83 w 165"/>
                <a:gd name="T45" fmla="*/ 146 h 250"/>
                <a:gd name="T46" fmla="*/ 29 w 165"/>
                <a:gd name="T47" fmla="*/ 87 h 250"/>
                <a:gd name="T48" fmla="*/ 68 w 165"/>
                <a:gd name="T49" fmla="*/ 31 h 250"/>
                <a:gd name="T50" fmla="*/ 70 w 165"/>
                <a:gd name="T51" fmla="*/ 29 h 250"/>
                <a:gd name="T52" fmla="*/ 70 w 165"/>
                <a:gd name="T53" fmla="*/ 3 h 250"/>
                <a:gd name="T54" fmla="*/ 67 w 165"/>
                <a:gd name="T55" fmla="*/ 0 h 250"/>
                <a:gd name="T56" fmla="*/ 67 w 165"/>
                <a:gd name="T5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5" h="250">
                  <a:moveTo>
                    <a:pt x="67" y="0"/>
                  </a:moveTo>
                  <a:cubicBezTo>
                    <a:pt x="29" y="8"/>
                    <a:pt x="0" y="44"/>
                    <a:pt x="0" y="86"/>
                  </a:cubicBezTo>
                  <a:cubicBezTo>
                    <a:pt x="0" y="135"/>
                    <a:pt x="37" y="174"/>
                    <a:pt x="82" y="174"/>
                  </a:cubicBezTo>
                  <a:cubicBezTo>
                    <a:pt x="103" y="174"/>
                    <a:pt x="122" y="166"/>
                    <a:pt x="137" y="15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37" y="205"/>
                    <a:pt x="120" y="222"/>
                    <a:pt x="89" y="222"/>
                  </a:cubicBezTo>
                  <a:cubicBezTo>
                    <a:pt x="66" y="222"/>
                    <a:pt x="52" y="213"/>
                    <a:pt x="48" y="194"/>
                  </a:cubicBezTo>
                  <a:cubicBezTo>
                    <a:pt x="47" y="192"/>
                    <a:pt x="46" y="190"/>
                    <a:pt x="43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1" y="190"/>
                    <a:pt x="19" y="192"/>
                    <a:pt x="19" y="195"/>
                  </a:cubicBezTo>
                  <a:cubicBezTo>
                    <a:pt x="22" y="228"/>
                    <a:pt x="51" y="250"/>
                    <a:pt x="89" y="250"/>
                  </a:cubicBezTo>
                  <a:cubicBezTo>
                    <a:pt x="135" y="250"/>
                    <a:pt x="165" y="219"/>
                    <a:pt x="165" y="174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5"/>
                    <a:pt x="164" y="4"/>
                    <a:pt x="162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38" y="4"/>
                    <a:pt x="137" y="5"/>
                    <a:pt x="137" y="7"/>
                  </a:cubicBezTo>
                  <a:cubicBezTo>
                    <a:pt x="137" y="21"/>
                    <a:pt x="137" y="21"/>
                    <a:pt x="137" y="21"/>
                  </a:cubicBezTo>
                  <a:cubicBezTo>
                    <a:pt x="126" y="11"/>
                    <a:pt x="113" y="4"/>
                    <a:pt x="99" y="0"/>
                  </a:cubicBezTo>
                  <a:cubicBezTo>
                    <a:pt x="97" y="0"/>
                    <a:pt x="96" y="1"/>
                    <a:pt x="96" y="3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9"/>
                    <a:pt x="96" y="30"/>
                    <a:pt x="97" y="31"/>
                  </a:cubicBezTo>
                  <a:cubicBezTo>
                    <a:pt x="121" y="37"/>
                    <a:pt x="138" y="60"/>
                    <a:pt x="138" y="87"/>
                  </a:cubicBezTo>
                  <a:cubicBezTo>
                    <a:pt x="138" y="119"/>
                    <a:pt x="114" y="146"/>
                    <a:pt x="83" y="146"/>
                  </a:cubicBezTo>
                  <a:cubicBezTo>
                    <a:pt x="53" y="146"/>
                    <a:pt x="29" y="119"/>
                    <a:pt x="29" y="87"/>
                  </a:cubicBezTo>
                  <a:cubicBezTo>
                    <a:pt x="29" y="61"/>
                    <a:pt x="45" y="38"/>
                    <a:pt x="68" y="31"/>
                  </a:cubicBezTo>
                  <a:cubicBezTo>
                    <a:pt x="69" y="31"/>
                    <a:pt x="70" y="30"/>
                    <a:pt x="70" y="2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1"/>
                    <a:pt x="69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48DD9144-12C1-4B89-9F6D-92B4361D9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01B98C09-7AAE-43C7-82DE-9DB278B02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F4FD3F7-7AD2-4CA4-8D7C-34E6C136A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1584"/>
              <a:ext cx="242" cy="462"/>
            </a:xfrm>
            <a:custGeom>
              <a:avLst/>
              <a:gdLst>
                <a:gd name="T0" fmla="*/ 39 w 128"/>
                <a:gd name="T1" fmla="*/ 55 h 244"/>
                <a:gd name="T2" fmla="*/ 39 w 128"/>
                <a:gd name="T3" fmla="*/ 76 h 244"/>
                <a:gd name="T4" fmla="*/ 4 w 128"/>
                <a:gd name="T5" fmla="*/ 76 h 244"/>
                <a:gd name="T6" fmla="*/ 0 w 128"/>
                <a:gd name="T7" fmla="*/ 81 h 244"/>
                <a:gd name="T8" fmla="*/ 0 w 128"/>
                <a:gd name="T9" fmla="*/ 99 h 244"/>
                <a:gd name="T10" fmla="*/ 4 w 128"/>
                <a:gd name="T11" fmla="*/ 103 h 244"/>
                <a:gd name="T12" fmla="*/ 39 w 128"/>
                <a:gd name="T13" fmla="*/ 103 h 244"/>
                <a:gd name="T14" fmla="*/ 39 w 128"/>
                <a:gd name="T15" fmla="*/ 239 h 244"/>
                <a:gd name="T16" fmla="*/ 44 w 128"/>
                <a:gd name="T17" fmla="*/ 244 h 244"/>
                <a:gd name="T18" fmla="*/ 62 w 128"/>
                <a:gd name="T19" fmla="*/ 244 h 244"/>
                <a:gd name="T20" fmla="*/ 67 w 128"/>
                <a:gd name="T21" fmla="*/ 239 h 244"/>
                <a:gd name="T22" fmla="*/ 67 w 128"/>
                <a:gd name="T23" fmla="*/ 103 h 244"/>
                <a:gd name="T24" fmla="*/ 120 w 128"/>
                <a:gd name="T25" fmla="*/ 103 h 244"/>
                <a:gd name="T26" fmla="*/ 125 w 128"/>
                <a:gd name="T27" fmla="*/ 99 h 244"/>
                <a:gd name="T28" fmla="*/ 125 w 128"/>
                <a:gd name="T29" fmla="*/ 81 h 244"/>
                <a:gd name="T30" fmla="*/ 120 w 128"/>
                <a:gd name="T31" fmla="*/ 76 h 244"/>
                <a:gd name="T32" fmla="*/ 67 w 128"/>
                <a:gd name="T33" fmla="*/ 76 h 244"/>
                <a:gd name="T34" fmla="*/ 67 w 128"/>
                <a:gd name="T35" fmla="*/ 55 h 244"/>
                <a:gd name="T36" fmla="*/ 91 w 128"/>
                <a:gd name="T37" fmla="*/ 27 h 244"/>
                <a:gd name="T38" fmla="*/ 122 w 128"/>
                <a:gd name="T39" fmla="*/ 37 h 244"/>
                <a:gd name="T40" fmla="*/ 125 w 128"/>
                <a:gd name="T41" fmla="*/ 38 h 244"/>
                <a:gd name="T42" fmla="*/ 128 w 128"/>
                <a:gd name="T43" fmla="*/ 33 h 244"/>
                <a:gd name="T44" fmla="*/ 128 w 128"/>
                <a:gd name="T45" fmla="*/ 16 h 244"/>
                <a:gd name="T46" fmla="*/ 125 w 128"/>
                <a:gd name="T47" fmla="*/ 9 h 244"/>
                <a:gd name="T48" fmla="*/ 89 w 128"/>
                <a:gd name="T49" fmla="*/ 0 h 244"/>
                <a:gd name="T50" fmla="*/ 39 w 128"/>
                <a:gd name="T51" fmla="*/ 5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244">
                  <a:moveTo>
                    <a:pt x="39" y="55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1" y="76"/>
                    <a:pt x="0" y="78"/>
                    <a:pt x="0" y="8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2"/>
                    <a:pt x="1" y="103"/>
                    <a:pt x="4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239"/>
                    <a:pt x="39" y="239"/>
                    <a:pt x="39" y="239"/>
                  </a:cubicBezTo>
                  <a:cubicBezTo>
                    <a:pt x="39" y="242"/>
                    <a:pt x="41" y="244"/>
                    <a:pt x="44" y="244"/>
                  </a:cubicBezTo>
                  <a:cubicBezTo>
                    <a:pt x="62" y="244"/>
                    <a:pt x="62" y="244"/>
                    <a:pt x="62" y="244"/>
                  </a:cubicBezTo>
                  <a:cubicBezTo>
                    <a:pt x="65" y="244"/>
                    <a:pt x="67" y="242"/>
                    <a:pt x="67" y="239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23" y="103"/>
                    <a:pt x="125" y="102"/>
                    <a:pt x="125" y="99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78"/>
                    <a:pt x="123" y="76"/>
                    <a:pt x="120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38"/>
                    <a:pt x="76" y="27"/>
                    <a:pt x="91" y="27"/>
                  </a:cubicBezTo>
                  <a:cubicBezTo>
                    <a:pt x="102" y="27"/>
                    <a:pt x="110" y="30"/>
                    <a:pt x="122" y="37"/>
                  </a:cubicBezTo>
                  <a:cubicBezTo>
                    <a:pt x="123" y="38"/>
                    <a:pt x="124" y="38"/>
                    <a:pt x="125" y="38"/>
                  </a:cubicBezTo>
                  <a:cubicBezTo>
                    <a:pt x="127" y="38"/>
                    <a:pt x="128" y="36"/>
                    <a:pt x="128" y="33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13"/>
                    <a:pt x="128" y="11"/>
                    <a:pt x="125" y="9"/>
                  </a:cubicBezTo>
                  <a:cubicBezTo>
                    <a:pt x="114" y="3"/>
                    <a:pt x="103" y="0"/>
                    <a:pt x="89" y="0"/>
                  </a:cubicBezTo>
                  <a:cubicBezTo>
                    <a:pt x="54" y="0"/>
                    <a:pt x="39" y="29"/>
                    <a:pt x="39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3F74A4C-3F35-49ED-8FDB-98270CD3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" y="1578"/>
              <a:ext cx="632" cy="631"/>
            </a:xfrm>
            <a:custGeom>
              <a:avLst/>
              <a:gdLst>
                <a:gd name="T0" fmla="*/ 181 w 334"/>
                <a:gd name="T1" fmla="*/ 1 h 333"/>
                <a:gd name="T2" fmla="*/ 180 w 334"/>
                <a:gd name="T3" fmla="*/ 4 h 333"/>
                <a:gd name="T4" fmla="*/ 180 w 334"/>
                <a:gd name="T5" fmla="*/ 26 h 333"/>
                <a:gd name="T6" fmla="*/ 180 w 334"/>
                <a:gd name="T7" fmla="*/ 26 h 333"/>
                <a:gd name="T8" fmla="*/ 182 w 334"/>
                <a:gd name="T9" fmla="*/ 28 h 333"/>
                <a:gd name="T10" fmla="*/ 306 w 334"/>
                <a:gd name="T11" fmla="*/ 166 h 333"/>
                <a:gd name="T12" fmla="*/ 167 w 334"/>
                <a:gd name="T13" fmla="*/ 305 h 333"/>
                <a:gd name="T14" fmla="*/ 28 w 334"/>
                <a:gd name="T15" fmla="*/ 166 h 333"/>
                <a:gd name="T16" fmla="*/ 152 w 334"/>
                <a:gd name="T17" fmla="*/ 28 h 333"/>
                <a:gd name="T18" fmla="*/ 154 w 334"/>
                <a:gd name="T19" fmla="*/ 26 h 333"/>
                <a:gd name="T20" fmla="*/ 154 w 334"/>
                <a:gd name="T21" fmla="*/ 26 h 333"/>
                <a:gd name="T22" fmla="*/ 154 w 334"/>
                <a:gd name="T23" fmla="*/ 4 h 333"/>
                <a:gd name="T24" fmla="*/ 153 w 334"/>
                <a:gd name="T25" fmla="*/ 1 h 333"/>
                <a:gd name="T26" fmla="*/ 150 w 334"/>
                <a:gd name="T27" fmla="*/ 0 h 333"/>
                <a:gd name="T28" fmla="*/ 149 w 334"/>
                <a:gd name="T29" fmla="*/ 0 h 333"/>
                <a:gd name="T30" fmla="*/ 149 w 334"/>
                <a:gd name="T31" fmla="*/ 0 h 333"/>
                <a:gd name="T32" fmla="*/ 0 w 334"/>
                <a:gd name="T33" fmla="*/ 166 h 333"/>
                <a:gd name="T34" fmla="*/ 167 w 334"/>
                <a:gd name="T35" fmla="*/ 333 h 333"/>
                <a:gd name="T36" fmla="*/ 334 w 334"/>
                <a:gd name="T37" fmla="*/ 166 h 333"/>
                <a:gd name="T38" fmla="*/ 185 w 334"/>
                <a:gd name="T39" fmla="*/ 0 h 333"/>
                <a:gd name="T40" fmla="*/ 185 w 334"/>
                <a:gd name="T41" fmla="*/ 0 h 333"/>
                <a:gd name="T42" fmla="*/ 184 w 334"/>
                <a:gd name="T43" fmla="*/ 0 h 333"/>
                <a:gd name="T44" fmla="*/ 181 w 334"/>
                <a:gd name="T45" fmla="*/ 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4" h="333">
                  <a:moveTo>
                    <a:pt x="181" y="1"/>
                  </a:moveTo>
                  <a:cubicBezTo>
                    <a:pt x="180" y="2"/>
                    <a:pt x="180" y="3"/>
                    <a:pt x="180" y="4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7"/>
                    <a:pt x="181" y="28"/>
                    <a:pt x="182" y="28"/>
                  </a:cubicBezTo>
                  <a:cubicBezTo>
                    <a:pt x="251" y="35"/>
                    <a:pt x="306" y="94"/>
                    <a:pt x="306" y="166"/>
                  </a:cubicBezTo>
                  <a:cubicBezTo>
                    <a:pt x="306" y="243"/>
                    <a:pt x="244" y="305"/>
                    <a:pt x="167" y="305"/>
                  </a:cubicBezTo>
                  <a:cubicBezTo>
                    <a:pt x="90" y="305"/>
                    <a:pt x="28" y="243"/>
                    <a:pt x="28" y="166"/>
                  </a:cubicBezTo>
                  <a:cubicBezTo>
                    <a:pt x="28" y="94"/>
                    <a:pt x="82" y="35"/>
                    <a:pt x="152" y="28"/>
                  </a:cubicBezTo>
                  <a:cubicBezTo>
                    <a:pt x="153" y="28"/>
                    <a:pt x="154" y="27"/>
                    <a:pt x="154" y="26"/>
                  </a:cubicBezTo>
                  <a:cubicBezTo>
                    <a:pt x="154" y="26"/>
                    <a:pt x="154" y="26"/>
                    <a:pt x="154" y="26"/>
                  </a:cubicBezTo>
                  <a:cubicBezTo>
                    <a:pt x="154" y="4"/>
                    <a:pt x="154" y="4"/>
                    <a:pt x="154" y="4"/>
                  </a:cubicBezTo>
                  <a:cubicBezTo>
                    <a:pt x="154" y="3"/>
                    <a:pt x="154" y="2"/>
                    <a:pt x="153" y="1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65" y="9"/>
                    <a:pt x="0" y="80"/>
                    <a:pt x="0" y="166"/>
                  </a:cubicBezTo>
                  <a:cubicBezTo>
                    <a:pt x="0" y="258"/>
                    <a:pt x="75" y="333"/>
                    <a:pt x="167" y="333"/>
                  </a:cubicBezTo>
                  <a:cubicBezTo>
                    <a:pt x="259" y="333"/>
                    <a:pt x="334" y="258"/>
                    <a:pt x="334" y="166"/>
                  </a:cubicBezTo>
                  <a:cubicBezTo>
                    <a:pt x="334" y="80"/>
                    <a:pt x="269" y="9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4" y="0"/>
                    <a:pt x="184" y="0"/>
                  </a:cubicBezTo>
                  <a:cubicBezTo>
                    <a:pt x="183" y="0"/>
                    <a:pt x="182" y="0"/>
                    <a:pt x="18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</p:grpSp>
    </p:spTree>
    <p:extLst>
      <p:ext uri="{BB962C8B-B14F-4D97-AF65-F5344CB8AC3E}">
        <p14:creationId xmlns:p14="http://schemas.microsoft.com/office/powerpoint/2010/main" val="38735124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6139"/>
            <a:ext cx="9144000" cy="3245724"/>
          </a:xfrm>
        </p:spPr>
        <p:txBody>
          <a:bodyPr anchor="ctr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14325"/>
            <a:ext cx="9144000" cy="453754"/>
          </a:xfrm>
        </p:spPr>
        <p:txBody>
          <a:bodyPr/>
          <a:lstStyle>
            <a:lvl1pPr marL="0" indent="0" algn="ctr">
              <a:buNone/>
              <a:defRPr sz="2399">
                <a:solidFill>
                  <a:schemeClr val="bg1"/>
                </a:solidFill>
              </a:defRPr>
            </a:lvl1pPr>
            <a:lvl2pPr marL="456963" indent="0" algn="ctr">
              <a:buNone/>
              <a:defRPr sz="1999"/>
            </a:lvl2pPr>
            <a:lvl3pPr marL="913923" indent="0" algn="ctr">
              <a:buNone/>
              <a:defRPr sz="1799"/>
            </a:lvl3pPr>
            <a:lvl4pPr marL="1370889" indent="0" algn="ctr">
              <a:buNone/>
              <a:defRPr sz="1599"/>
            </a:lvl4pPr>
            <a:lvl5pPr marL="1827852" indent="0" algn="ctr">
              <a:buNone/>
              <a:defRPr sz="1599"/>
            </a:lvl5pPr>
            <a:lvl6pPr marL="2284812" indent="0" algn="ctr">
              <a:buNone/>
              <a:defRPr sz="1599"/>
            </a:lvl6pPr>
            <a:lvl7pPr marL="2741775" indent="0" algn="ctr">
              <a:buNone/>
              <a:defRPr sz="1599"/>
            </a:lvl7pPr>
            <a:lvl8pPr marL="3198740" indent="0" algn="ctr">
              <a:buNone/>
              <a:defRPr sz="1599"/>
            </a:lvl8pPr>
            <a:lvl9pPr marL="3655703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70F54715-A93F-4896-93D9-0F87EC2FA63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00788" y="689925"/>
            <a:ext cx="2793600" cy="681042"/>
            <a:chOff x="2071" y="1578"/>
            <a:chExt cx="2587" cy="631"/>
          </a:xfr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46B7DFA-C5E8-4F62-AD8D-4DEE7917F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1728"/>
              <a:ext cx="244" cy="318"/>
            </a:xfrm>
            <a:custGeom>
              <a:avLst/>
              <a:gdLst>
                <a:gd name="T0" fmla="*/ 12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2 w 129"/>
                <a:gd name="T7" fmla="*/ 29 h 168"/>
                <a:gd name="T8" fmla="*/ 48 w 129"/>
                <a:gd name="T9" fmla="*/ 29 h 168"/>
                <a:gd name="T10" fmla="*/ 48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2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2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2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8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1"/>
                    <a:pt x="75" y="0"/>
                    <a:pt x="7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6ABD64B8-C9CA-4D12-BB30-52ABBBA59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1728"/>
              <a:ext cx="244" cy="318"/>
            </a:xfrm>
            <a:custGeom>
              <a:avLst/>
              <a:gdLst>
                <a:gd name="T0" fmla="*/ 11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1 w 129"/>
                <a:gd name="T7" fmla="*/ 29 h 168"/>
                <a:gd name="T8" fmla="*/ 47 w 129"/>
                <a:gd name="T9" fmla="*/ 29 h 168"/>
                <a:gd name="T10" fmla="*/ 47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1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1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1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7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5" y="1"/>
                    <a:pt x="74" y="0"/>
                    <a:pt x="72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B038732F-5EB5-436D-B40F-847E37FC0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1728"/>
              <a:ext cx="297" cy="464"/>
            </a:xfrm>
            <a:custGeom>
              <a:avLst/>
              <a:gdLst>
                <a:gd name="T0" fmla="*/ 132 w 157"/>
                <a:gd name="T1" fmla="*/ 0 h 245"/>
                <a:gd name="T2" fmla="*/ 127 w 157"/>
                <a:gd name="T3" fmla="*/ 3 h 245"/>
                <a:gd name="T4" fmla="*/ 127 w 157"/>
                <a:gd name="T5" fmla="*/ 3 h 245"/>
                <a:gd name="T6" fmla="*/ 79 w 157"/>
                <a:gd name="T7" fmla="*/ 128 h 245"/>
                <a:gd name="T8" fmla="*/ 30 w 157"/>
                <a:gd name="T9" fmla="*/ 4 h 245"/>
                <a:gd name="T10" fmla="*/ 25 w 157"/>
                <a:gd name="T11" fmla="*/ 0 h 245"/>
                <a:gd name="T12" fmla="*/ 4 w 157"/>
                <a:gd name="T13" fmla="*/ 0 h 245"/>
                <a:gd name="T14" fmla="*/ 0 w 157"/>
                <a:gd name="T15" fmla="*/ 3 h 245"/>
                <a:gd name="T16" fmla="*/ 1 w 157"/>
                <a:gd name="T17" fmla="*/ 6 h 245"/>
                <a:gd name="T18" fmla="*/ 1 w 157"/>
                <a:gd name="T19" fmla="*/ 6 h 245"/>
                <a:gd name="T20" fmla="*/ 1 w 157"/>
                <a:gd name="T21" fmla="*/ 6 h 245"/>
                <a:gd name="T22" fmla="*/ 64 w 157"/>
                <a:gd name="T23" fmla="*/ 168 h 245"/>
                <a:gd name="T24" fmla="*/ 59 w 157"/>
                <a:gd name="T25" fmla="*/ 182 h 245"/>
                <a:gd name="T26" fmla="*/ 48 w 157"/>
                <a:gd name="T27" fmla="*/ 205 h 245"/>
                <a:gd name="T28" fmla="*/ 38 w 157"/>
                <a:gd name="T29" fmla="*/ 215 h 245"/>
                <a:gd name="T30" fmla="*/ 30 w 157"/>
                <a:gd name="T31" fmla="*/ 217 h 245"/>
                <a:gd name="T32" fmla="*/ 26 w 157"/>
                <a:gd name="T33" fmla="*/ 216 h 245"/>
                <a:gd name="T34" fmla="*/ 14 w 157"/>
                <a:gd name="T35" fmla="*/ 213 h 245"/>
                <a:gd name="T36" fmla="*/ 7 w 157"/>
                <a:gd name="T37" fmla="*/ 210 h 245"/>
                <a:gd name="T38" fmla="*/ 3 w 157"/>
                <a:gd name="T39" fmla="*/ 215 h 245"/>
                <a:gd name="T40" fmla="*/ 3 w 157"/>
                <a:gd name="T41" fmla="*/ 233 h 245"/>
                <a:gd name="T42" fmla="*/ 3 w 157"/>
                <a:gd name="T43" fmla="*/ 233 h 245"/>
                <a:gd name="T44" fmla="*/ 7 w 157"/>
                <a:gd name="T45" fmla="*/ 240 h 245"/>
                <a:gd name="T46" fmla="*/ 32 w 157"/>
                <a:gd name="T47" fmla="*/ 245 h 245"/>
                <a:gd name="T48" fmla="*/ 54 w 157"/>
                <a:gd name="T49" fmla="*/ 238 h 245"/>
                <a:gd name="T50" fmla="*/ 73 w 157"/>
                <a:gd name="T51" fmla="*/ 220 h 245"/>
                <a:gd name="T52" fmla="*/ 79 w 157"/>
                <a:gd name="T53" fmla="*/ 208 h 245"/>
                <a:gd name="T54" fmla="*/ 156 w 157"/>
                <a:gd name="T55" fmla="*/ 6 h 245"/>
                <a:gd name="T56" fmla="*/ 157 w 157"/>
                <a:gd name="T57" fmla="*/ 3 h 245"/>
                <a:gd name="T58" fmla="*/ 153 w 157"/>
                <a:gd name="T59" fmla="*/ 0 h 245"/>
                <a:gd name="T60" fmla="*/ 132 w 157"/>
                <a:gd name="T6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7" h="245">
                  <a:moveTo>
                    <a:pt x="132" y="0"/>
                  </a:moveTo>
                  <a:cubicBezTo>
                    <a:pt x="129" y="0"/>
                    <a:pt x="128" y="1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1"/>
                    <a:pt x="28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59" y="182"/>
                    <a:pt x="59" y="182"/>
                    <a:pt x="59" y="182"/>
                  </a:cubicBezTo>
                  <a:cubicBezTo>
                    <a:pt x="57" y="187"/>
                    <a:pt x="53" y="199"/>
                    <a:pt x="48" y="205"/>
                  </a:cubicBezTo>
                  <a:cubicBezTo>
                    <a:pt x="44" y="211"/>
                    <a:pt x="42" y="213"/>
                    <a:pt x="38" y="215"/>
                  </a:cubicBezTo>
                  <a:cubicBezTo>
                    <a:pt x="35" y="216"/>
                    <a:pt x="33" y="217"/>
                    <a:pt x="30" y="217"/>
                  </a:cubicBezTo>
                  <a:cubicBezTo>
                    <a:pt x="28" y="217"/>
                    <a:pt x="27" y="217"/>
                    <a:pt x="26" y="216"/>
                  </a:cubicBezTo>
                  <a:cubicBezTo>
                    <a:pt x="22" y="216"/>
                    <a:pt x="18" y="214"/>
                    <a:pt x="14" y="213"/>
                  </a:cubicBezTo>
                  <a:cubicBezTo>
                    <a:pt x="11" y="212"/>
                    <a:pt x="9" y="210"/>
                    <a:pt x="7" y="210"/>
                  </a:cubicBezTo>
                  <a:cubicBezTo>
                    <a:pt x="5" y="210"/>
                    <a:pt x="3" y="212"/>
                    <a:pt x="3" y="215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6"/>
                    <a:pt x="4" y="238"/>
                    <a:pt x="7" y="240"/>
                  </a:cubicBezTo>
                  <a:cubicBezTo>
                    <a:pt x="15" y="243"/>
                    <a:pt x="21" y="245"/>
                    <a:pt x="32" y="245"/>
                  </a:cubicBezTo>
                  <a:cubicBezTo>
                    <a:pt x="41" y="244"/>
                    <a:pt x="47" y="242"/>
                    <a:pt x="54" y="238"/>
                  </a:cubicBezTo>
                  <a:cubicBezTo>
                    <a:pt x="61" y="233"/>
                    <a:pt x="67" y="227"/>
                    <a:pt x="73" y="220"/>
                  </a:cubicBezTo>
                  <a:cubicBezTo>
                    <a:pt x="75" y="216"/>
                    <a:pt x="77" y="212"/>
                    <a:pt x="79" y="208"/>
                  </a:cubicBezTo>
                  <a:cubicBezTo>
                    <a:pt x="83" y="200"/>
                    <a:pt x="144" y="40"/>
                    <a:pt x="156" y="6"/>
                  </a:cubicBezTo>
                  <a:cubicBezTo>
                    <a:pt x="157" y="5"/>
                    <a:pt x="157" y="4"/>
                    <a:pt x="157" y="3"/>
                  </a:cubicBezTo>
                  <a:cubicBezTo>
                    <a:pt x="157" y="1"/>
                    <a:pt x="155" y="0"/>
                    <a:pt x="153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2C29C81-DF56-4D2E-89D6-7B733339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1726"/>
              <a:ext cx="263" cy="322"/>
            </a:xfrm>
            <a:custGeom>
              <a:avLst/>
              <a:gdLst>
                <a:gd name="T0" fmla="*/ 28 w 139"/>
                <a:gd name="T1" fmla="*/ 21 h 170"/>
                <a:gd name="T2" fmla="*/ 28 w 139"/>
                <a:gd name="T3" fmla="*/ 6 h 170"/>
                <a:gd name="T4" fmla="*/ 25 w 139"/>
                <a:gd name="T5" fmla="*/ 3 h 170"/>
                <a:gd name="T6" fmla="*/ 4 w 139"/>
                <a:gd name="T7" fmla="*/ 3 h 170"/>
                <a:gd name="T8" fmla="*/ 0 w 139"/>
                <a:gd name="T9" fmla="*/ 6 h 170"/>
                <a:gd name="T10" fmla="*/ 0 w 139"/>
                <a:gd name="T11" fmla="*/ 167 h 170"/>
                <a:gd name="T12" fmla="*/ 4 w 139"/>
                <a:gd name="T13" fmla="*/ 170 h 170"/>
                <a:gd name="T14" fmla="*/ 25 w 139"/>
                <a:gd name="T15" fmla="*/ 170 h 170"/>
                <a:gd name="T16" fmla="*/ 28 w 139"/>
                <a:gd name="T17" fmla="*/ 167 h 170"/>
                <a:gd name="T18" fmla="*/ 28 w 139"/>
                <a:gd name="T19" fmla="*/ 68 h 170"/>
                <a:gd name="T20" fmla="*/ 70 w 139"/>
                <a:gd name="T21" fmla="*/ 28 h 170"/>
                <a:gd name="T22" fmla="*/ 111 w 139"/>
                <a:gd name="T23" fmla="*/ 68 h 170"/>
                <a:gd name="T24" fmla="*/ 111 w 139"/>
                <a:gd name="T25" fmla="*/ 167 h 170"/>
                <a:gd name="T26" fmla="*/ 111 w 139"/>
                <a:gd name="T27" fmla="*/ 167 h 170"/>
                <a:gd name="T28" fmla="*/ 114 w 139"/>
                <a:gd name="T29" fmla="*/ 170 h 170"/>
                <a:gd name="T30" fmla="*/ 136 w 139"/>
                <a:gd name="T31" fmla="*/ 170 h 170"/>
                <a:gd name="T32" fmla="*/ 139 w 139"/>
                <a:gd name="T33" fmla="*/ 167 h 170"/>
                <a:gd name="T34" fmla="*/ 139 w 139"/>
                <a:gd name="T35" fmla="*/ 68 h 170"/>
                <a:gd name="T36" fmla="*/ 139 w 139"/>
                <a:gd name="T37" fmla="*/ 68 h 170"/>
                <a:gd name="T38" fmla="*/ 139 w 139"/>
                <a:gd name="T39" fmla="*/ 68 h 170"/>
                <a:gd name="T40" fmla="*/ 120 w 139"/>
                <a:gd name="T41" fmla="*/ 20 h 170"/>
                <a:gd name="T42" fmla="*/ 70 w 139"/>
                <a:gd name="T43" fmla="*/ 0 h 170"/>
                <a:gd name="T44" fmla="*/ 28 w 139"/>
                <a:gd name="T45" fmla="*/ 2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170">
                  <a:moveTo>
                    <a:pt x="28" y="21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8" y="4"/>
                    <a:pt x="27" y="3"/>
                    <a:pt x="2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9"/>
                    <a:pt x="1" y="170"/>
                    <a:pt x="4" y="170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7" y="170"/>
                    <a:pt x="28" y="169"/>
                    <a:pt x="28" y="1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49"/>
                    <a:pt x="42" y="28"/>
                    <a:pt x="70" y="28"/>
                  </a:cubicBezTo>
                  <a:cubicBezTo>
                    <a:pt x="97" y="28"/>
                    <a:pt x="111" y="49"/>
                    <a:pt x="111" y="68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9"/>
                    <a:pt x="112" y="170"/>
                    <a:pt x="114" y="170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38" y="170"/>
                    <a:pt x="139" y="169"/>
                    <a:pt x="139" y="16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51"/>
                    <a:pt x="133" y="35"/>
                    <a:pt x="120" y="20"/>
                  </a:cubicBezTo>
                  <a:cubicBezTo>
                    <a:pt x="109" y="7"/>
                    <a:pt x="88" y="0"/>
                    <a:pt x="70" y="0"/>
                  </a:cubicBezTo>
                  <a:cubicBezTo>
                    <a:pt x="41" y="0"/>
                    <a:pt x="28" y="21"/>
                    <a:pt x="28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B38DB0D8-2A95-458B-BC03-75E42A03A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1724"/>
              <a:ext cx="246" cy="328"/>
            </a:xfrm>
            <a:custGeom>
              <a:avLst/>
              <a:gdLst>
                <a:gd name="T0" fmla="*/ 4 w 130"/>
                <a:gd name="T1" fmla="*/ 48 h 173"/>
                <a:gd name="T2" fmla="*/ 56 w 130"/>
                <a:gd name="T3" fmla="*/ 97 h 173"/>
                <a:gd name="T4" fmla="*/ 57 w 130"/>
                <a:gd name="T5" fmla="*/ 98 h 173"/>
                <a:gd name="T6" fmla="*/ 101 w 130"/>
                <a:gd name="T7" fmla="*/ 124 h 173"/>
                <a:gd name="T8" fmla="*/ 66 w 130"/>
                <a:gd name="T9" fmla="*/ 146 h 173"/>
                <a:gd name="T10" fmla="*/ 30 w 130"/>
                <a:gd name="T11" fmla="*/ 118 h 173"/>
                <a:gd name="T12" fmla="*/ 26 w 130"/>
                <a:gd name="T13" fmla="*/ 114 h 173"/>
                <a:gd name="T14" fmla="*/ 5 w 130"/>
                <a:gd name="T15" fmla="*/ 114 h 173"/>
                <a:gd name="T16" fmla="*/ 0 w 130"/>
                <a:gd name="T17" fmla="*/ 118 h 173"/>
                <a:gd name="T18" fmla="*/ 65 w 130"/>
                <a:gd name="T19" fmla="*/ 173 h 173"/>
                <a:gd name="T20" fmla="*/ 130 w 130"/>
                <a:gd name="T21" fmla="*/ 120 h 173"/>
                <a:gd name="T22" fmla="*/ 72 w 130"/>
                <a:gd name="T23" fmla="*/ 74 h 173"/>
                <a:gd name="T24" fmla="*/ 32 w 130"/>
                <a:gd name="T25" fmla="*/ 48 h 173"/>
                <a:gd name="T26" fmla="*/ 63 w 130"/>
                <a:gd name="T27" fmla="*/ 27 h 173"/>
                <a:gd name="T28" fmla="*/ 97 w 130"/>
                <a:gd name="T29" fmla="*/ 49 h 173"/>
                <a:gd name="T30" fmla="*/ 102 w 130"/>
                <a:gd name="T31" fmla="*/ 53 h 173"/>
                <a:gd name="T32" fmla="*/ 120 w 130"/>
                <a:gd name="T33" fmla="*/ 53 h 173"/>
                <a:gd name="T34" fmla="*/ 125 w 130"/>
                <a:gd name="T35" fmla="*/ 48 h 173"/>
                <a:gd name="T36" fmla="*/ 63 w 130"/>
                <a:gd name="T37" fmla="*/ 0 h 173"/>
                <a:gd name="T38" fmla="*/ 4 w 130"/>
                <a:gd name="T39" fmla="*/ 4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173">
                  <a:moveTo>
                    <a:pt x="4" y="48"/>
                  </a:moveTo>
                  <a:cubicBezTo>
                    <a:pt x="4" y="77"/>
                    <a:pt x="19" y="91"/>
                    <a:pt x="56" y="9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83" y="102"/>
                    <a:pt x="101" y="105"/>
                    <a:pt x="101" y="124"/>
                  </a:cubicBezTo>
                  <a:cubicBezTo>
                    <a:pt x="101" y="139"/>
                    <a:pt x="83" y="146"/>
                    <a:pt x="66" y="146"/>
                  </a:cubicBezTo>
                  <a:cubicBezTo>
                    <a:pt x="46" y="146"/>
                    <a:pt x="33" y="136"/>
                    <a:pt x="30" y="118"/>
                  </a:cubicBezTo>
                  <a:cubicBezTo>
                    <a:pt x="30" y="116"/>
                    <a:pt x="29" y="114"/>
                    <a:pt x="26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6"/>
                    <a:pt x="0" y="118"/>
                  </a:cubicBezTo>
                  <a:cubicBezTo>
                    <a:pt x="0" y="150"/>
                    <a:pt x="27" y="173"/>
                    <a:pt x="65" y="173"/>
                  </a:cubicBezTo>
                  <a:cubicBezTo>
                    <a:pt x="104" y="173"/>
                    <a:pt x="130" y="151"/>
                    <a:pt x="130" y="120"/>
                  </a:cubicBezTo>
                  <a:cubicBezTo>
                    <a:pt x="130" y="86"/>
                    <a:pt x="100" y="79"/>
                    <a:pt x="72" y="74"/>
                  </a:cubicBezTo>
                  <a:cubicBezTo>
                    <a:pt x="37" y="68"/>
                    <a:pt x="32" y="58"/>
                    <a:pt x="32" y="48"/>
                  </a:cubicBezTo>
                  <a:cubicBezTo>
                    <a:pt x="32" y="32"/>
                    <a:pt x="49" y="27"/>
                    <a:pt x="63" y="27"/>
                  </a:cubicBezTo>
                  <a:cubicBezTo>
                    <a:pt x="82" y="27"/>
                    <a:pt x="94" y="34"/>
                    <a:pt x="97" y="49"/>
                  </a:cubicBezTo>
                  <a:cubicBezTo>
                    <a:pt x="98" y="51"/>
                    <a:pt x="98" y="53"/>
                    <a:pt x="10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3" y="53"/>
                    <a:pt x="125" y="51"/>
                    <a:pt x="125" y="48"/>
                  </a:cubicBezTo>
                  <a:cubicBezTo>
                    <a:pt x="125" y="19"/>
                    <a:pt x="100" y="0"/>
                    <a:pt x="63" y="0"/>
                  </a:cubicBezTo>
                  <a:cubicBezTo>
                    <a:pt x="22" y="0"/>
                    <a:pt x="4" y="25"/>
                    <a:pt x="4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85FBA9D-B6C7-4BE7-90DC-3572BFC9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1722"/>
              <a:ext cx="312" cy="474"/>
            </a:xfrm>
            <a:custGeom>
              <a:avLst/>
              <a:gdLst>
                <a:gd name="T0" fmla="*/ 67 w 165"/>
                <a:gd name="T1" fmla="*/ 0 h 250"/>
                <a:gd name="T2" fmla="*/ 0 w 165"/>
                <a:gd name="T3" fmla="*/ 86 h 250"/>
                <a:gd name="T4" fmla="*/ 82 w 165"/>
                <a:gd name="T5" fmla="*/ 174 h 250"/>
                <a:gd name="T6" fmla="*/ 137 w 165"/>
                <a:gd name="T7" fmla="*/ 152 h 250"/>
                <a:gd name="T8" fmla="*/ 137 w 165"/>
                <a:gd name="T9" fmla="*/ 173 h 250"/>
                <a:gd name="T10" fmla="*/ 89 w 165"/>
                <a:gd name="T11" fmla="*/ 222 h 250"/>
                <a:gd name="T12" fmla="*/ 48 w 165"/>
                <a:gd name="T13" fmla="*/ 194 h 250"/>
                <a:gd name="T14" fmla="*/ 43 w 165"/>
                <a:gd name="T15" fmla="*/ 190 h 250"/>
                <a:gd name="T16" fmla="*/ 24 w 165"/>
                <a:gd name="T17" fmla="*/ 190 h 250"/>
                <a:gd name="T18" fmla="*/ 19 w 165"/>
                <a:gd name="T19" fmla="*/ 195 h 250"/>
                <a:gd name="T20" fmla="*/ 89 w 165"/>
                <a:gd name="T21" fmla="*/ 250 h 250"/>
                <a:gd name="T22" fmla="*/ 165 w 165"/>
                <a:gd name="T23" fmla="*/ 174 h 250"/>
                <a:gd name="T24" fmla="*/ 165 w 165"/>
                <a:gd name="T25" fmla="*/ 7 h 250"/>
                <a:gd name="T26" fmla="*/ 162 w 165"/>
                <a:gd name="T27" fmla="*/ 4 h 250"/>
                <a:gd name="T28" fmla="*/ 140 w 165"/>
                <a:gd name="T29" fmla="*/ 4 h 250"/>
                <a:gd name="T30" fmla="*/ 137 w 165"/>
                <a:gd name="T31" fmla="*/ 7 h 250"/>
                <a:gd name="T32" fmla="*/ 137 w 165"/>
                <a:gd name="T33" fmla="*/ 21 h 250"/>
                <a:gd name="T34" fmla="*/ 99 w 165"/>
                <a:gd name="T35" fmla="*/ 0 h 250"/>
                <a:gd name="T36" fmla="*/ 96 w 165"/>
                <a:gd name="T37" fmla="*/ 3 h 250"/>
                <a:gd name="T38" fmla="*/ 96 w 165"/>
                <a:gd name="T39" fmla="*/ 28 h 250"/>
                <a:gd name="T40" fmla="*/ 97 w 165"/>
                <a:gd name="T41" fmla="*/ 31 h 250"/>
                <a:gd name="T42" fmla="*/ 138 w 165"/>
                <a:gd name="T43" fmla="*/ 87 h 250"/>
                <a:gd name="T44" fmla="*/ 83 w 165"/>
                <a:gd name="T45" fmla="*/ 146 h 250"/>
                <a:gd name="T46" fmla="*/ 29 w 165"/>
                <a:gd name="T47" fmla="*/ 87 h 250"/>
                <a:gd name="T48" fmla="*/ 68 w 165"/>
                <a:gd name="T49" fmla="*/ 31 h 250"/>
                <a:gd name="T50" fmla="*/ 70 w 165"/>
                <a:gd name="T51" fmla="*/ 29 h 250"/>
                <a:gd name="T52" fmla="*/ 70 w 165"/>
                <a:gd name="T53" fmla="*/ 3 h 250"/>
                <a:gd name="T54" fmla="*/ 67 w 165"/>
                <a:gd name="T55" fmla="*/ 0 h 250"/>
                <a:gd name="T56" fmla="*/ 67 w 165"/>
                <a:gd name="T5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5" h="250">
                  <a:moveTo>
                    <a:pt x="67" y="0"/>
                  </a:moveTo>
                  <a:cubicBezTo>
                    <a:pt x="29" y="8"/>
                    <a:pt x="0" y="44"/>
                    <a:pt x="0" y="86"/>
                  </a:cubicBezTo>
                  <a:cubicBezTo>
                    <a:pt x="0" y="135"/>
                    <a:pt x="37" y="174"/>
                    <a:pt x="82" y="174"/>
                  </a:cubicBezTo>
                  <a:cubicBezTo>
                    <a:pt x="103" y="174"/>
                    <a:pt x="122" y="166"/>
                    <a:pt x="137" y="15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37" y="205"/>
                    <a:pt x="120" y="222"/>
                    <a:pt x="89" y="222"/>
                  </a:cubicBezTo>
                  <a:cubicBezTo>
                    <a:pt x="66" y="222"/>
                    <a:pt x="52" y="213"/>
                    <a:pt x="48" y="194"/>
                  </a:cubicBezTo>
                  <a:cubicBezTo>
                    <a:pt x="47" y="192"/>
                    <a:pt x="46" y="190"/>
                    <a:pt x="43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1" y="190"/>
                    <a:pt x="19" y="192"/>
                    <a:pt x="19" y="195"/>
                  </a:cubicBezTo>
                  <a:cubicBezTo>
                    <a:pt x="22" y="228"/>
                    <a:pt x="51" y="250"/>
                    <a:pt x="89" y="250"/>
                  </a:cubicBezTo>
                  <a:cubicBezTo>
                    <a:pt x="135" y="250"/>
                    <a:pt x="165" y="219"/>
                    <a:pt x="165" y="174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5"/>
                    <a:pt x="164" y="4"/>
                    <a:pt x="162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38" y="4"/>
                    <a:pt x="137" y="5"/>
                    <a:pt x="137" y="7"/>
                  </a:cubicBezTo>
                  <a:cubicBezTo>
                    <a:pt x="137" y="21"/>
                    <a:pt x="137" y="21"/>
                    <a:pt x="137" y="21"/>
                  </a:cubicBezTo>
                  <a:cubicBezTo>
                    <a:pt x="126" y="11"/>
                    <a:pt x="113" y="4"/>
                    <a:pt x="99" y="0"/>
                  </a:cubicBezTo>
                  <a:cubicBezTo>
                    <a:pt x="97" y="0"/>
                    <a:pt x="96" y="1"/>
                    <a:pt x="96" y="3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9"/>
                    <a:pt x="96" y="30"/>
                    <a:pt x="97" y="31"/>
                  </a:cubicBezTo>
                  <a:cubicBezTo>
                    <a:pt x="121" y="37"/>
                    <a:pt x="138" y="60"/>
                    <a:pt x="138" y="87"/>
                  </a:cubicBezTo>
                  <a:cubicBezTo>
                    <a:pt x="138" y="119"/>
                    <a:pt x="114" y="146"/>
                    <a:pt x="83" y="146"/>
                  </a:cubicBezTo>
                  <a:cubicBezTo>
                    <a:pt x="53" y="146"/>
                    <a:pt x="29" y="119"/>
                    <a:pt x="29" y="87"/>
                  </a:cubicBezTo>
                  <a:cubicBezTo>
                    <a:pt x="29" y="61"/>
                    <a:pt x="45" y="38"/>
                    <a:pt x="68" y="31"/>
                  </a:cubicBezTo>
                  <a:cubicBezTo>
                    <a:pt x="69" y="31"/>
                    <a:pt x="70" y="30"/>
                    <a:pt x="70" y="2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1"/>
                    <a:pt x="69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48DD9144-12C1-4B89-9F6D-92B4361D9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01B98C09-7AAE-43C7-82DE-9DB278B02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F4FD3F7-7AD2-4CA4-8D7C-34E6C136A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1584"/>
              <a:ext cx="242" cy="462"/>
            </a:xfrm>
            <a:custGeom>
              <a:avLst/>
              <a:gdLst>
                <a:gd name="T0" fmla="*/ 39 w 128"/>
                <a:gd name="T1" fmla="*/ 55 h 244"/>
                <a:gd name="T2" fmla="*/ 39 w 128"/>
                <a:gd name="T3" fmla="*/ 76 h 244"/>
                <a:gd name="T4" fmla="*/ 4 w 128"/>
                <a:gd name="T5" fmla="*/ 76 h 244"/>
                <a:gd name="T6" fmla="*/ 0 w 128"/>
                <a:gd name="T7" fmla="*/ 81 h 244"/>
                <a:gd name="T8" fmla="*/ 0 w 128"/>
                <a:gd name="T9" fmla="*/ 99 h 244"/>
                <a:gd name="T10" fmla="*/ 4 w 128"/>
                <a:gd name="T11" fmla="*/ 103 h 244"/>
                <a:gd name="T12" fmla="*/ 39 w 128"/>
                <a:gd name="T13" fmla="*/ 103 h 244"/>
                <a:gd name="T14" fmla="*/ 39 w 128"/>
                <a:gd name="T15" fmla="*/ 239 h 244"/>
                <a:gd name="T16" fmla="*/ 44 w 128"/>
                <a:gd name="T17" fmla="*/ 244 h 244"/>
                <a:gd name="T18" fmla="*/ 62 w 128"/>
                <a:gd name="T19" fmla="*/ 244 h 244"/>
                <a:gd name="T20" fmla="*/ 67 w 128"/>
                <a:gd name="T21" fmla="*/ 239 h 244"/>
                <a:gd name="T22" fmla="*/ 67 w 128"/>
                <a:gd name="T23" fmla="*/ 103 h 244"/>
                <a:gd name="T24" fmla="*/ 120 w 128"/>
                <a:gd name="T25" fmla="*/ 103 h 244"/>
                <a:gd name="T26" fmla="*/ 125 w 128"/>
                <a:gd name="T27" fmla="*/ 99 h 244"/>
                <a:gd name="T28" fmla="*/ 125 w 128"/>
                <a:gd name="T29" fmla="*/ 81 h 244"/>
                <a:gd name="T30" fmla="*/ 120 w 128"/>
                <a:gd name="T31" fmla="*/ 76 h 244"/>
                <a:gd name="T32" fmla="*/ 67 w 128"/>
                <a:gd name="T33" fmla="*/ 76 h 244"/>
                <a:gd name="T34" fmla="*/ 67 w 128"/>
                <a:gd name="T35" fmla="*/ 55 h 244"/>
                <a:gd name="T36" fmla="*/ 91 w 128"/>
                <a:gd name="T37" fmla="*/ 27 h 244"/>
                <a:gd name="T38" fmla="*/ 122 w 128"/>
                <a:gd name="T39" fmla="*/ 37 h 244"/>
                <a:gd name="T40" fmla="*/ 125 w 128"/>
                <a:gd name="T41" fmla="*/ 38 h 244"/>
                <a:gd name="T42" fmla="*/ 128 w 128"/>
                <a:gd name="T43" fmla="*/ 33 h 244"/>
                <a:gd name="T44" fmla="*/ 128 w 128"/>
                <a:gd name="T45" fmla="*/ 16 h 244"/>
                <a:gd name="T46" fmla="*/ 125 w 128"/>
                <a:gd name="T47" fmla="*/ 9 h 244"/>
                <a:gd name="T48" fmla="*/ 89 w 128"/>
                <a:gd name="T49" fmla="*/ 0 h 244"/>
                <a:gd name="T50" fmla="*/ 39 w 128"/>
                <a:gd name="T51" fmla="*/ 5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244">
                  <a:moveTo>
                    <a:pt x="39" y="55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1" y="76"/>
                    <a:pt x="0" y="78"/>
                    <a:pt x="0" y="8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2"/>
                    <a:pt x="1" y="103"/>
                    <a:pt x="4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239"/>
                    <a:pt x="39" y="239"/>
                    <a:pt x="39" y="239"/>
                  </a:cubicBezTo>
                  <a:cubicBezTo>
                    <a:pt x="39" y="242"/>
                    <a:pt x="41" y="244"/>
                    <a:pt x="44" y="244"/>
                  </a:cubicBezTo>
                  <a:cubicBezTo>
                    <a:pt x="62" y="244"/>
                    <a:pt x="62" y="244"/>
                    <a:pt x="62" y="244"/>
                  </a:cubicBezTo>
                  <a:cubicBezTo>
                    <a:pt x="65" y="244"/>
                    <a:pt x="67" y="242"/>
                    <a:pt x="67" y="239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23" y="103"/>
                    <a:pt x="125" y="102"/>
                    <a:pt x="125" y="99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78"/>
                    <a:pt x="123" y="76"/>
                    <a:pt x="120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38"/>
                    <a:pt x="76" y="27"/>
                    <a:pt x="91" y="27"/>
                  </a:cubicBezTo>
                  <a:cubicBezTo>
                    <a:pt x="102" y="27"/>
                    <a:pt x="110" y="30"/>
                    <a:pt x="122" y="37"/>
                  </a:cubicBezTo>
                  <a:cubicBezTo>
                    <a:pt x="123" y="38"/>
                    <a:pt x="124" y="38"/>
                    <a:pt x="125" y="38"/>
                  </a:cubicBezTo>
                  <a:cubicBezTo>
                    <a:pt x="127" y="38"/>
                    <a:pt x="128" y="36"/>
                    <a:pt x="128" y="33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13"/>
                    <a:pt x="128" y="11"/>
                    <a:pt x="125" y="9"/>
                  </a:cubicBezTo>
                  <a:cubicBezTo>
                    <a:pt x="114" y="3"/>
                    <a:pt x="103" y="0"/>
                    <a:pt x="89" y="0"/>
                  </a:cubicBezTo>
                  <a:cubicBezTo>
                    <a:pt x="54" y="0"/>
                    <a:pt x="39" y="29"/>
                    <a:pt x="39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3F74A4C-3F35-49ED-8FDB-98270CD3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" y="1578"/>
              <a:ext cx="632" cy="631"/>
            </a:xfrm>
            <a:custGeom>
              <a:avLst/>
              <a:gdLst>
                <a:gd name="T0" fmla="*/ 181 w 334"/>
                <a:gd name="T1" fmla="*/ 1 h 333"/>
                <a:gd name="T2" fmla="*/ 180 w 334"/>
                <a:gd name="T3" fmla="*/ 4 h 333"/>
                <a:gd name="T4" fmla="*/ 180 w 334"/>
                <a:gd name="T5" fmla="*/ 26 h 333"/>
                <a:gd name="T6" fmla="*/ 180 w 334"/>
                <a:gd name="T7" fmla="*/ 26 h 333"/>
                <a:gd name="T8" fmla="*/ 182 w 334"/>
                <a:gd name="T9" fmla="*/ 28 h 333"/>
                <a:gd name="T10" fmla="*/ 306 w 334"/>
                <a:gd name="T11" fmla="*/ 166 h 333"/>
                <a:gd name="T12" fmla="*/ 167 w 334"/>
                <a:gd name="T13" fmla="*/ 305 h 333"/>
                <a:gd name="T14" fmla="*/ 28 w 334"/>
                <a:gd name="T15" fmla="*/ 166 h 333"/>
                <a:gd name="T16" fmla="*/ 152 w 334"/>
                <a:gd name="T17" fmla="*/ 28 h 333"/>
                <a:gd name="T18" fmla="*/ 154 w 334"/>
                <a:gd name="T19" fmla="*/ 26 h 333"/>
                <a:gd name="T20" fmla="*/ 154 w 334"/>
                <a:gd name="T21" fmla="*/ 26 h 333"/>
                <a:gd name="T22" fmla="*/ 154 w 334"/>
                <a:gd name="T23" fmla="*/ 4 h 333"/>
                <a:gd name="T24" fmla="*/ 153 w 334"/>
                <a:gd name="T25" fmla="*/ 1 h 333"/>
                <a:gd name="T26" fmla="*/ 150 w 334"/>
                <a:gd name="T27" fmla="*/ 0 h 333"/>
                <a:gd name="T28" fmla="*/ 149 w 334"/>
                <a:gd name="T29" fmla="*/ 0 h 333"/>
                <a:gd name="T30" fmla="*/ 149 w 334"/>
                <a:gd name="T31" fmla="*/ 0 h 333"/>
                <a:gd name="T32" fmla="*/ 0 w 334"/>
                <a:gd name="T33" fmla="*/ 166 h 333"/>
                <a:gd name="T34" fmla="*/ 167 w 334"/>
                <a:gd name="T35" fmla="*/ 333 h 333"/>
                <a:gd name="T36" fmla="*/ 334 w 334"/>
                <a:gd name="T37" fmla="*/ 166 h 333"/>
                <a:gd name="T38" fmla="*/ 185 w 334"/>
                <a:gd name="T39" fmla="*/ 0 h 333"/>
                <a:gd name="T40" fmla="*/ 185 w 334"/>
                <a:gd name="T41" fmla="*/ 0 h 333"/>
                <a:gd name="T42" fmla="*/ 184 w 334"/>
                <a:gd name="T43" fmla="*/ 0 h 333"/>
                <a:gd name="T44" fmla="*/ 181 w 334"/>
                <a:gd name="T45" fmla="*/ 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4" h="333">
                  <a:moveTo>
                    <a:pt x="181" y="1"/>
                  </a:moveTo>
                  <a:cubicBezTo>
                    <a:pt x="180" y="2"/>
                    <a:pt x="180" y="3"/>
                    <a:pt x="180" y="4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7"/>
                    <a:pt x="181" y="28"/>
                    <a:pt x="182" y="28"/>
                  </a:cubicBezTo>
                  <a:cubicBezTo>
                    <a:pt x="251" y="35"/>
                    <a:pt x="306" y="94"/>
                    <a:pt x="306" y="166"/>
                  </a:cubicBezTo>
                  <a:cubicBezTo>
                    <a:pt x="306" y="243"/>
                    <a:pt x="244" y="305"/>
                    <a:pt x="167" y="305"/>
                  </a:cubicBezTo>
                  <a:cubicBezTo>
                    <a:pt x="90" y="305"/>
                    <a:pt x="28" y="243"/>
                    <a:pt x="28" y="166"/>
                  </a:cubicBezTo>
                  <a:cubicBezTo>
                    <a:pt x="28" y="94"/>
                    <a:pt x="82" y="35"/>
                    <a:pt x="152" y="28"/>
                  </a:cubicBezTo>
                  <a:cubicBezTo>
                    <a:pt x="153" y="28"/>
                    <a:pt x="154" y="27"/>
                    <a:pt x="154" y="26"/>
                  </a:cubicBezTo>
                  <a:cubicBezTo>
                    <a:pt x="154" y="26"/>
                    <a:pt x="154" y="26"/>
                    <a:pt x="154" y="26"/>
                  </a:cubicBezTo>
                  <a:cubicBezTo>
                    <a:pt x="154" y="4"/>
                    <a:pt x="154" y="4"/>
                    <a:pt x="154" y="4"/>
                  </a:cubicBezTo>
                  <a:cubicBezTo>
                    <a:pt x="154" y="3"/>
                    <a:pt x="154" y="2"/>
                    <a:pt x="153" y="1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65" y="9"/>
                    <a:pt x="0" y="80"/>
                    <a:pt x="0" y="166"/>
                  </a:cubicBezTo>
                  <a:cubicBezTo>
                    <a:pt x="0" y="258"/>
                    <a:pt x="75" y="333"/>
                    <a:pt x="167" y="333"/>
                  </a:cubicBezTo>
                  <a:cubicBezTo>
                    <a:pt x="259" y="333"/>
                    <a:pt x="334" y="258"/>
                    <a:pt x="334" y="166"/>
                  </a:cubicBezTo>
                  <a:cubicBezTo>
                    <a:pt x="334" y="80"/>
                    <a:pt x="269" y="9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4" y="0"/>
                    <a:pt x="184" y="0"/>
                  </a:cubicBezTo>
                  <a:cubicBezTo>
                    <a:pt x="183" y="0"/>
                    <a:pt x="182" y="0"/>
                    <a:pt x="18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</p:grpSp>
    </p:spTree>
    <p:extLst>
      <p:ext uri="{BB962C8B-B14F-4D97-AF65-F5344CB8AC3E}">
        <p14:creationId xmlns:p14="http://schemas.microsoft.com/office/powerpoint/2010/main" val="52249030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04000" y="828000"/>
            <a:ext cx="9984000" cy="3912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Click to add title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104000" y="1219200"/>
            <a:ext cx="9984000" cy="30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104897" y="1905000"/>
            <a:ext cx="9984000" cy="4179000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5175" y="6420051"/>
            <a:ext cx="424228" cy="259882"/>
          </a:xfrm>
          <a:prstGeom prst="rect">
            <a:avLst/>
          </a:prstGeom>
        </p:spPr>
        <p:txBody>
          <a:bodyPr vert="horz" wrap="none" lIns="0" tIns="0" rIns="0" bIns="0" spcCol="432000" rtlCol="0" anchor="ctr">
            <a:noAutofit/>
          </a:bodyPr>
          <a:lstStyle/>
          <a:p>
            <a:pPr algn="ctr"/>
            <a:fld id="{616D64D6-0037-4A5D-9AC2-A705460875E9}" type="slidenum">
              <a:rPr lang="en-GB" sz="1200" smtClean="0"/>
              <a:pPr algn="ctr"/>
              <a:t>‹#›</a:t>
            </a:fld>
            <a:endParaRPr lang="en-GB" sz="1200" dirty="0" err="1"/>
          </a:p>
        </p:txBody>
      </p:sp>
      <p:sp>
        <p:nvSpPr>
          <p:cNvPr id="12" name="TextBox 11"/>
          <p:cNvSpPr txBox="1"/>
          <p:nvPr/>
        </p:nvSpPr>
        <p:spPr>
          <a:xfrm>
            <a:off x="2395871" y="6420051"/>
            <a:ext cx="7598733" cy="259882"/>
          </a:xfrm>
          <a:prstGeom prst="rect">
            <a:avLst/>
          </a:prstGeom>
        </p:spPr>
        <p:txBody>
          <a:bodyPr vert="horz" wrap="none" lIns="0" tIns="0" rIns="0" bIns="0" spcCol="432000" rtlCol="0" anchor="ctr">
            <a:noAutofit/>
          </a:bodyPr>
          <a:lstStyle/>
          <a:p>
            <a:r>
              <a:rPr lang="en-US" sz="900" dirty="0"/>
              <a:t>Exploration process   QS-000006   Version 2.3.2   19-Dec-2022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8427" y="6420051"/>
            <a:ext cx="1291784" cy="259882"/>
          </a:xfrm>
          <a:prstGeom prst="rect">
            <a:avLst/>
          </a:prstGeom>
        </p:spPr>
        <p:txBody>
          <a:bodyPr vert="horz" wrap="none" lIns="0" tIns="0" rIns="0" bIns="0" spcCol="432000" rtlCol="0" anchor="ctr">
            <a:noAutofit/>
          </a:bodyPr>
          <a:lstStyle/>
          <a:p>
            <a:r>
              <a:rPr lang="en-US" sz="900" dirty="0"/>
              <a:t>Internal use only</a:t>
            </a:r>
            <a:endParaRPr lang="en-GB" sz="900" dirty="0" err="1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02D2C83-C8ED-4117-95B5-5886904BF3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597892" y="6332829"/>
            <a:ext cx="1181358" cy="288000"/>
            <a:chOff x="2071" y="1578"/>
            <a:chExt cx="2587" cy="631"/>
          </a:xfr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D766A0FB-5A89-4817-90C9-93EA9E730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1728"/>
              <a:ext cx="244" cy="318"/>
            </a:xfrm>
            <a:custGeom>
              <a:avLst/>
              <a:gdLst>
                <a:gd name="T0" fmla="*/ 12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2 w 129"/>
                <a:gd name="T7" fmla="*/ 29 h 168"/>
                <a:gd name="T8" fmla="*/ 48 w 129"/>
                <a:gd name="T9" fmla="*/ 29 h 168"/>
                <a:gd name="T10" fmla="*/ 48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2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2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2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8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1"/>
                    <a:pt x="75" y="0"/>
                    <a:pt x="7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61635956-0392-4BF3-A204-6C44CD065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1728"/>
              <a:ext cx="244" cy="318"/>
            </a:xfrm>
            <a:custGeom>
              <a:avLst/>
              <a:gdLst>
                <a:gd name="T0" fmla="*/ 11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1 w 129"/>
                <a:gd name="T7" fmla="*/ 29 h 168"/>
                <a:gd name="T8" fmla="*/ 47 w 129"/>
                <a:gd name="T9" fmla="*/ 29 h 168"/>
                <a:gd name="T10" fmla="*/ 47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1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1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1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7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5" y="1"/>
                    <a:pt x="74" y="0"/>
                    <a:pt x="72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BF215574-79E4-4BBF-9730-200721286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1728"/>
              <a:ext cx="297" cy="464"/>
            </a:xfrm>
            <a:custGeom>
              <a:avLst/>
              <a:gdLst>
                <a:gd name="T0" fmla="*/ 132 w 157"/>
                <a:gd name="T1" fmla="*/ 0 h 245"/>
                <a:gd name="T2" fmla="*/ 127 w 157"/>
                <a:gd name="T3" fmla="*/ 3 h 245"/>
                <a:gd name="T4" fmla="*/ 127 w 157"/>
                <a:gd name="T5" fmla="*/ 3 h 245"/>
                <a:gd name="T6" fmla="*/ 79 w 157"/>
                <a:gd name="T7" fmla="*/ 128 h 245"/>
                <a:gd name="T8" fmla="*/ 30 w 157"/>
                <a:gd name="T9" fmla="*/ 4 h 245"/>
                <a:gd name="T10" fmla="*/ 25 w 157"/>
                <a:gd name="T11" fmla="*/ 0 h 245"/>
                <a:gd name="T12" fmla="*/ 4 w 157"/>
                <a:gd name="T13" fmla="*/ 0 h 245"/>
                <a:gd name="T14" fmla="*/ 0 w 157"/>
                <a:gd name="T15" fmla="*/ 3 h 245"/>
                <a:gd name="T16" fmla="*/ 1 w 157"/>
                <a:gd name="T17" fmla="*/ 6 h 245"/>
                <a:gd name="T18" fmla="*/ 1 w 157"/>
                <a:gd name="T19" fmla="*/ 6 h 245"/>
                <a:gd name="T20" fmla="*/ 1 w 157"/>
                <a:gd name="T21" fmla="*/ 6 h 245"/>
                <a:gd name="T22" fmla="*/ 64 w 157"/>
                <a:gd name="T23" fmla="*/ 168 h 245"/>
                <a:gd name="T24" fmla="*/ 59 w 157"/>
                <a:gd name="T25" fmla="*/ 182 h 245"/>
                <a:gd name="T26" fmla="*/ 48 w 157"/>
                <a:gd name="T27" fmla="*/ 205 h 245"/>
                <a:gd name="T28" fmla="*/ 38 w 157"/>
                <a:gd name="T29" fmla="*/ 215 h 245"/>
                <a:gd name="T30" fmla="*/ 30 w 157"/>
                <a:gd name="T31" fmla="*/ 217 h 245"/>
                <a:gd name="T32" fmla="*/ 26 w 157"/>
                <a:gd name="T33" fmla="*/ 216 h 245"/>
                <a:gd name="T34" fmla="*/ 14 w 157"/>
                <a:gd name="T35" fmla="*/ 213 h 245"/>
                <a:gd name="T36" fmla="*/ 7 w 157"/>
                <a:gd name="T37" fmla="*/ 210 h 245"/>
                <a:gd name="T38" fmla="*/ 3 w 157"/>
                <a:gd name="T39" fmla="*/ 215 h 245"/>
                <a:gd name="T40" fmla="*/ 3 w 157"/>
                <a:gd name="T41" fmla="*/ 233 h 245"/>
                <a:gd name="T42" fmla="*/ 3 w 157"/>
                <a:gd name="T43" fmla="*/ 233 h 245"/>
                <a:gd name="T44" fmla="*/ 7 w 157"/>
                <a:gd name="T45" fmla="*/ 240 h 245"/>
                <a:gd name="T46" fmla="*/ 32 w 157"/>
                <a:gd name="T47" fmla="*/ 245 h 245"/>
                <a:gd name="T48" fmla="*/ 54 w 157"/>
                <a:gd name="T49" fmla="*/ 238 h 245"/>
                <a:gd name="T50" fmla="*/ 73 w 157"/>
                <a:gd name="T51" fmla="*/ 220 h 245"/>
                <a:gd name="T52" fmla="*/ 79 w 157"/>
                <a:gd name="T53" fmla="*/ 208 h 245"/>
                <a:gd name="T54" fmla="*/ 156 w 157"/>
                <a:gd name="T55" fmla="*/ 6 h 245"/>
                <a:gd name="T56" fmla="*/ 157 w 157"/>
                <a:gd name="T57" fmla="*/ 3 h 245"/>
                <a:gd name="T58" fmla="*/ 153 w 157"/>
                <a:gd name="T59" fmla="*/ 0 h 245"/>
                <a:gd name="T60" fmla="*/ 132 w 157"/>
                <a:gd name="T6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7" h="245">
                  <a:moveTo>
                    <a:pt x="132" y="0"/>
                  </a:moveTo>
                  <a:cubicBezTo>
                    <a:pt x="129" y="0"/>
                    <a:pt x="128" y="1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1"/>
                    <a:pt x="28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59" y="182"/>
                    <a:pt x="59" y="182"/>
                    <a:pt x="59" y="182"/>
                  </a:cubicBezTo>
                  <a:cubicBezTo>
                    <a:pt x="57" y="187"/>
                    <a:pt x="53" y="199"/>
                    <a:pt x="48" y="205"/>
                  </a:cubicBezTo>
                  <a:cubicBezTo>
                    <a:pt x="44" y="211"/>
                    <a:pt x="42" y="213"/>
                    <a:pt x="38" y="215"/>
                  </a:cubicBezTo>
                  <a:cubicBezTo>
                    <a:pt x="35" y="216"/>
                    <a:pt x="33" y="217"/>
                    <a:pt x="30" y="217"/>
                  </a:cubicBezTo>
                  <a:cubicBezTo>
                    <a:pt x="28" y="217"/>
                    <a:pt x="27" y="217"/>
                    <a:pt x="26" y="216"/>
                  </a:cubicBezTo>
                  <a:cubicBezTo>
                    <a:pt x="22" y="216"/>
                    <a:pt x="18" y="214"/>
                    <a:pt x="14" y="213"/>
                  </a:cubicBezTo>
                  <a:cubicBezTo>
                    <a:pt x="11" y="212"/>
                    <a:pt x="9" y="210"/>
                    <a:pt x="7" y="210"/>
                  </a:cubicBezTo>
                  <a:cubicBezTo>
                    <a:pt x="5" y="210"/>
                    <a:pt x="3" y="212"/>
                    <a:pt x="3" y="215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6"/>
                    <a:pt x="4" y="238"/>
                    <a:pt x="7" y="240"/>
                  </a:cubicBezTo>
                  <a:cubicBezTo>
                    <a:pt x="15" y="243"/>
                    <a:pt x="21" y="245"/>
                    <a:pt x="32" y="245"/>
                  </a:cubicBezTo>
                  <a:cubicBezTo>
                    <a:pt x="41" y="244"/>
                    <a:pt x="47" y="242"/>
                    <a:pt x="54" y="238"/>
                  </a:cubicBezTo>
                  <a:cubicBezTo>
                    <a:pt x="61" y="233"/>
                    <a:pt x="67" y="227"/>
                    <a:pt x="73" y="220"/>
                  </a:cubicBezTo>
                  <a:cubicBezTo>
                    <a:pt x="75" y="216"/>
                    <a:pt x="77" y="212"/>
                    <a:pt x="79" y="208"/>
                  </a:cubicBezTo>
                  <a:cubicBezTo>
                    <a:pt x="83" y="200"/>
                    <a:pt x="144" y="40"/>
                    <a:pt x="156" y="6"/>
                  </a:cubicBezTo>
                  <a:cubicBezTo>
                    <a:pt x="157" y="5"/>
                    <a:pt x="157" y="4"/>
                    <a:pt x="157" y="3"/>
                  </a:cubicBezTo>
                  <a:cubicBezTo>
                    <a:pt x="157" y="1"/>
                    <a:pt x="155" y="0"/>
                    <a:pt x="153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34FE25AD-E035-4C42-80E9-8D83534F8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1726"/>
              <a:ext cx="263" cy="322"/>
            </a:xfrm>
            <a:custGeom>
              <a:avLst/>
              <a:gdLst>
                <a:gd name="T0" fmla="*/ 28 w 139"/>
                <a:gd name="T1" fmla="*/ 21 h 170"/>
                <a:gd name="T2" fmla="*/ 28 w 139"/>
                <a:gd name="T3" fmla="*/ 6 h 170"/>
                <a:gd name="T4" fmla="*/ 25 w 139"/>
                <a:gd name="T5" fmla="*/ 3 h 170"/>
                <a:gd name="T6" fmla="*/ 4 w 139"/>
                <a:gd name="T7" fmla="*/ 3 h 170"/>
                <a:gd name="T8" fmla="*/ 0 w 139"/>
                <a:gd name="T9" fmla="*/ 6 h 170"/>
                <a:gd name="T10" fmla="*/ 0 w 139"/>
                <a:gd name="T11" fmla="*/ 167 h 170"/>
                <a:gd name="T12" fmla="*/ 4 w 139"/>
                <a:gd name="T13" fmla="*/ 170 h 170"/>
                <a:gd name="T14" fmla="*/ 25 w 139"/>
                <a:gd name="T15" fmla="*/ 170 h 170"/>
                <a:gd name="T16" fmla="*/ 28 w 139"/>
                <a:gd name="T17" fmla="*/ 167 h 170"/>
                <a:gd name="T18" fmla="*/ 28 w 139"/>
                <a:gd name="T19" fmla="*/ 68 h 170"/>
                <a:gd name="T20" fmla="*/ 70 w 139"/>
                <a:gd name="T21" fmla="*/ 28 h 170"/>
                <a:gd name="T22" fmla="*/ 111 w 139"/>
                <a:gd name="T23" fmla="*/ 68 h 170"/>
                <a:gd name="T24" fmla="*/ 111 w 139"/>
                <a:gd name="T25" fmla="*/ 167 h 170"/>
                <a:gd name="T26" fmla="*/ 111 w 139"/>
                <a:gd name="T27" fmla="*/ 167 h 170"/>
                <a:gd name="T28" fmla="*/ 114 w 139"/>
                <a:gd name="T29" fmla="*/ 170 h 170"/>
                <a:gd name="T30" fmla="*/ 136 w 139"/>
                <a:gd name="T31" fmla="*/ 170 h 170"/>
                <a:gd name="T32" fmla="*/ 139 w 139"/>
                <a:gd name="T33" fmla="*/ 167 h 170"/>
                <a:gd name="T34" fmla="*/ 139 w 139"/>
                <a:gd name="T35" fmla="*/ 68 h 170"/>
                <a:gd name="T36" fmla="*/ 139 w 139"/>
                <a:gd name="T37" fmla="*/ 68 h 170"/>
                <a:gd name="T38" fmla="*/ 139 w 139"/>
                <a:gd name="T39" fmla="*/ 68 h 170"/>
                <a:gd name="T40" fmla="*/ 120 w 139"/>
                <a:gd name="T41" fmla="*/ 20 h 170"/>
                <a:gd name="T42" fmla="*/ 70 w 139"/>
                <a:gd name="T43" fmla="*/ 0 h 170"/>
                <a:gd name="T44" fmla="*/ 28 w 139"/>
                <a:gd name="T45" fmla="*/ 2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170">
                  <a:moveTo>
                    <a:pt x="28" y="21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8" y="4"/>
                    <a:pt x="27" y="3"/>
                    <a:pt x="2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9"/>
                    <a:pt x="1" y="170"/>
                    <a:pt x="4" y="170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7" y="170"/>
                    <a:pt x="28" y="169"/>
                    <a:pt x="28" y="1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49"/>
                    <a:pt x="42" y="28"/>
                    <a:pt x="70" y="28"/>
                  </a:cubicBezTo>
                  <a:cubicBezTo>
                    <a:pt x="97" y="28"/>
                    <a:pt x="111" y="49"/>
                    <a:pt x="111" y="68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9"/>
                    <a:pt x="112" y="170"/>
                    <a:pt x="114" y="170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38" y="170"/>
                    <a:pt x="139" y="169"/>
                    <a:pt x="139" y="16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51"/>
                    <a:pt x="133" y="35"/>
                    <a:pt x="120" y="20"/>
                  </a:cubicBezTo>
                  <a:cubicBezTo>
                    <a:pt x="109" y="7"/>
                    <a:pt x="88" y="0"/>
                    <a:pt x="70" y="0"/>
                  </a:cubicBezTo>
                  <a:cubicBezTo>
                    <a:pt x="41" y="0"/>
                    <a:pt x="28" y="21"/>
                    <a:pt x="28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0DE6FFD-6261-4A50-ACDA-6B591FD2D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1724"/>
              <a:ext cx="246" cy="328"/>
            </a:xfrm>
            <a:custGeom>
              <a:avLst/>
              <a:gdLst>
                <a:gd name="T0" fmla="*/ 4 w 130"/>
                <a:gd name="T1" fmla="*/ 48 h 173"/>
                <a:gd name="T2" fmla="*/ 56 w 130"/>
                <a:gd name="T3" fmla="*/ 97 h 173"/>
                <a:gd name="T4" fmla="*/ 57 w 130"/>
                <a:gd name="T5" fmla="*/ 98 h 173"/>
                <a:gd name="T6" fmla="*/ 101 w 130"/>
                <a:gd name="T7" fmla="*/ 124 h 173"/>
                <a:gd name="T8" fmla="*/ 66 w 130"/>
                <a:gd name="T9" fmla="*/ 146 h 173"/>
                <a:gd name="T10" fmla="*/ 30 w 130"/>
                <a:gd name="T11" fmla="*/ 118 h 173"/>
                <a:gd name="T12" fmla="*/ 26 w 130"/>
                <a:gd name="T13" fmla="*/ 114 h 173"/>
                <a:gd name="T14" fmla="*/ 5 w 130"/>
                <a:gd name="T15" fmla="*/ 114 h 173"/>
                <a:gd name="T16" fmla="*/ 0 w 130"/>
                <a:gd name="T17" fmla="*/ 118 h 173"/>
                <a:gd name="T18" fmla="*/ 65 w 130"/>
                <a:gd name="T19" fmla="*/ 173 h 173"/>
                <a:gd name="T20" fmla="*/ 130 w 130"/>
                <a:gd name="T21" fmla="*/ 120 h 173"/>
                <a:gd name="T22" fmla="*/ 72 w 130"/>
                <a:gd name="T23" fmla="*/ 74 h 173"/>
                <a:gd name="T24" fmla="*/ 32 w 130"/>
                <a:gd name="T25" fmla="*/ 48 h 173"/>
                <a:gd name="T26" fmla="*/ 63 w 130"/>
                <a:gd name="T27" fmla="*/ 27 h 173"/>
                <a:gd name="T28" fmla="*/ 97 w 130"/>
                <a:gd name="T29" fmla="*/ 49 h 173"/>
                <a:gd name="T30" fmla="*/ 102 w 130"/>
                <a:gd name="T31" fmla="*/ 53 h 173"/>
                <a:gd name="T32" fmla="*/ 120 w 130"/>
                <a:gd name="T33" fmla="*/ 53 h 173"/>
                <a:gd name="T34" fmla="*/ 125 w 130"/>
                <a:gd name="T35" fmla="*/ 48 h 173"/>
                <a:gd name="T36" fmla="*/ 63 w 130"/>
                <a:gd name="T37" fmla="*/ 0 h 173"/>
                <a:gd name="T38" fmla="*/ 4 w 130"/>
                <a:gd name="T39" fmla="*/ 4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173">
                  <a:moveTo>
                    <a:pt x="4" y="48"/>
                  </a:moveTo>
                  <a:cubicBezTo>
                    <a:pt x="4" y="77"/>
                    <a:pt x="19" y="91"/>
                    <a:pt x="56" y="9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83" y="102"/>
                    <a:pt x="101" y="105"/>
                    <a:pt x="101" y="124"/>
                  </a:cubicBezTo>
                  <a:cubicBezTo>
                    <a:pt x="101" y="139"/>
                    <a:pt x="83" y="146"/>
                    <a:pt x="66" y="146"/>
                  </a:cubicBezTo>
                  <a:cubicBezTo>
                    <a:pt x="46" y="146"/>
                    <a:pt x="33" y="136"/>
                    <a:pt x="30" y="118"/>
                  </a:cubicBezTo>
                  <a:cubicBezTo>
                    <a:pt x="30" y="116"/>
                    <a:pt x="29" y="114"/>
                    <a:pt x="26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6"/>
                    <a:pt x="0" y="118"/>
                  </a:cubicBezTo>
                  <a:cubicBezTo>
                    <a:pt x="0" y="150"/>
                    <a:pt x="27" y="173"/>
                    <a:pt x="65" y="173"/>
                  </a:cubicBezTo>
                  <a:cubicBezTo>
                    <a:pt x="104" y="173"/>
                    <a:pt x="130" y="151"/>
                    <a:pt x="130" y="120"/>
                  </a:cubicBezTo>
                  <a:cubicBezTo>
                    <a:pt x="130" y="86"/>
                    <a:pt x="100" y="79"/>
                    <a:pt x="72" y="74"/>
                  </a:cubicBezTo>
                  <a:cubicBezTo>
                    <a:pt x="37" y="68"/>
                    <a:pt x="32" y="58"/>
                    <a:pt x="32" y="48"/>
                  </a:cubicBezTo>
                  <a:cubicBezTo>
                    <a:pt x="32" y="32"/>
                    <a:pt x="49" y="27"/>
                    <a:pt x="63" y="27"/>
                  </a:cubicBezTo>
                  <a:cubicBezTo>
                    <a:pt x="82" y="27"/>
                    <a:pt x="94" y="34"/>
                    <a:pt x="97" y="49"/>
                  </a:cubicBezTo>
                  <a:cubicBezTo>
                    <a:pt x="98" y="51"/>
                    <a:pt x="98" y="53"/>
                    <a:pt x="10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3" y="53"/>
                    <a:pt x="125" y="51"/>
                    <a:pt x="125" y="48"/>
                  </a:cubicBezTo>
                  <a:cubicBezTo>
                    <a:pt x="125" y="19"/>
                    <a:pt x="100" y="0"/>
                    <a:pt x="63" y="0"/>
                  </a:cubicBezTo>
                  <a:cubicBezTo>
                    <a:pt x="22" y="0"/>
                    <a:pt x="4" y="25"/>
                    <a:pt x="4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A8339259-8D31-436C-80C9-343AB1A7C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1722"/>
              <a:ext cx="312" cy="474"/>
            </a:xfrm>
            <a:custGeom>
              <a:avLst/>
              <a:gdLst>
                <a:gd name="T0" fmla="*/ 67 w 165"/>
                <a:gd name="T1" fmla="*/ 0 h 250"/>
                <a:gd name="T2" fmla="*/ 0 w 165"/>
                <a:gd name="T3" fmla="*/ 86 h 250"/>
                <a:gd name="T4" fmla="*/ 82 w 165"/>
                <a:gd name="T5" fmla="*/ 174 h 250"/>
                <a:gd name="T6" fmla="*/ 137 w 165"/>
                <a:gd name="T7" fmla="*/ 152 h 250"/>
                <a:gd name="T8" fmla="*/ 137 w 165"/>
                <a:gd name="T9" fmla="*/ 173 h 250"/>
                <a:gd name="T10" fmla="*/ 89 w 165"/>
                <a:gd name="T11" fmla="*/ 222 h 250"/>
                <a:gd name="T12" fmla="*/ 48 w 165"/>
                <a:gd name="T13" fmla="*/ 194 h 250"/>
                <a:gd name="T14" fmla="*/ 43 w 165"/>
                <a:gd name="T15" fmla="*/ 190 h 250"/>
                <a:gd name="T16" fmla="*/ 24 w 165"/>
                <a:gd name="T17" fmla="*/ 190 h 250"/>
                <a:gd name="T18" fmla="*/ 19 w 165"/>
                <a:gd name="T19" fmla="*/ 195 h 250"/>
                <a:gd name="T20" fmla="*/ 89 w 165"/>
                <a:gd name="T21" fmla="*/ 250 h 250"/>
                <a:gd name="T22" fmla="*/ 165 w 165"/>
                <a:gd name="T23" fmla="*/ 174 h 250"/>
                <a:gd name="T24" fmla="*/ 165 w 165"/>
                <a:gd name="T25" fmla="*/ 7 h 250"/>
                <a:gd name="T26" fmla="*/ 162 w 165"/>
                <a:gd name="T27" fmla="*/ 4 h 250"/>
                <a:gd name="T28" fmla="*/ 140 w 165"/>
                <a:gd name="T29" fmla="*/ 4 h 250"/>
                <a:gd name="T30" fmla="*/ 137 w 165"/>
                <a:gd name="T31" fmla="*/ 7 h 250"/>
                <a:gd name="T32" fmla="*/ 137 w 165"/>
                <a:gd name="T33" fmla="*/ 21 h 250"/>
                <a:gd name="T34" fmla="*/ 99 w 165"/>
                <a:gd name="T35" fmla="*/ 0 h 250"/>
                <a:gd name="T36" fmla="*/ 96 w 165"/>
                <a:gd name="T37" fmla="*/ 3 h 250"/>
                <a:gd name="T38" fmla="*/ 96 w 165"/>
                <a:gd name="T39" fmla="*/ 28 h 250"/>
                <a:gd name="T40" fmla="*/ 97 w 165"/>
                <a:gd name="T41" fmla="*/ 31 h 250"/>
                <a:gd name="T42" fmla="*/ 138 w 165"/>
                <a:gd name="T43" fmla="*/ 87 h 250"/>
                <a:gd name="T44" fmla="*/ 83 w 165"/>
                <a:gd name="T45" fmla="*/ 146 h 250"/>
                <a:gd name="T46" fmla="*/ 29 w 165"/>
                <a:gd name="T47" fmla="*/ 87 h 250"/>
                <a:gd name="T48" fmla="*/ 68 w 165"/>
                <a:gd name="T49" fmla="*/ 31 h 250"/>
                <a:gd name="T50" fmla="*/ 70 w 165"/>
                <a:gd name="T51" fmla="*/ 29 h 250"/>
                <a:gd name="T52" fmla="*/ 70 w 165"/>
                <a:gd name="T53" fmla="*/ 3 h 250"/>
                <a:gd name="T54" fmla="*/ 67 w 165"/>
                <a:gd name="T55" fmla="*/ 0 h 250"/>
                <a:gd name="T56" fmla="*/ 67 w 165"/>
                <a:gd name="T5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5" h="250">
                  <a:moveTo>
                    <a:pt x="67" y="0"/>
                  </a:moveTo>
                  <a:cubicBezTo>
                    <a:pt x="29" y="8"/>
                    <a:pt x="0" y="44"/>
                    <a:pt x="0" y="86"/>
                  </a:cubicBezTo>
                  <a:cubicBezTo>
                    <a:pt x="0" y="135"/>
                    <a:pt x="37" y="174"/>
                    <a:pt x="82" y="174"/>
                  </a:cubicBezTo>
                  <a:cubicBezTo>
                    <a:pt x="103" y="174"/>
                    <a:pt x="122" y="166"/>
                    <a:pt x="137" y="15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37" y="205"/>
                    <a:pt x="120" y="222"/>
                    <a:pt x="89" y="222"/>
                  </a:cubicBezTo>
                  <a:cubicBezTo>
                    <a:pt x="66" y="222"/>
                    <a:pt x="52" y="213"/>
                    <a:pt x="48" y="194"/>
                  </a:cubicBezTo>
                  <a:cubicBezTo>
                    <a:pt x="47" y="192"/>
                    <a:pt x="46" y="190"/>
                    <a:pt x="43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1" y="190"/>
                    <a:pt x="19" y="192"/>
                    <a:pt x="19" y="195"/>
                  </a:cubicBezTo>
                  <a:cubicBezTo>
                    <a:pt x="22" y="228"/>
                    <a:pt x="51" y="250"/>
                    <a:pt x="89" y="250"/>
                  </a:cubicBezTo>
                  <a:cubicBezTo>
                    <a:pt x="135" y="250"/>
                    <a:pt x="165" y="219"/>
                    <a:pt x="165" y="174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5"/>
                    <a:pt x="164" y="4"/>
                    <a:pt x="162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38" y="4"/>
                    <a:pt x="137" y="5"/>
                    <a:pt x="137" y="7"/>
                  </a:cubicBezTo>
                  <a:cubicBezTo>
                    <a:pt x="137" y="21"/>
                    <a:pt x="137" y="21"/>
                    <a:pt x="137" y="21"/>
                  </a:cubicBezTo>
                  <a:cubicBezTo>
                    <a:pt x="126" y="11"/>
                    <a:pt x="113" y="4"/>
                    <a:pt x="99" y="0"/>
                  </a:cubicBezTo>
                  <a:cubicBezTo>
                    <a:pt x="97" y="0"/>
                    <a:pt x="96" y="1"/>
                    <a:pt x="96" y="3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9"/>
                    <a:pt x="96" y="30"/>
                    <a:pt x="97" y="31"/>
                  </a:cubicBezTo>
                  <a:cubicBezTo>
                    <a:pt x="121" y="37"/>
                    <a:pt x="138" y="60"/>
                    <a:pt x="138" y="87"/>
                  </a:cubicBezTo>
                  <a:cubicBezTo>
                    <a:pt x="138" y="119"/>
                    <a:pt x="114" y="146"/>
                    <a:pt x="83" y="146"/>
                  </a:cubicBezTo>
                  <a:cubicBezTo>
                    <a:pt x="53" y="146"/>
                    <a:pt x="29" y="119"/>
                    <a:pt x="29" y="87"/>
                  </a:cubicBezTo>
                  <a:cubicBezTo>
                    <a:pt x="29" y="61"/>
                    <a:pt x="45" y="38"/>
                    <a:pt x="68" y="31"/>
                  </a:cubicBezTo>
                  <a:cubicBezTo>
                    <a:pt x="69" y="31"/>
                    <a:pt x="70" y="30"/>
                    <a:pt x="70" y="2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1"/>
                    <a:pt x="69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A02F65-7B28-42EE-BB7C-1774A0FC0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754DD19-2F1A-4338-B44E-3604326E1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14996A6F-D1C8-4DA1-8C73-F613FF3E1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1584"/>
              <a:ext cx="242" cy="462"/>
            </a:xfrm>
            <a:custGeom>
              <a:avLst/>
              <a:gdLst>
                <a:gd name="T0" fmla="*/ 39 w 128"/>
                <a:gd name="T1" fmla="*/ 55 h 244"/>
                <a:gd name="T2" fmla="*/ 39 w 128"/>
                <a:gd name="T3" fmla="*/ 76 h 244"/>
                <a:gd name="T4" fmla="*/ 4 w 128"/>
                <a:gd name="T5" fmla="*/ 76 h 244"/>
                <a:gd name="T6" fmla="*/ 0 w 128"/>
                <a:gd name="T7" fmla="*/ 81 h 244"/>
                <a:gd name="T8" fmla="*/ 0 w 128"/>
                <a:gd name="T9" fmla="*/ 99 h 244"/>
                <a:gd name="T10" fmla="*/ 4 w 128"/>
                <a:gd name="T11" fmla="*/ 103 h 244"/>
                <a:gd name="T12" fmla="*/ 39 w 128"/>
                <a:gd name="T13" fmla="*/ 103 h 244"/>
                <a:gd name="T14" fmla="*/ 39 w 128"/>
                <a:gd name="T15" fmla="*/ 239 h 244"/>
                <a:gd name="T16" fmla="*/ 44 w 128"/>
                <a:gd name="T17" fmla="*/ 244 h 244"/>
                <a:gd name="T18" fmla="*/ 62 w 128"/>
                <a:gd name="T19" fmla="*/ 244 h 244"/>
                <a:gd name="T20" fmla="*/ 67 w 128"/>
                <a:gd name="T21" fmla="*/ 239 h 244"/>
                <a:gd name="T22" fmla="*/ 67 w 128"/>
                <a:gd name="T23" fmla="*/ 103 h 244"/>
                <a:gd name="T24" fmla="*/ 120 w 128"/>
                <a:gd name="T25" fmla="*/ 103 h 244"/>
                <a:gd name="T26" fmla="*/ 125 w 128"/>
                <a:gd name="T27" fmla="*/ 99 h 244"/>
                <a:gd name="T28" fmla="*/ 125 w 128"/>
                <a:gd name="T29" fmla="*/ 81 h 244"/>
                <a:gd name="T30" fmla="*/ 120 w 128"/>
                <a:gd name="T31" fmla="*/ 76 h 244"/>
                <a:gd name="T32" fmla="*/ 67 w 128"/>
                <a:gd name="T33" fmla="*/ 76 h 244"/>
                <a:gd name="T34" fmla="*/ 67 w 128"/>
                <a:gd name="T35" fmla="*/ 55 h 244"/>
                <a:gd name="T36" fmla="*/ 91 w 128"/>
                <a:gd name="T37" fmla="*/ 27 h 244"/>
                <a:gd name="T38" fmla="*/ 122 w 128"/>
                <a:gd name="T39" fmla="*/ 37 h 244"/>
                <a:gd name="T40" fmla="*/ 125 w 128"/>
                <a:gd name="T41" fmla="*/ 38 h 244"/>
                <a:gd name="T42" fmla="*/ 128 w 128"/>
                <a:gd name="T43" fmla="*/ 33 h 244"/>
                <a:gd name="T44" fmla="*/ 128 w 128"/>
                <a:gd name="T45" fmla="*/ 16 h 244"/>
                <a:gd name="T46" fmla="*/ 125 w 128"/>
                <a:gd name="T47" fmla="*/ 9 h 244"/>
                <a:gd name="T48" fmla="*/ 89 w 128"/>
                <a:gd name="T49" fmla="*/ 0 h 244"/>
                <a:gd name="T50" fmla="*/ 39 w 128"/>
                <a:gd name="T51" fmla="*/ 5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244">
                  <a:moveTo>
                    <a:pt x="39" y="55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1" y="76"/>
                    <a:pt x="0" y="78"/>
                    <a:pt x="0" y="8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2"/>
                    <a:pt x="1" y="103"/>
                    <a:pt x="4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239"/>
                    <a:pt x="39" y="239"/>
                    <a:pt x="39" y="239"/>
                  </a:cubicBezTo>
                  <a:cubicBezTo>
                    <a:pt x="39" y="242"/>
                    <a:pt x="41" y="244"/>
                    <a:pt x="44" y="244"/>
                  </a:cubicBezTo>
                  <a:cubicBezTo>
                    <a:pt x="62" y="244"/>
                    <a:pt x="62" y="244"/>
                    <a:pt x="62" y="244"/>
                  </a:cubicBezTo>
                  <a:cubicBezTo>
                    <a:pt x="65" y="244"/>
                    <a:pt x="67" y="242"/>
                    <a:pt x="67" y="239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23" y="103"/>
                    <a:pt x="125" y="102"/>
                    <a:pt x="125" y="99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78"/>
                    <a:pt x="123" y="76"/>
                    <a:pt x="120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38"/>
                    <a:pt x="76" y="27"/>
                    <a:pt x="91" y="27"/>
                  </a:cubicBezTo>
                  <a:cubicBezTo>
                    <a:pt x="102" y="27"/>
                    <a:pt x="110" y="30"/>
                    <a:pt x="122" y="37"/>
                  </a:cubicBezTo>
                  <a:cubicBezTo>
                    <a:pt x="123" y="38"/>
                    <a:pt x="124" y="38"/>
                    <a:pt x="125" y="38"/>
                  </a:cubicBezTo>
                  <a:cubicBezTo>
                    <a:pt x="127" y="38"/>
                    <a:pt x="128" y="36"/>
                    <a:pt x="128" y="33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13"/>
                    <a:pt x="128" y="11"/>
                    <a:pt x="125" y="9"/>
                  </a:cubicBezTo>
                  <a:cubicBezTo>
                    <a:pt x="114" y="3"/>
                    <a:pt x="103" y="0"/>
                    <a:pt x="89" y="0"/>
                  </a:cubicBezTo>
                  <a:cubicBezTo>
                    <a:pt x="54" y="0"/>
                    <a:pt x="39" y="29"/>
                    <a:pt x="39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8BC4C1AC-10E2-4315-AC85-3457E5A96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" y="1578"/>
              <a:ext cx="632" cy="631"/>
            </a:xfrm>
            <a:custGeom>
              <a:avLst/>
              <a:gdLst>
                <a:gd name="T0" fmla="*/ 181 w 334"/>
                <a:gd name="T1" fmla="*/ 1 h 333"/>
                <a:gd name="T2" fmla="*/ 180 w 334"/>
                <a:gd name="T3" fmla="*/ 4 h 333"/>
                <a:gd name="T4" fmla="*/ 180 w 334"/>
                <a:gd name="T5" fmla="*/ 26 h 333"/>
                <a:gd name="T6" fmla="*/ 180 w 334"/>
                <a:gd name="T7" fmla="*/ 26 h 333"/>
                <a:gd name="T8" fmla="*/ 182 w 334"/>
                <a:gd name="T9" fmla="*/ 28 h 333"/>
                <a:gd name="T10" fmla="*/ 306 w 334"/>
                <a:gd name="T11" fmla="*/ 166 h 333"/>
                <a:gd name="T12" fmla="*/ 167 w 334"/>
                <a:gd name="T13" fmla="*/ 305 h 333"/>
                <a:gd name="T14" fmla="*/ 28 w 334"/>
                <a:gd name="T15" fmla="*/ 166 h 333"/>
                <a:gd name="T16" fmla="*/ 152 w 334"/>
                <a:gd name="T17" fmla="*/ 28 h 333"/>
                <a:gd name="T18" fmla="*/ 154 w 334"/>
                <a:gd name="T19" fmla="*/ 26 h 333"/>
                <a:gd name="T20" fmla="*/ 154 w 334"/>
                <a:gd name="T21" fmla="*/ 26 h 333"/>
                <a:gd name="T22" fmla="*/ 154 w 334"/>
                <a:gd name="T23" fmla="*/ 4 h 333"/>
                <a:gd name="T24" fmla="*/ 153 w 334"/>
                <a:gd name="T25" fmla="*/ 1 h 333"/>
                <a:gd name="T26" fmla="*/ 150 w 334"/>
                <a:gd name="T27" fmla="*/ 0 h 333"/>
                <a:gd name="T28" fmla="*/ 149 w 334"/>
                <a:gd name="T29" fmla="*/ 0 h 333"/>
                <a:gd name="T30" fmla="*/ 149 w 334"/>
                <a:gd name="T31" fmla="*/ 0 h 333"/>
                <a:gd name="T32" fmla="*/ 0 w 334"/>
                <a:gd name="T33" fmla="*/ 166 h 333"/>
                <a:gd name="T34" fmla="*/ 167 w 334"/>
                <a:gd name="T35" fmla="*/ 333 h 333"/>
                <a:gd name="T36" fmla="*/ 334 w 334"/>
                <a:gd name="T37" fmla="*/ 166 h 333"/>
                <a:gd name="T38" fmla="*/ 185 w 334"/>
                <a:gd name="T39" fmla="*/ 0 h 333"/>
                <a:gd name="T40" fmla="*/ 185 w 334"/>
                <a:gd name="T41" fmla="*/ 0 h 333"/>
                <a:gd name="T42" fmla="*/ 184 w 334"/>
                <a:gd name="T43" fmla="*/ 0 h 333"/>
                <a:gd name="T44" fmla="*/ 181 w 334"/>
                <a:gd name="T45" fmla="*/ 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4" h="333">
                  <a:moveTo>
                    <a:pt x="181" y="1"/>
                  </a:moveTo>
                  <a:cubicBezTo>
                    <a:pt x="180" y="2"/>
                    <a:pt x="180" y="3"/>
                    <a:pt x="180" y="4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7"/>
                    <a:pt x="181" y="28"/>
                    <a:pt x="182" y="28"/>
                  </a:cubicBezTo>
                  <a:cubicBezTo>
                    <a:pt x="251" y="35"/>
                    <a:pt x="306" y="94"/>
                    <a:pt x="306" y="166"/>
                  </a:cubicBezTo>
                  <a:cubicBezTo>
                    <a:pt x="306" y="243"/>
                    <a:pt x="244" y="305"/>
                    <a:pt x="167" y="305"/>
                  </a:cubicBezTo>
                  <a:cubicBezTo>
                    <a:pt x="90" y="305"/>
                    <a:pt x="28" y="243"/>
                    <a:pt x="28" y="166"/>
                  </a:cubicBezTo>
                  <a:cubicBezTo>
                    <a:pt x="28" y="94"/>
                    <a:pt x="82" y="35"/>
                    <a:pt x="152" y="28"/>
                  </a:cubicBezTo>
                  <a:cubicBezTo>
                    <a:pt x="153" y="28"/>
                    <a:pt x="154" y="27"/>
                    <a:pt x="154" y="26"/>
                  </a:cubicBezTo>
                  <a:cubicBezTo>
                    <a:pt x="154" y="26"/>
                    <a:pt x="154" y="26"/>
                    <a:pt x="154" y="26"/>
                  </a:cubicBezTo>
                  <a:cubicBezTo>
                    <a:pt x="154" y="4"/>
                    <a:pt x="154" y="4"/>
                    <a:pt x="154" y="4"/>
                  </a:cubicBezTo>
                  <a:cubicBezTo>
                    <a:pt x="154" y="3"/>
                    <a:pt x="154" y="2"/>
                    <a:pt x="153" y="1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65" y="9"/>
                    <a:pt x="0" y="80"/>
                    <a:pt x="0" y="166"/>
                  </a:cubicBezTo>
                  <a:cubicBezTo>
                    <a:pt x="0" y="258"/>
                    <a:pt x="75" y="333"/>
                    <a:pt x="167" y="333"/>
                  </a:cubicBezTo>
                  <a:cubicBezTo>
                    <a:pt x="259" y="333"/>
                    <a:pt x="334" y="258"/>
                    <a:pt x="334" y="166"/>
                  </a:cubicBezTo>
                  <a:cubicBezTo>
                    <a:pt x="334" y="80"/>
                    <a:pt x="269" y="9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4" y="0"/>
                    <a:pt x="184" y="0"/>
                  </a:cubicBezTo>
                  <a:cubicBezTo>
                    <a:pt x="183" y="0"/>
                    <a:pt x="182" y="0"/>
                    <a:pt x="18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11233257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880" y="1521184"/>
            <a:ext cx="6178854" cy="3817442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69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392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0889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7852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4812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1775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874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570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0368" y="6332830"/>
            <a:ext cx="5669366" cy="273450"/>
          </a:xfrm>
        </p:spPr>
        <p:txBody>
          <a:bodyPr/>
          <a:lstStyle/>
          <a:p>
            <a:r>
              <a:rPr lang="en-GB"/>
              <a:t>Confidential: Vincent Wouters Project Manager Signify Research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54EE-31EA-4FC2-9496-7B6202183237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B47DF7D0-E13C-497A-8A71-C5A8B4D7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62478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15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0368" y="6332830"/>
            <a:ext cx="5175632" cy="2734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Confidential: Vincent Wouters Project Manager Signify Research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B354EE-31EA-4FC2-9496-7B62021832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E9D7C87-D037-4797-9A6A-B999C6F0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78" y="1521184"/>
            <a:ext cx="11368018" cy="3815631"/>
          </a:xfrm>
        </p:spPr>
        <p:txBody>
          <a:bodyPr anchor="ctr"/>
          <a:lstStyle>
            <a:lvl1pPr algn="ctr">
              <a:defRPr sz="6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0140177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 Gre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0368" y="6332830"/>
            <a:ext cx="5583799" cy="2734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Confidential: Vincent Wouters Project Manager Signify Research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B354EE-31EA-4FC2-9496-7B62021832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E9D7C87-D037-4797-9A6A-B999C6F0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78" y="1521184"/>
            <a:ext cx="11368018" cy="3815631"/>
          </a:xfrm>
        </p:spPr>
        <p:txBody>
          <a:bodyPr anchor="ctr"/>
          <a:lstStyle>
            <a:lvl1pPr algn="ctr">
              <a:defRPr sz="6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076701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Imag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104" y="1521184"/>
            <a:ext cx="6176628" cy="3817442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69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392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0889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7852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4812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1775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874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570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0368" y="6332830"/>
            <a:ext cx="5669364" cy="2734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Confidential: Vincent Wouters Project Manager Signify Research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B354EE-31EA-4FC2-9496-7B62021832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B47DF7D0-E13C-497A-8A71-C5A8B4D7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26386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15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0878" y="512498"/>
            <a:ext cx="11368018" cy="776038"/>
          </a:xfrm>
        </p:spPr>
        <p:txBody>
          <a:bodyPr/>
          <a:lstStyle>
            <a:lvl1pPr>
              <a:defRPr lang="en-US" sz="2800" b="1" i="0" u="none" kern="12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880" y="1521182"/>
            <a:ext cx="6679876" cy="451734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0368" y="6332830"/>
            <a:ext cx="6170388" cy="273450"/>
          </a:xfrm>
        </p:spPr>
        <p:txBody>
          <a:bodyPr/>
          <a:lstStyle/>
          <a:p>
            <a:r>
              <a:rPr lang="en-GB"/>
              <a:t>Confidential: Vincent Wouters Project Manager Signify Research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54EE-31EA-4FC2-9496-7B62021832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52024B48-E6C8-421A-A130-BC15BCE9FA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011" y="1521180"/>
            <a:ext cx="4521885" cy="45173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4776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15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8" y="512498"/>
            <a:ext cx="11368018" cy="7760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880" y="1521182"/>
            <a:ext cx="6178854" cy="4517348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accent3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0368" y="6332830"/>
            <a:ext cx="5669366" cy="2734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Confidential: Vincent Wouters Project Manager Signify Research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B354EE-31EA-4FC2-9496-7B62021832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945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151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878" y="1521183"/>
            <a:ext cx="5292112" cy="4517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789" y="1521183"/>
            <a:ext cx="5292112" cy="4517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20368" y="6332830"/>
            <a:ext cx="4782622" cy="273450"/>
          </a:xfrm>
        </p:spPr>
        <p:txBody>
          <a:bodyPr/>
          <a:lstStyle/>
          <a:p>
            <a:r>
              <a:rPr lang="en-GB"/>
              <a:t>Confidential: Vincent Wouters Project Manager Signify Research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54EE-31EA-4FC2-9496-7B620218323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BEC790B-BB37-46AF-9CC2-582F081B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4365520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23EE699-16B4-4E6C-852E-7A2C3D133E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906" y="2"/>
            <a:ext cx="6095094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8" y="512498"/>
            <a:ext cx="5292112" cy="776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878" y="1521183"/>
            <a:ext cx="5292112" cy="4517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20368" y="6332830"/>
            <a:ext cx="4782622" cy="273450"/>
          </a:xfrm>
        </p:spPr>
        <p:txBody>
          <a:bodyPr/>
          <a:lstStyle/>
          <a:p>
            <a:r>
              <a:rPr lang="en-GB"/>
              <a:t>Confidential: Vincent Wouters Project Manager Signify Research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54EE-31EA-4FC2-9496-7B620218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70555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23EE699-16B4-4E6C-852E-7A2C3D133E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-1"/>
            <a:ext cx="6095094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4203" y="512498"/>
            <a:ext cx="5274693" cy="776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4203" y="1521183"/>
            <a:ext cx="5274693" cy="4517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20368" y="6332830"/>
            <a:ext cx="5174728" cy="273450"/>
          </a:xfrm>
        </p:spPr>
        <p:txBody>
          <a:bodyPr/>
          <a:lstStyle/>
          <a:p>
            <a:r>
              <a:rPr lang="en-GB"/>
              <a:t>Confidential: Vincent Wouters Project Manager Signify Research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54EE-31EA-4FC2-9496-7B620218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95105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Key Info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23EE699-16B4-4E6C-852E-7A2C3D133E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906" y="3429905"/>
            <a:ext cx="6095094" cy="342809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8" y="512498"/>
            <a:ext cx="5292112" cy="776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878" y="1521183"/>
            <a:ext cx="5292112" cy="4517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20368" y="6332830"/>
            <a:ext cx="4782622" cy="273450"/>
          </a:xfrm>
        </p:spPr>
        <p:txBody>
          <a:bodyPr/>
          <a:lstStyle/>
          <a:p>
            <a:r>
              <a:rPr lang="en-GB"/>
              <a:t>Confidential: Vincent Wouters Project Manager Signify Research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54EE-31EA-4FC2-9496-7B620218323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219E9-6258-4F28-A57E-2D2A7A1479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906" y="2"/>
            <a:ext cx="6095094" cy="3429905"/>
          </a:xfr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</p:spPr>
        <p:txBody>
          <a:bodyPr lIns="360000" tIns="360000" rIns="360000" bIns="360000" anchor="ctr"/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1995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Closing Slide">
    <p:bg>
      <p:bgPr>
        <a:gradFill>
          <a:gsLst>
            <a:gs pos="50000">
              <a:srgbClr val="00E487"/>
            </a:gs>
            <a:gs pos="100000">
              <a:srgbClr val="1ECBD0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A242BA6-1D2B-4627-8D1B-EE17E0ABEB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35683" y="2634179"/>
            <a:ext cx="6520638" cy="1589645"/>
            <a:chOff x="2071" y="1578"/>
            <a:chExt cx="2587" cy="631"/>
          </a:xfrm>
          <a:solidFill>
            <a:schemeClr val="bg1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A74F475-1DC8-4476-9984-9C576F4D9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1728"/>
              <a:ext cx="244" cy="318"/>
            </a:xfrm>
            <a:custGeom>
              <a:avLst/>
              <a:gdLst>
                <a:gd name="T0" fmla="*/ 12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2 w 129"/>
                <a:gd name="T7" fmla="*/ 29 h 168"/>
                <a:gd name="T8" fmla="*/ 48 w 129"/>
                <a:gd name="T9" fmla="*/ 29 h 168"/>
                <a:gd name="T10" fmla="*/ 48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2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2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2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8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1"/>
                    <a:pt x="75" y="0"/>
                    <a:pt x="7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D805E03-EB10-4C1D-B83B-9C1A0F997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1728"/>
              <a:ext cx="244" cy="318"/>
            </a:xfrm>
            <a:custGeom>
              <a:avLst/>
              <a:gdLst>
                <a:gd name="T0" fmla="*/ 11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1 w 129"/>
                <a:gd name="T7" fmla="*/ 29 h 168"/>
                <a:gd name="T8" fmla="*/ 47 w 129"/>
                <a:gd name="T9" fmla="*/ 29 h 168"/>
                <a:gd name="T10" fmla="*/ 47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1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1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1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7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5" y="1"/>
                    <a:pt x="74" y="0"/>
                    <a:pt x="72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4CF8797A-36EB-482B-A353-6EF6F15B2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1728"/>
              <a:ext cx="297" cy="464"/>
            </a:xfrm>
            <a:custGeom>
              <a:avLst/>
              <a:gdLst>
                <a:gd name="T0" fmla="*/ 132 w 157"/>
                <a:gd name="T1" fmla="*/ 0 h 245"/>
                <a:gd name="T2" fmla="*/ 127 w 157"/>
                <a:gd name="T3" fmla="*/ 3 h 245"/>
                <a:gd name="T4" fmla="*/ 127 w 157"/>
                <a:gd name="T5" fmla="*/ 3 h 245"/>
                <a:gd name="T6" fmla="*/ 79 w 157"/>
                <a:gd name="T7" fmla="*/ 128 h 245"/>
                <a:gd name="T8" fmla="*/ 30 w 157"/>
                <a:gd name="T9" fmla="*/ 4 h 245"/>
                <a:gd name="T10" fmla="*/ 25 w 157"/>
                <a:gd name="T11" fmla="*/ 0 h 245"/>
                <a:gd name="T12" fmla="*/ 4 w 157"/>
                <a:gd name="T13" fmla="*/ 0 h 245"/>
                <a:gd name="T14" fmla="*/ 0 w 157"/>
                <a:gd name="T15" fmla="*/ 3 h 245"/>
                <a:gd name="T16" fmla="*/ 1 w 157"/>
                <a:gd name="T17" fmla="*/ 6 h 245"/>
                <a:gd name="T18" fmla="*/ 1 w 157"/>
                <a:gd name="T19" fmla="*/ 6 h 245"/>
                <a:gd name="T20" fmla="*/ 1 w 157"/>
                <a:gd name="T21" fmla="*/ 6 h 245"/>
                <a:gd name="T22" fmla="*/ 64 w 157"/>
                <a:gd name="T23" fmla="*/ 168 h 245"/>
                <a:gd name="T24" fmla="*/ 59 w 157"/>
                <a:gd name="T25" fmla="*/ 182 h 245"/>
                <a:gd name="T26" fmla="*/ 48 w 157"/>
                <a:gd name="T27" fmla="*/ 205 h 245"/>
                <a:gd name="T28" fmla="*/ 38 w 157"/>
                <a:gd name="T29" fmla="*/ 215 h 245"/>
                <a:gd name="T30" fmla="*/ 30 w 157"/>
                <a:gd name="T31" fmla="*/ 217 h 245"/>
                <a:gd name="T32" fmla="*/ 26 w 157"/>
                <a:gd name="T33" fmla="*/ 216 h 245"/>
                <a:gd name="T34" fmla="*/ 14 w 157"/>
                <a:gd name="T35" fmla="*/ 213 h 245"/>
                <a:gd name="T36" fmla="*/ 7 w 157"/>
                <a:gd name="T37" fmla="*/ 210 h 245"/>
                <a:gd name="T38" fmla="*/ 3 w 157"/>
                <a:gd name="T39" fmla="*/ 215 h 245"/>
                <a:gd name="T40" fmla="*/ 3 w 157"/>
                <a:gd name="T41" fmla="*/ 233 h 245"/>
                <a:gd name="T42" fmla="*/ 3 w 157"/>
                <a:gd name="T43" fmla="*/ 233 h 245"/>
                <a:gd name="T44" fmla="*/ 7 w 157"/>
                <a:gd name="T45" fmla="*/ 240 h 245"/>
                <a:gd name="T46" fmla="*/ 32 w 157"/>
                <a:gd name="T47" fmla="*/ 245 h 245"/>
                <a:gd name="T48" fmla="*/ 54 w 157"/>
                <a:gd name="T49" fmla="*/ 238 h 245"/>
                <a:gd name="T50" fmla="*/ 73 w 157"/>
                <a:gd name="T51" fmla="*/ 220 h 245"/>
                <a:gd name="T52" fmla="*/ 79 w 157"/>
                <a:gd name="T53" fmla="*/ 208 h 245"/>
                <a:gd name="T54" fmla="*/ 156 w 157"/>
                <a:gd name="T55" fmla="*/ 6 h 245"/>
                <a:gd name="T56" fmla="*/ 157 w 157"/>
                <a:gd name="T57" fmla="*/ 3 h 245"/>
                <a:gd name="T58" fmla="*/ 153 w 157"/>
                <a:gd name="T59" fmla="*/ 0 h 245"/>
                <a:gd name="T60" fmla="*/ 132 w 157"/>
                <a:gd name="T6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7" h="245">
                  <a:moveTo>
                    <a:pt x="132" y="0"/>
                  </a:moveTo>
                  <a:cubicBezTo>
                    <a:pt x="129" y="0"/>
                    <a:pt x="128" y="1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1"/>
                    <a:pt x="28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59" y="182"/>
                    <a:pt x="59" y="182"/>
                    <a:pt x="59" y="182"/>
                  </a:cubicBezTo>
                  <a:cubicBezTo>
                    <a:pt x="57" y="187"/>
                    <a:pt x="53" y="199"/>
                    <a:pt x="48" y="205"/>
                  </a:cubicBezTo>
                  <a:cubicBezTo>
                    <a:pt x="44" y="211"/>
                    <a:pt x="42" y="213"/>
                    <a:pt x="38" y="215"/>
                  </a:cubicBezTo>
                  <a:cubicBezTo>
                    <a:pt x="35" y="216"/>
                    <a:pt x="33" y="217"/>
                    <a:pt x="30" y="217"/>
                  </a:cubicBezTo>
                  <a:cubicBezTo>
                    <a:pt x="28" y="217"/>
                    <a:pt x="27" y="217"/>
                    <a:pt x="26" y="216"/>
                  </a:cubicBezTo>
                  <a:cubicBezTo>
                    <a:pt x="22" y="216"/>
                    <a:pt x="18" y="214"/>
                    <a:pt x="14" y="213"/>
                  </a:cubicBezTo>
                  <a:cubicBezTo>
                    <a:pt x="11" y="212"/>
                    <a:pt x="9" y="210"/>
                    <a:pt x="7" y="210"/>
                  </a:cubicBezTo>
                  <a:cubicBezTo>
                    <a:pt x="5" y="210"/>
                    <a:pt x="3" y="212"/>
                    <a:pt x="3" y="215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6"/>
                    <a:pt x="4" y="238"/>
                    <a:pt x="7" y="240"/>
                  </a:cubicBezTo>
                  <a:cubicBezTo>
                    <a:pt x="15" y="243"/>
                    <a:pt x="21" y="245"/>
                    <a:pt x="32" y="245"/>
                  </a:cubicBezTo>
                  <a:cubicBezTo>
                    <a:pt x="41" y="244"/>
                    <a:pt x="47" y="242"/>
                    <a:pt x="54" y="238"/>
                  </a:cubicBezTo>
                  <a:cubicBezTo>
                    <a:pt x="61" y="233"/>
                    <a:pt x="67" y="227"/>
                    <a:pt x="73" y="220"/>
                  </a:cubicBezTo>
                  <a:cubicBezTo>
                    <a:pt x="75" y="216"/>
                    <a:pt x="77" y="212"/>
                    <a:pt x="79" y="208"/>
                  </a:cubicBezTo>
                  <a:cubicBezTo>
                    <a:pt x="83" y="200"/>
                    <a:pt x="144" y="40"/>
                    <a:pt x="156" y="6"/>
                  </a:cubicBezTo>
                  <a:cubicBezTo>
                    <a:pt x="157" y="5"/>
                    <a:pt x="157" y="4"/>
                    <a:pt x="157" y="3"/>
                  </a:cubicBezTo>
                  <a:cubicBezTo>
                    <a:pt x="157" y="1"/>
                    <a:pt x="155" y="0"/>
                    <a:pt x="153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7B7CF3C8-FB6F-4F09-963A-F930A3538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1726"/>
              <a:ext cx="263" cy="322"/>
            </a:xfrm>
            <a:custGeom>
              <a:avLst/>
              <a:gdLst>
                <a:gd name="T0" fmla="*/ 28 w 139"/>
                <a:gd name="T1" fmla="*/ 21 h 170"/>
                <a:gd name="T2" fmla="*/ 28 w 139"/>
                <a:gd name="T3" fmla="*/ 6 h 170"/>
                <a:gd name="T4" fmla="*/ 25 w 139"/>
                <a:gd name="T5" fmla="*/ 3 h 170"/>
                <a:gd name="T6" fmla="*/ 4 w 139"/>
                <a:gd name="T7" fmla="*/ 3 h 170"/>
                <a:gd name="T8" fmla="*/ 0 w 139"/>
                <a:gd name="T9" fmla="*/ 6 h 170"/>
                <a:gd name="T10" fmla="*/ 0 w 139"/>
                <a:gd name="T11" fmla="*/ 167 h 170"/>
                <a:gd name="T12" fmla="*/ 4 w 139"/>
                <a:gd name="T13" fmla="*/ 170 h 170"/>
                <a:gd name="T14" fmla="*/ 25 w 139"/>
                <a:gd name="T15" fmla="*/ 170 h 170"/>
                <a:gd name="T16" fmla="*/ 28 w 139"/>
                <a:gd name="T17" fmla="*/ 167 h 170"/>
                <a:gd name="T18" fmla="*/ 28 w 139"/>
                <a:gd name="T19" fmla="*/ 68 h 170"/>
                <a:gd name="T20" fmla="*/ 70 w 139"/>
                <a:gd name="T21" fmla="*/ 28 h 170"/>
                <a:gd name="T22" fmla="*/ 111 w 139"/>
                <a:gd name="T23" fmla="*/ 68 h 170"/>
                <a:gd name="T24" fmla="*/ 111 w 139"/>
                <a:gd name="T25" fmla="*/ 167 h 170"/>
                <a:gd name="T26" fmla="*/ 111 w 139"/>
                <a:gd name="T27" fmla="*/ 167 h 170"/>
                <a:gd name="T28" fmla="*/ 114 w 139"/>
                <a:gd name="T29" fmla="*/ 170 h 170"/>
                <a:gd name="T30" fmla="*/ 136 w 139"/>
                <a:gd name="T31" fmla="*/ 170 h 170"/>
                <a:gd name="T32" fmla="*/ 139 w 139"/>
                <a:gd name="T33" fmla="*/ 167 h 170"/>
                <a:gd name="T34" fmla="*/ 139 w 139"/>
                <a:gd name="T35" fmla="*/ 68 h 170"/>
                <a:gd name="T36" fmla="*/ 139 w 139"/>
                <a:gd name="T37" fmla="*/ 68 h 170"/>
                <a:gd name="T38" fmla="*/ 139 w 139"/>
                <a:gd name="T39" fmla="*/ 68 h 170"/>
                <a:gd name="T40" fmla="*/ 120 w 139"/>
                <a:gd name="T41" fmla="*/ 20 h 170"/>
                <a:gd name="T42" fmla="*/ 70 w 139"/>
                <a:gd name="T43" fmla="*/ 0 h 170"/>
                <a:gd name="T44" fmla="*/ 28 w 139"/>
                <a:gd name="T45" fmla="*/ 2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170">
                  <a:moveTo>
                    <a:pt x="28" y="21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8" y="4"/>
                    <a:pt x="27" y="3"/>
                    <a:pt x="2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9"/>
                    <a:pt x="1" y="170"/>
                    <a:pt x="4" y="170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7" y="170"/>
                    <a:pt x="28" y="169"/>
                    <a:pt x="28" y="1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49"/>
                    <a:pt x="42" y="28"/>
                    <a:pt x="70" y="28"/>
                  </a:cubicBezTo>
                  <a:cubicBezTo>
                    <a:pt x="97" y="28"/>
                    <a:pt x="111" y="49"/>
                    <a:pt x="111" y="68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9"/>
                    <a:pt x="112" y="170"/>
                    <a:pt x="114" y="170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38" y="170"/>
                    <a:pt x="139" y="169"/>
                    <a:pt x="139" y="16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51"/>
                    <a:pt x="133" y="35"/>
                    <a:pt x="120" y="20"/>
                  </a:cubicBezTo>
                  <a:cubicBezTo>
                    <a:pt x="109" y="7"/>
                    <a:pt x="88" y="0"/>
                    <a:pt x="70" y="0"/>
                  </a:cubicBezTo>
                  <a:cubicBezTo>
                    <a:pt x="41" y="0"/>
                    <a:pt x="28" y="21"/>
                    <a:pt x="28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E184E125-7CEA-4FFE-A1C9-F330DBCF4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1724"/>
              <a:ext cx="246" cy="328"/>
            </a:xfrm>
            <a:custGeom>
              <a:avLst/>
              <a:gdLst>
                <a:gd name="T0" fmla="*/ 4 w 130"/>
                <a:gd name="T1" fmla="*/ 48 h 173"/>
                <a:gd name="T2" fmla="*/ 56 w 130"/>
                <a:gd name="T3" fmla="*/ 97 h 173"/>
                <a:gd name="T4" fmla="*/ 57 w 130"/>
                <a:gd name="T5" fmla="*/ 98 h 173"/>
                <a:gd name="T6" fmla="*/ 101 w 130"/>
                <a:gd name="T7" fmla="*/ 124 h 173"/>
                <a:gd name="T8" fmla="*/ 66 w 130"/>
                <a:gd name="T9" fmla="*/ 146 h 173"/>
                <a:gd name="T10" fmla="*/ 30 w 130"/>
                <a:gd name="T11" fmla="*/ 118 h 173"/>
                <a:gd name="T12" fmla="*/ 26 w 130"/>
                <a:gd name="T13" fmla="*/ 114 h 173"/>
                <a:gd name="T14" fmla="*/ 5 w 130"/>
                <a:gd name="T15" fmla="*/ 114 h 173"/>
                <a:gd name="T16" fmla="*/ 0 w 130"/>
                <a:gd name="T17" fmla="*/ 118 h 173"/>
                <a:gd name="T18" fmla="*/ 65 w 130"/>
                <a:gd name="T19" fmla="*/ 173 h 173"/>
                <a:gd name="T20" fmla="*/ 130 w 130"/>
                <a:gd name="T21" fmla="*/ 120 h 173"/>
                <a:gd name="T22" fmla="*/ 72 w 130"/>
                <a:gd name="T23" fmla="*/ 74 h 173"/>
                <a:gd name="T24" fmla="*/ 32 w 130"/>
                <a:gd name="T25" fmla="*/ 48 h 173"/>
                <a:gd name="T26" fmla="*/ 63 w 130"/>
                <a:gd name="T27" fmla="*/ 27 h 173"/>
                <a:gd name="T28" fmla="*/ 97 w 130"/>
                <a:gd name="T29" fmla="*/ 49 h 173"/>
                <a:gd name="T30" fmla="*/ 102 w 130"/>
                <a:gd name="T31" fmla="*/ 53 h 173"/>
                <a:gd name="T32" fmla="*/ 120 w 130"/>
                <a:gd name="T33" fmla="*/ 53 h 173"/>
                <a:gd name="T34" fmla="*/ 125 w 130"/>
                <a:gd name="T35" fmla="*/ 48 h 173"/>
                <a:gd name="T36" fmla="*/ 63 w 130"/>
                <a:gd name="T37" fmla="*/ 0 h 173"/>
                <a:gd name="T38" fmla="*/ 4 w 130"/>
                <a:gd name="T39" fmla="*/ 4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173">
                  <a:moveTo>
                    <a:pt x="4" y="48"/>
                  </a:moveTo>
                  <a:cubicBezTo>
                    <a:pt x="4" y="77"/>
                    <a:pt x="19" y="91"/>
                    <a:pt x="56" y="9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83" y="102"/>
                    <a:pt x="101" y="105"/>
                    <a:pt x="101" y="124"/>
                  </a:cubicBezTo>
                  <a:cubicBezTo>
                    <a:pt x="101" y="139"/>
                    <a:pt x="83" y="146"/>
                    <a:pt x="66" y="146"/>
                  </a:cubicBezTo>
                  <a:cubicBezTo>
                    <a:pt x="46" y="146"/>
                    <a:pt x="33" y="136"/>
                    <a:pt x="30" y="118"/>
                  </a:cubicBezTo>
                  <a:cubicBezTo>
                    <a:pt x="30" y="116"/>
                    <a:pt x="29" y="114"/>
                    <a:pt x="26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6"/>
                    <a:pt x="0" y="118"/>
                  </a:cubicBezTo>
                  <a:cubicBezTo>
                    <a:pt x="0" y="150"/>
                    <a:pt x="27" y="173"/>
                    <a:pt x="65" y="173"/>
                  </a:cubicBezTo>
                  <a:cubicBezTo>
                    <a:pt x="104" y="173"/>
                    <a:pt x="130" y="151"/>
                    <a:pt x="130" y="120"/>
                  </a:cubicBezTo>
                  <a:cubicBezTo>
                    <a:pt x="130" y="86"/>
                    <a:pt x="100" y="79"/>
                    <a:pt x="72" y="74"/>
                  </a:cubicBezTo>
                  <a:cubicBezTo>
                    <a:pt x="37" y="68"/>
                    <a:pt x="32" y="58"/>
                    <a:pt x="32" y="48"/>
                  </a:cubicBezTo>
                  <a:cubicBezTo>
                    <a:pt x="32" y="32"/>
                    <a:pt x="49" y="27"/>
                    <a:pt x="63" y="27"/>
                  </a:cubicBezTo>
                  <a:cubicBezTo>
                    <a:pt x="82" y="27"/>
                    <a:pt x="94" y="34"/>
                    <a:pt x="97" y="49"/>
                  </a:cubicBezTo>
                  <a:cubicBezTo>
                    <a:pt x="98" y="51"/>
                    <a:pt x="98" y="53"/>
                    <a:pt x="10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3" y="53"/>
                    <a:pt x="125" y="51"/>
                    <a:pt x="125" y="48"/>
                  </a:cubicBezTo>
                  <a:cubicBezTo>
                    <a:pt x="125" y="19"/>
                    <a:pt x="100" y="0"/>
                    <a:pt x="63" y="0"/>
                  </a:cubicBezTo>
                  <a:cubicBezTo>
                    <a:pt x="22" y="0"/>
                    <a:pt x="4" y="25"/>
                    <a:pt x="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B4738DCD-D204-4851-A1A8-AB32047E1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1722"/>
              <a:ext cx="312" cy="474"/>
            </a:xfrm>
            <a:custGeom>
              <a:avLst/>
              <a:gdLst>
                <a:gd name="T0" fmla="*/ 67 w 165"/>
                <a:gd name="T1" fmla="*/ 0 h 250"/>
                <a:gd name="T2" fmla="*/ 0 w 165"/>
                <a:gd name="T3" fmla="*/ 86 h 250"/>
                <a:gd name="T4" fmla="*/ 82 w 165"/>
                <a:gd name="T5" fmla="*/ 174 h 250"/>
                <a:gd name="T6" fmla="*/ 137 w 165"/>
                <a:gd name="T7" fmla="*/ 152 h 250"/>
                <a:gd name="T8" fmla="*/ 137 w 165"/>
                <a:gd name="T9" fmla="*/ 173 h 250"/>
                <a:gd name="T10" fmla="*/ 89 w 165"/>
                <a:gd name="T11" fmla="*/ 222 h 250"/>
                <a:gd name="T12" fmla="*/ 48 w 165"/>
                <a:gd name="T13" fmla="*/ 194 h 250"/>
                <a:gd name="T14" fmla="*/ 43 w 165"/>
                <a:gd name="T15" fmla="*/ 190 h 250"/>
                <a:gd name="T16" fmla="*/ 24 w 165"/>
                <a:gd name="T17" fmla="*/ 190 h 250"/>
                <a:gd name="T18" fmla="*/ 19 w 165"/>
                <a:gd name="T19" fmla="*/ 195 h 250"/>
                <a:gd name="T20" fmla="*/ 89 w 165"/>
                <a:gd name="T21" fmla="*/ 250 h 250"/>
                <a:gd name="T22" fmla="*/ 165 w 165"/>
                <a:gd name="T23" fmla="*/ 174 h 250"/>
                <a:gd name="T24" fmla="*/ 165 w 165"/>
                <a:gd name="T25" fmla="*/ 7 h 250"/>
                <a:gd name="T26" fmla="*/ 162 w 165"/>
                <a:gd name="T27" fmla="*/ 4 h 250"/>
                <a:gd name="T28" fmla="*/ 140 w 165"/>
                <a:gd name="T29" fmla="*/ 4 h 250"/>
                <a:gd name="T30" fmla="*/ 137 w 165"/>
                <a:gd name="T31" fmla="*/ 7 h 250"/>
                <a:gd name="T32" fmla="*/ 137 w 165"/>
                <a:gd name="T33" fmla="*/ 21 h 250"/>
                <a:gd name="T34" fmla="*/ 99 w 165"/>
                <a:gd name="T35" fmla="*/ 0 h 250"/>
                <a:gd name="T36" fmla="*/ 96 w 165"/>
                <a:gd name="T37" fmla="*/ 3 h 250"/>
                <a:gd name="T38" fmla="*/ 96 w 165"/>
                <a:gd name="T39" fmla="*/ 28 h 250"/>
                <a:gd name="T40" fmla="*/ 97 w 165"/>
                <a:gd name="T41" fmla="*/ 31 h 250"/>
                <a:gd name="T42" fmla="*/ 138 w 165"/>
                <a:gd name="T43" fmla="*/ 87 h 250"/>
                <a:gd name="T44" fmla="*/ 83 w 165"/>
                <a:gd name="T45" fmla="*/ 146 h 250"/>
                <a:gd name="T46" fmla="*/ 29 w 165"/>
                <a:gd name="T47" fmla="*/ 87 h 250"/>
                <a:gd name="T48" fmla="*/ 68 w 165"/>
                <a:gd name="T49" fmla="*/ 31 h 250"/>
                <a:gd name="T50" fmla="*/ 70 w 165"/>
                <a:gd name="T51" fmla="*/ 29 h 250"/>
                <a:gd name="T52" fmla="*/ 70 w 165"/>
                <a:gd name="T53" fmla="*/ 3 h 250"/>
                <a:gd name="T54" fmla="*/ 67 w 165"/>
                <a:gd name="T55" fmla="*/ 0 h 250"/>
                <a:gd name="T56" fmla="*/ 67 w 165"/>
                <a:gd name="T5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5" h="250">
                  <a:moveTo>
                    <a:pt x="67" y="0"/>
                  </a:moveTo>
                  <a:cubicBezTo>
                    <a:pt x="29" y="8"/>
                    <a:pt x="0" y="44"/>
                    <a:pt x="0" y="86"/>
                  </a:cubicBezTo>
                  <a:cubicBezTo>
                    <a:pt x="0" y="135"/>
                    <a:pt x="37" y="174"/>
                    <a:pt x="82" y="174"/>
                  </a:cubicBezTo>
                  <a:cubicBezTo>
                    <a:pt x="103" y="174"/>
                    <a:pt x="122" y="166"/>
                    <a:pt x="137" y="15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37" y="205"/>
                    <a:pt x="120" y="222"/>
                    <a:pt x="89" y="222"/>
                  </a:cubicBezTo>
                  <a:cubicBezTo>
                    <a:pt x="66" y="222"/>
                    <a:pt x="52" y="213"/>
                    <a:pt x="48" y="194"/>
                  </a:cubicBezTo>
                  <a:cubicBezTo>
                    <a:pt x="47" y="192"/>
                    <a:pt x="46" y="190"/>
                    <a:pt x="43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1" y="190"/>
                    <a:pt x="19" y="192"/>
                    <a:pt x="19" y="195"/>
                  </a:cubicBezTo>
                  <a:cubicBezTo>
                    <a:pt x="22" y="228"/>
                    <a:pt x="51" y="250"/>
                    <a:pt x="89" y="250"/>
                  </a:cubicBezTo>
                  <a:cubicBezTo>
                    <a:pt x="135" y="250"/>
                    <a:pt x="165" y="219"/>
                    <a:pt x="165" y="174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5"/>
                    <a:pt x="164" y="4"/>
                    <a:pt x="162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38" y="4"/>
                    <a:pt x="137" y="5"/>
                    <a:pt x="137" y="7"/>
                  </a:cubicBezTo>
                  <a:cubicBezTo>
                    <a:pt x="137" y="21"/>
                    <a:pt x="137" y="21"/>
                    <a:pt x="137" y="21"/>
                  </a:cubicBezTo>
                  <a:cubicBezTo>
                    <a:pt x="126" y="11"/>
                    <a:pt x="113" y="4"/>
                    <a:pt x="99" y="0"/>
                  </a:cubicBezTo>
                  <a:cubicBezTo>
                    <a:pt x="97" y="0"/>
                    <a:pt x="96" y="1"/>
                    <a:pt x="96" y="3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9"/>
                    <a:pt x="96" y="30"/>
                    <a:pt x="97" y="31"/>
                  </a:cubicBezTo>
                  <a:cubicBezTo>
                    <a:pt x="121" y="37"/>
                    <a:pt x="138" y="60"/>
                    <a:pt x="138" y="87"/>
                  </a:cubicBezTo>
                  <a:cubicBezTo>
                    <a:pt x="138" y="119"/>
                    <a:pt x="114" y="146"/>
                    <a:pt x="83" y="146"/>
                  </a:cubicBezTo>
                  <a:cubicBezTo>
                    <a:pt x="53" y="146"/>
                    <a:pt x="29" y="119"/>
                    <a:pt x="29" y="87"/>
                  </a:cubicBezTo>
                  <a:cubicBezTo>
                    <a:pt x="29" y="61"/>
                    <a:pt x="45" y="38"/>
                    <a:pt x="68" y="31"/>
                  </a:cubicBezTo>
                  <a:cubicBezTo>
                    <a:pt x="69" y="31"/>
                    <a:pt x="70" y="30"/>
                    <a:pt x="70" y="2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1"/>
                    <a:pt x="69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C4D9F0D-FFA0-40F5-BC5D-B79AEA008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1589"/>
              <a:ext cx="87" cy="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8353C2C-4093-42DE-A79D-4AE8C1C68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589"/>
              <a:ext cx="87" cy="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6ABF4CFB-3A6D-4A93-A089-3390C8B6F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1584"/>
              <a:ext cx="242" cy="462"/>
            </a:xfrm>
            <a:custGeom>
              <a:avLst/>
              <a:gdLst>
                <a:gd name="T0" fmla="*/ 39 w 128"/>
                <a:gd name="T1" fmla="*/ 55 h 244"/>
                <a:gd name="T2" fmla="*/ 39 w 128"/>
                <a:gd name="T3" fmla="*/ 76 h 244"/>
                <a:gd name="T4" fmla="*/ 4 w 128"/>
                <a:gd name="T5" fmla="*/ 76 h 244"/>
                <a:gd name="T6" fmla="*/ 0 w 128"/>
                <a:gd name="T7" fmla="*/ 81 h 244"/>
                <a:gd name="T8" fmla="*/ 0 w 128"/>
                <a:gd name="T9" fmla="*/ 99 h 244"/>
                <a:gd name="T10" fmla="*/ 4 w 128"/>
                <a:gd name="T11" fmla="*/ 103 h 244"/>
                <a:gd name="T12" fmla="*/ 39 w 128"/>
                <a:gd name="T13" fmla="*/ 103 h 244"/>
                <a:gd name="T14" fmla="*/ 39 w 128"/>
                <a:gd name="T15" fmla="*/ 239 h 244"/>
                <a:gd name="T16" fmla="*/ 44 w 128"/>
                <a:gd name="T17" fmla="*/ 244 h 244"/>
                <a:gd name="T18" fmla="*/ 62 w 128"/>
                <a:gd name="T19" fmla="*/ 244 h 244"/>
                <a:gd name="T20" fmla="*/ 67 w 128"/>
                <a:gd name="T21" fmla="*/ 239 h 244"/>
                <a:gd name="T22" fmla="*/ 67 w 128"/>
                <a:gd name="T23" fmla="*/ 103 h 244"/>
                <a:gd name="T24" fmla="*/ 120 w 128"/>
                <a:gd name="T25" fmla="*/ 103 h 244"/>
                <a:gd name="T26" fmla="*/ 125 w 128"/>
                <a:gd name="T27" fmla="*/ 99 h 244"/>
                <a:gd name="T28" fmla="*/ 125 w 128"/>
                <a:gd name="T29" fmla="*/ 81 h 244"/>
                <a:gd name="T30" fmla="*/ 120 w 128"/>
                <a:gd name="T31" fmla="*/ 76 h 244"/>
                <a:gd name="T32" fmla="*/ 67 w 128"/>
                <a:gd name="T33" fmla="*/ 76 h 244"/>
                <a:gd name="T34" fmla="*/ 67 w 128"/>
                <a:gd name="T35" fmla="*/ 55 h 244"/>
                <a:gd name="T36" fmla="*/ 91 w 128"/>
                <a:gd name="T37" fmla="*/ 27 h 244"/>
                <a:gd name="T38" fmla="*/ 122 w 128"/>
                <a:gd name="T39" fmla="*/ 37 h 244"/>
                <a:gd name="T40" fmla="*/ 125 w 128"/>
                <a:gd name="T41" fmla="*/ 38 h 244"/>
                <a:gd name="T42" fmla="*/ 128 w 128"/>
                <a:gd name="T43" fmla="*/ 33 h 244"/>
                <a:gd name="T44" fmla="*/ 128 w 128"/>
                <a:gd name="T45" fmla="*/ 16 h 244"/>
                <a:gd name="T46" fmla="*/ 125 w 128"/>
                <a:gd name="T47" fmla="*/ 9 h 244"/>
                <a:gd name="T48" fmla="*/ 89 w 128"/>
                <a:gd name="T49" fmla="*/ 0 h 244"/>
                <a:gd name="T50" fmla="*/ 39 w 128"/>
                <a:gd name="T51" fmla="*/ 5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244">
                  <a:moveTo>
                    <a:pt x="39" y="55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1" y="76"/>
                    <a:pt x="0" y="78"/>
                    <a:pt x="0" y="8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2"/>
                    <a:pt x="1" y="103"/>
                    <a:pt x="4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239"/>
                    <a:pt x="39" y="239"/>
                    <a:pt x="39" y="239"/>
                  </a:cubicBezTo>
                  <a:cubicBezTo>
                    <a:pt x="39" y="242"/>
                    <a:pt x="41" y="244"/>
                    <a:pt x="44" y="244"/>
                  </a:cubicBezTo>
                  <a:cubicBezTo>
                    <a:pt x="62" y="244"/>
                    <a:pt x="62" y="244"/>
                    <a:pt x="62" y="244"/>
                  </a:cubicBezTo>
                  <a:cubicBezTo>
                    <a:pt x="65" y="244"/>
                    <a:pt x="67" y="242"/>
                    <a:pt x="67" y="239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23" y="103"/>
                    <a:pt x="125" y="102"/>
                    <a:pt x="125" y="99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78"/>
                    <a:pt x="123" y="76"/>
                    <a:pt x="120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38"/>
                    <a:pt x="76" y="27"/>
                    <a:pt x="91" y="27"/>
                  </a:cubicBezTo>
                  <a:cubicBezTo>
                    <a:pt x="102" y="27"/>
                    <a:pt x="110" y="30"/>
                    <a:pt x="122" y="37"/>
                  </a:cubicBezTo>
                  <a:cubicBezTo>
                    <a:pt x="123" y="38"/>
                    <a:pt x="124" y="38"/>
                    <a:pt x="125" y="38"/>
                  </a:cubicBezTo>
                  <a:cubicBezTo>
                    <a:pt x="127" y="38"/>
                    <a:pt x="128" y="36"/>
                    <a:pt x="128" y="33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13"/>
                    <a:pt x="128" y="11"/>
                    <a:pt x="125" y="9"/>
                  </a:cubicBezTo>
                  <a:cubicBezTo>
                    <a:pt x="114" y="3"/>
                    <a:pt x="103" y="0"/>
                    <a:pt x="89" y="0"/>
                  </a:cubicBezTo>
                  <a:cubicBezTo>
                    <a:pt x="54" y="0"/>
                    <a:pt x="39" y="29"/>
                    <a:pt x="39" y="5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2C264092-8FD4-4167-A808-C0919749D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" y="1578"/>
              <a:ext cx="632" cy="631"/>
            </a:xfrm>
            <a:custGeom>
              <a:avLst/>
              <a:gdLst>
                <a:gd name="T0" fmla="*/ 181 w 334"/>
                <a:gd name="T1" fmla="*/ 1 h 333"/>
                <a:gd name="T2" fmla="*/ 180 w 334"/>
                <a:gd name="T3" fmla="*/ 4 h 333"/>
                <a:gd name="T4" fmla="*/ 180 w 334"/>
                <a:gd name="T5" fmla="*/ 26 h 333"/>
                <a:gd name="T6" fmla="*/ 180 w 334"/>
                <a:gd name="T7" fmla="*/ 26 h 333"/>
                <a:gd name="T8" fmla="*/ 182 w 334"/>
                <a:gd name="T9" fmla="*/ 28 h 333"/>
                <a:gd name="T10" fmla="*/ 306 w 334"/>
                <a:gd name="T11" fmla="*/ 166 h 333"/>
                <a:gd name="T12" fmla="*/ 167 w 334"/>
                <a:gd name="T13" fmla="*/ 305 h 333"/>
                <a:gd name="T14" fmla="*/ 28 w 334"/>
                <a:gd name="T15" fmla="*/ 166 h 333"/>
                <a:gd name="T16" fmla="*/ 152 w 334"/>
                <a:gd name="T17" fmla="*/ 28 h 333"/>
                <a:gd name="T18" fmla="*/ 154 w 334"/>
                <a:gd name="T19" fmla="*/ 26 h 333"/>
                <a:gd name="T20" fmla="*/ 154 w 334"/>
                <a:gd name="T21" fmla="*/ 26 h 333"/>
                <a:gd name="T22" fmla="*/ 154 w 334"/>
                <a:gd name="T23" fmla="*/ 4 h 333"/>
                <a:gd name="T24" fmla="*/ 153 w 334"/>
                <a:gd name="T25" fmla="*/ 1 h 333"/>
                <a:gd name="T26" fmla="*/ 150 w 334"/>
                <a:gd name="T27" fmla="*/ 0 h 333"/>
                <a:gd name="T28" fmla="*/ 149 w 334"/>
                <a:gd name="T29" fmla="*/ 0 h 333"/>
                <a:gd name="T30" fmla="*/ 149 w 334"/>
                <a:gd name="T31" fmla="*/ 0 h 333"/>
                <a:gd name="T32" fmla="*/ 0 w 334"/>
                <a:gd name="T33" fmla="*/ 166 h 333"/>
                <a:gd name="T34" fmla="*/ 167 w 334"/>
                <a:gd name="T35" fmla="*/ 333 h 333"/>
                <a:gd name="T36" fmla="*/ 334 w 334"/>
                <a:gd name="T37" fmla="*/ 166 h 333"/>
                <a:gd name="T38" fmla="*/ 185 w 334"/>
                <a:gd name="T39" fmla="*/ 0 h 333"/>
                <a:gd name="T40" fmla="*/ 185 w 334"/>
                <a:gd name="T41" fmla="*/ 0 h 333"/>
                <a:gd name="T42" fmla="*/ 184 w 334"/>
                <a:gd name="T43" fmla="*/ 0 h 333"/>
                <a:gd name="T44" fmla="*/ 181 w 334"/>
                <a:gd name="T45" fmla="*/ 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4" h="333">
                  <a:moveTo>
                    <a:pt x="181" y="1"/>
                  </a:moveTo>
                  <a:cubicBezTo>
                    <a:pt x="180" y="2"/>
                    <a:pt x="180" y="3"/>
                    <a:pt x="180" y="4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7"/>
                    <a:pt x="181" y="28"/>
                    <a:pt x="182" y="28"/>
                  </a:cubicBezTo>
                  <a:cubicBezTo>
                    <a:pt x="251" y="35"/>
                    <a:pt x="306" y="94"/>
                    <a:pt x="306" y="166"/>
                  </a:cubicBezTo>
                  <a:cubicBezTo>
                    <a:pt x="306" y="243"/>
                    <a:pt x="244" y="305"/>
                    <a:pt x="167" y="305"/>
                  </a:cubicBezTo>
                  <a:cubicBezTo>
                    <a:pt x="90" y="305"/>
                    <a:pt x="28" y="243"/>
                    <a:pt x="28" y="166"/>
                  </a:cubicBezTo>
                  <a:cubicBezTo>
                    <a:pt x="28" y="94"/>
                    <a:pt x="82" y="35"/>
                    <a:pt x="152" y="28"/>
                  </a:cubicBezTo>
                  <a:cubicBezTo>
                    <a:pt x="153" y="28"/>
                    <a:pt x="154" y="27"/>
                    <a:pt x="154" y="26"/>
                  </a:cubicBezTo>
                  <a:cubicBezTo>
                    <a:pt x="154" y="26"/>
                    <a:pt x="154" y="26"/>
                    <a:pt x="154" y="26"/>
                  </a:cubicBezTo>
                  <a:cubicBezTo>
                    <a:pt x="154" y="4"/>
                    <a:pt x="154" y="4"/>
                    <a:pt x="154" y="4"/>
                  </a:cubicBezTo>
                  <a:cubicBezTo>
                    <a:pt x="154" y="3"/>
                    <a:pt x="154" y="2"/>
                    <a:pt x="153" y="1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65" y="9"/>
                    <a:pt x="0" y="80"/>
                    <a:pt x="0" y="166"/>
                  </a:cubicBezTo>
                  <a:cubicBezTo>
                    <a:pt x="0" y="258"/>
                    <a:pt x="75" y="333"/>
                    <a:pt x="167" y="333"/>
                  </a:cubicBezTo>
                  <a:cubicBezTo>
                    <a:pt x="259" y="333"/>
                    <a:pt x="334" y="258"/>
                    <a:pt x="334" y="166"/>
                  </a:cubicBezTo>
                  <a:cubicBezTo>
                    <a:pt x="334" y="80"/>
                    <a:pt x="269" y="9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4" y="0"/>
                    <a:pt x="184" y="0"/>
                  </a:cubicBezTo>
                  <a:cubicBezTo>
                    <a:pt x="183" y="0"/>
                    <a:pt x="182" y="0"/>
                    <a:pt x="181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dirty="0"/>
            </a:p>
          </p:txBody>
        </p:sp>
      </p:grpSp>
    </p:spTree>
    <p:extLst>
      <p:ext uri="{BB962C8B-B14F-4D97-AF65-F5344CB8AC3E}">
        <p14:creationId xmlns:p14="http://schemas.microsoft.com/office/powerpoint/2010/main" val="2938389826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Large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1E61418-E972-40CA-AF1C-5059724D87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49841" y="2"/>
            <a:ext cx="8542159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38646-6FE3-4B78-8959-D99C1035A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04" y="512498"/>
            <a:ext cx="2998167" cy="7760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266B1-3B43-413F-B581-A2BA7F23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0368" y="6332830"/>
            <a:ext cx="5175632" cy="2734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Confidential: Vincent Wouters Project Manager Signify Research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087E5-4709-465C-88EF-C43AFDD7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B354EE-31EA-4FC2-9496-7B62021832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F08074-975D-439A-8214-343997E50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104" y="1521183"/>
            <a:ext cx="2998558" cy="45173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4045716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Dark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86AC41-762B-4924-A899-F81343A12E1E}"/>
              </a:ext>
            </a:extLst>
          </p:cNvPr>
          <p:cNvSpPr/>
          <p:nvPr/>
        </p:nvSpPr>
        <p:spPr>
          <a:xfrm>
            <a:off x="6096000" y="2"/>
            <a:ext cx="6096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8" y="512498"/>
            <a:ext cx="5292112" cy="776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878" y="1521183"/>
            <a:ext cx="5292112" cy="4517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789" y="1521183"/>
            <a:ext cx="5292112" cy="45173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20368" y="6332830"/>
            <a:ext cx="5175632" cy="273450"/>
          </a:xfrm>
        </p:spPr>
        <p:txBody>
          <a:bodyPr/>
          <a:lstStyle/>
          <a:p>
            <a:r>
              <a:rPr lang="en-GB"/>
              <a:t>Confidential: Vincent Wouters Project Manager Signify Research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54EE-31EA-4FC2-9496-7B6202183237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2C549275-EEE9-45E1-A90E-88FF424345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597543" y="6332830"/>
            <a:ext cx="1181358" cy="288000"/>
            <a:chOff x="2071" y="1578"/>
            <a:chExt cx="2587" cy="631"/>
          </a:xfr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E67306C-D83D-439A-A42D-709340354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1728"/>
              <a:ext cx="244" cy="318"/>
            </a:xfrm>
            <a:custGeom>
              <a:avLst/>
              <a:gdLst>
                <a:gd name="T0" fmla="*/ 12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2 w 129"/>
                <a:gd name="T7" fmla="*/ 29 h 168"/>
                <a:gd name="T8" fmla="*/ 48 w 129"/>
                <a:gd name="T9" fmla="*/ 29 h 168"/>
                <a:gd name="T10" fmla="*/ 48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2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2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2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8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1"/>
                    <a:pt x="75" y="0"/>
                    <a:pt x="7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D1EA00B-9688-4B43-BBAC-EB28102F2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1728"/>
              <a:ext cx="244" cy="318"/>
            </a:xfrm>
            <a:custGeom>
              <a:avLst/>
              <a:gdLst>
                <a:gd name="T0" fmla="*/ 11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1 w 129"/>
                <a:gd name="T7" fmla="*/ 29 h 168"/>
                <a:gd name="T8" fmla="*/ 47 w 129"/>
                <a:gd name="T9" fmla="*/ 29 h 168"/>
                <a:gd name="T10" fmla="*/ 47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1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1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1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7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5" y="1"/>
                    <a:pt x="74" y="0"/>
                    <a:pt x="72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9986679-F59A-47E3-9B50-AFB7A565C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1728"/>
              <a:ext cx="297" cy="464"/>
            </a:xfrm>
            <a:custGeom>
              <a:avLst/>
              <a:gdLst>
                <a:gd name="T0" fmla="*/ 132 w 157"/>
                <a:gd name="T1" fmla="*/ 0 h 245"/>
                <a:gd name="T2" fmla="*/ 127 w 157"/>
                <a:gd name="T3" fmla="*/ 3 h 245"/>
                <a:gd name="T4" fmla="*/ 127 w 157"/>
                <a:gd name="T5" fmla="*/ 3 h 245"/>
                <a:gd name="T6" fmla="*/ 79 w 157"/>
                <a:gd name="T7" fmla="*/ 128 h 245"/>
                <a:gd name="T8" fmla="*/ 30 w 157"/>
                <a:gd name="T9" fmla="*/ 4 h 245"/>
                <a:gd name="T10" fmla="*/ 25 w 157"/>
                <a:gd name="T11" fmla="*/ 0 h 245"/>
                <a:gd name="T12" fmla="*/ 4 w 157"/>
                <a:gd name="T13" fmla="*/ 0 h 245"/>
                <a:gd name="T14" fmla="*/ 0 w 157"/>
                <a:gd name="T15" fmla="*/ 3 h 245"/>
                <a:gd name="T16" fmla="*/ 1 w 157"/>
                <a:gd name="T17" fmla="*/ 6 h 245"/>
                <a:gd name="T18" fmla="*/ 1 w 157"/>
                <a:gd name="T19" fmla="*/ 6 h 245"/>
                <a:gd name="T20" fmla="*/ 1 w 157"/>
                <a:gd name="T21" fmla="*/ 6 h 245"/>
                <a:gd name="T22" fmla="*/ 64 w 157"/>
                <a:gd name="T23" fmla="*/ 168 h 245"/>
                <a:gd name="T24" fmla="*/ 59 w 157"/>
                <a:gd name="T25" fmla="*/ 182 h 245"/>
                <a:gd name="T26" fmla="*/ 48 w 157"/>
                <a:gd name="T27" fmla="*/ 205 h 245"/>
                <a:gd name="T28" fmla="*/ 38 w 157"/>
                <a:gd name="T29" fmla="*/ 215 h 245"/>
                <a:gd name="T30" fmla="*/ 30 w 157"/>
                <a:gd name="T31" fmla="*/ 217 h 245"/>
                <a:gd name="T32" fmla="*/ 26 w 157"/>
                <a:gd name="T33" fmla="*/ 216 h 245"/>
                <a:gd name="T34" fmla="*/ 14 w 157"/>
                <a:gd name="T35" fmla="*/ 213 h 245"/>
                <a:gd name="T36" fmla="*/ 7 w 157"/>
                <a:gd name="T37" fmla="*/ 210 h 245"/>
                <a:gd name="T38" fmla="*/ 3 w 157"/>
                <a:gd name="T39" fmla="*/ 215 h 245"/>
                <a:gd name="T40" fmla="*/ 3 w 157"/>
                <a:gd name="T41" fmla="*/ 233 h 245"/>
                <a:gd name="T42" fmla="*/ 3 w 157"/>
                <a:gd name="T43" fmla="*/ 233 h 245"/>
                <a:gd name="T44" fmla="*/ 7 w 157"/>
                <a:gd name="T45" fmla="*/ 240 h 245"/>
                <a:gd name="T46" fmla="*/ 32 w 157"/>
                <a:gd name="T47" fmla="*/ 245 h 245"/>
                <a:gd name="T48" fmla="*/ 54 w 157"/>
                <a:gd name="T49" fmla="*/ 238 h 245"/>
                <a:gd name="T50" fmla="*/ 73 w 157"/>
                <a:gd name="T51" fmla="*/ 220 h 245"/>
                <a:gd name="T52" fmla="*/ 79 w 157"/>
                <a:gd name="T53" fmla="*/ 208 h 245"/>
                <a:gd name="T54" fmla="*/ 156 w 157"/>
                <a:gd name="T55" fmla="*/ 6 h 245"/>
                <a:gd name="T56" fmla="*/ 157 w 157"/>
                <a:gd name="T57" fmla="*/ 3 h 245"/>
                <a:gd name="T58" fmla="*/ 153 w 157"/>
                <a:gd name="T59" fmla="*/ 0 h 245"/>
                <a:gd name="T60" fmla="*/ 132 w 157"/>
                <a:gd name="T6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7" h="245">
                  <a:moveTo>
                    <a:pt x="132" y="0"/>
                  </a:moveTo>
                  <a:cubicBezTo>
                    <a:pt x="129" y="0"/>
                    <a:pt x="128" y="1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1"/>
                    <a:pt x="28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59" y="182"/>
                    <a:pt x="59" y="182"/>
                    <a:pt x="59" y="182"/>
                  </a:cubicBezTo>
                  <a:cubicBezTo>
                    <a:pt x="57" y="187"/>
                    <a:pt x="53" y="199"/>
                    <a:pt x="48" y="205"/>
                  </a:cubicBezTo>
                  <a:cubicBezTo>
                    <a:pt x="44" y="211"/>
                    <a:pt x="42" y="213"/>
                    <a:pt x="38" y="215"/>
                  </a:cubicBezTo>
                  <a:cubicBezTo>
                    <a:pt x="35" y="216"/>
                    <a:pt x="33" y="217"/>
                    <a:pt x="30" y="217"/>
                  </a:cubicBezTo>
                  <a:cubicBezTo>
                    <a:pt x="28" y="217"/>
                    <a:pt x="27" y="217"/>
                    <a:pt x="26" y="216"/>
                  </a:cubicBezTo>
                  <a:cubicBezTo>
                    <a:pt x="22" y="216"/>
                    <a:pt x="18" y="214"/>
                    <a:pt x="14" y="213"/>
                  </a:cubicBezTo>
                  <a:cubicBezTo>
                    <a:pt x="11" y="212"/>
                    <a:pt x="9" y="210"/>
                    <a:pt x="7" y="210"/>
                  </a:cubicBezTo>
                  <a:cubicBezTo>
                    <a:pt x="5" y="210"/>
                    <a:pt x="3" y="212"/>
                    <a:pt x="3" y="215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6"/>
                    <a:pt x="4" y="238"/>
                    <a:pt x="7" y="240"/>
                  </a:cubicBezTo>
                  <a:cubicBezTo>
                    <a:pt x="15" y="243"/>
                    <a:pt x="21" y="245"/>
                    <a:pt x="32" y="245"/>
                  </a:cubicBezTo>
                  <a:cubicBezTo>
                    <a:pt x="41" y="244"/>
                    <a:pt x="47" y="242"/>
                    <a:pt x="54" y="238"/>
                  </a:cubicBezTo>
                  <a:cubicBezTo>
                    <a:pt x="61" y="233"/>
                    <a:pt x="67" y="227"/>
                    <a:pt x="73" y="220"/>
                  </a:cubicBezTo>
                  <a:cubicBezTo>
                    <a:pt x="75" y="216"/>
                    <a:pt x="77" y="212"/>
                    <a:pt x="79" y="208"/>
                  </a:cubicBezTo>
                  <a:cubicBezTo>
                    <a:pt x="83" y="200"/>
                    <a:pt x="144" y="40"/>
                    <a:pt x="156" y="6"/>
                  </a:cubicBezTo>
                  <a:cubicBezTo>
                    <a:pt x="157" y="5"/>
                    <a:pt x="157" y="4"/>
                    <a:pt x="157" y="3"/>
                  </a:cubicBezTo>
                  <a:cubicBezTo>
                    <a:pt x="157" y="1"/>
                    <a:pt x="155" y="0"/>
                    <a:pt x="153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F1B8FF5-9CE5-4766-B576-EBC2CC80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1726"/>
              <a:ext cx="263" cy="322"/>
            </a:xfrm>
            <a:custGeom>
              <a:avLst/>
              <a:gdLst>
                <a:gd name="T0" fmla="*/ 28 w 139"/>
                <a:gd name="T1" fmla="*/ 21 h 170"/>
                <a:gd name="T2" fmla="*/ 28 w 139"/>
                <a:gd name="T3" fmla="*/ 6 h 170"/>
                <a:gd name="T4" fmla="*/ 25 w 139"/>
                <a:gd name="T5" fmla="*/ 3 h 170"/>
                <a:gd name="T6" fmla="*/ 4 w 139"/>
                <a:gd name="T7" fmla="*/ 3 h 170"/>
                <a:gd name="T8" fmla="*/ 0 w 139"/>
                <a:gd name="T9" fmla="*/ 6 h 170"/>
                <a:gd name="T10" fmla="*/ 0 w 139"/>
                <a:gd name="T11" fmla="*/ 167 h 170"/>
                <a:gd name="T12" fmla="*/ 4 w 139"/>
                <a:gd name="T13" fmla="*/ 170 h 170"/>
                <a:gd name="T14" fmla="*/ 25 w 139"/>
                <a:gd name="T15" fmla="*/ 170 h 170"/>
                <a:gd name="T16" fmla="*/ 28 w 139"/>
                <a:gd name="T17" fmla="*/ 167 h 170"/>
                <a:gd name="T18" fmla="*/ 28 w 139"/>
                <a:gd name="T19" fmla="*/ 68 h 170"/>
                <a:gd name="T20" fmla="*/ 70 w 139"/>
                <a:gd name="T21" fmla="*/ 28 h 170"/>
                <a:gd name="T22" fmla="*/ 111 w 139"/>
                <a:gd name="T23" fmla="*/ 68 h 170"/>
                <a:gd name="T24" fmla="*/ 111 w 139"/>
                <a:gd name="T25" fmla="*/ 167 h 170"/>
                <a:gd name="T26" fmla="*/ 111 w 139"/>
                <a:gd name="T27" fmla="*/ 167 h 170"/>
                <a:gd name="T28" fmla="*/ 114 w 139"/>
                <a:gd name="T29" fmla="*/ 170 h 170"/>
                <a:gd name="T30" fmla="*/ 136 w 139"/>
                <a:gd name="T31" fmla="*/ 170 h 170"/>
                <a:gd name="T32" fmla="*/ 139 w 139"/>
                <a:gd name="T33" fmla="*/ 167 h 170"/>
                <a:gd name="T34" fmla="*/ 139 w 139"/>
                <a:gd name="T35" fmla="*/ 68 h 170"/>
                <a:gd name="T36" fmla="*/ 139 w 139"/>
                <a:gd name="T37" fmla="*/ 68 h 170"/>
                <a:gd name="T38" fmla="*/ 139 w 139"/>
                <a:gd name="T39" fmla="*/ 68 h 170"/>
                <a:gd name="T40" fmla="*/ 120 w 139"/>
                <a:gd name="T41" fmla="*/ 20 h 170"/>
                <a:gd name="T42" fmla="*/ 70 w 139"/>
                <a:gd name="T43" fmla="*/ 0 h 170"/>
                <a:gd name="T44" fmla="*/ 28 w 139"/>
                <a:gd name="T45" fmla="*/ 2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170">
                  <a:moveTo>
                    <a:pt x="28" y="21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8" y="4"/>
                    <a:pt x="27" y="3"/>
                    <a:pt x="2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9"/>
                    <a:pt x="1" y="170"/>
                    <a:pt x="4" y="170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7" y="170"/>
                    <a:pt x="28" y="169"/>
                    <a:pt x="28" y="1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49"/>
                    <a:pt x="42" y="28"/>
                    <a:pt x="70" y="28"/>
                  </a:cubicBezTo>
                  <a:cubicBezTo>
                    <a:pt x="97" y="28"/>
                    <a:pt x="111" y="49"/>
                    <a:pt x="111" y="68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9"/>
                    <a:pt x="112" y="170"/>
                    <a:pt x="114" y="170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38" y="170"/>
                    <a:pt x="139" y="169"/>
                    <a:pt x="139" y="16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51"/>
                    <a:pt x="133" y="35"/>
                    <a:pt x="120" y="20"/>
                  </a:cubicBezTo>
                  <a:cubicBezTo>
                    <a:pt x="109" y="7"/>
                    <a:pt x="88" y="0"/>
                    <a:pt x="70" y="0"/>
                  </a:cubicBezTo>
                  <a:cubicBezTo>
                    <a:pt x="41" y="0"/>
                    <a:pt x="28" y="21"/>
                    <a:pt x="28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54C77E2-9DA6-4CF5-A591-E325C5463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1724"/>
              <a:ext cx="246" cy="328"/>
            </a:xfrm>
            <a:custGeom>
              <a:avLst/>
              <a:gdLst>
                <a:gd name="T0" fmla="*/ 4 w 130"/>
                <a:gd name="T1" fmla="*/ 48 h 173"/>
                <a:gd name="T2" fmla="*/ 56 w 130"/>
                <a:gd name="T3" fmla="*/ 97 h 173"/>
                <a:gd name="T4" fmla="*/ 57 w 130"/>
                <a:gd name="T5" fmla="*/ 98 h 173"/>
                <a:gd name="T6" fmla="*/ 101 w 130"/>
                <a:gd name="T7" fmla="*/ 124 h 173"/>
                <a:gd name="T8" fmla="*/ 66 w 130"/>
                <a:gd name="T9" fmla="*/ 146 h 173"/>
                <a:gd name="T10" fmla="*/ 30 w 130"/>
                <a:gd name="T11" fmla="*/ 118 h 173"/>
                <a:gd name="T12" fmla="*/ 26 w 130"/>
                <a:gd name="T13" fmla="*/ 114 h 173"/>
                <a:gd name="T14" fmla="*/ 5 w 130"/>
                <a:gd name="T15" fmla="*/ 114 h 173"/>
                <a:gd name="T16" fmla="*/ 0 w 130"/>
                <a:gd name="T17" fmla="*/ 118 h 173"/>
                <a:gd name="T18" fmla="*/ 65 w 130"/>
                <a:gd name="T19" fmla="*/ 173 h 173"/>
                <a:gd name="T20" fmla="*/ 130 w 130"/>
                <a:gd name="T21" fmla="*/ 120 h 173"/>
                <a:gd name="T22" fmla="*/ 72 w 130"/>
                <a:gd name="T23" fmla="*/ 74 h 173"/>
                <a:gd name="T24" fmla="*/ 32 w 130"/>
                <a:gd name="T25" fmla="*/ 48 h 173"/>
                <a:gd name="T26" fmla="*/ 63 w 130"/>
                <a:gd name="T27" fmla="*/ 27 h 173"/>
                <a:gd name="T28" fmla="*/ 97 w 130"/>
                <a:gd name="T29" fmla="*/ 49 h 173"/>
                <a:gd name="T30" fmla="*/ 102 w 130"/>
                <a:gd name="T31" fmla="*/ 53 h 173"/>
                <a:gd name="T32" fmla="*/ 120 w 130"/>
                <a:gd name="T33" fmla="*/ 53 h 173"/>
                <a:gd name="T34" fmla="*/ 125 w 130"/>
                <a:gd name="T35" fmla="*/ 48 h 173"/>
                <a:gd name="T36" fmla="*/ 63 w 130"/>
                <a:gd name="T37" fmla="*/ 0 h 173"/>
                <a:gd name="T38" fmla="*/ 4 w 130"/>
                <a:gd name="T39" fmla="*/ 4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173">
                  <a:moveTo>
                    <a:pt x="4" y="48"/>
                  </a:moveTo>
                  <a:cubicBezTo>
                    <a:pt x="4" y="77"/>
                    <a:pt x="19" y="91"/>
                    <a:pt x="56" y="9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83" y="102"/>
                    <a:pt x="101" y="105"/>
                    <a:pt x="101" y="124"/>
                  </a:cubicBezTo>
                  <a:cubicBezTo>
                    <a:pt x="101" y="139"/>
                    <a:pt x="83" y="146"/>
                    <a:pt x="66" y="146"/>
                  </a:cubicBezTo>
                  <a:cubicBezTo>
                    <a:pt x="46" y="146"/>
                    <a:pt x="33" y="136"/>
                    <a:pt x="30" y="118"/>
                  </a:cubicBezTo>
                  <a:cubicBezTo>
                    <a:pt x="30" y="116"/>
                    <a:pt x="29" y="114"/>
                    <a:pt x="26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6"/>
                    <a:pt x="0" y="118"/>
                  </a:cubicBezTo>
                  <a:cubicBezTo>
                    <a:pt x="0" y="150"/>
                    <a:pt x="27" y="173"/>
                    <a:pt x="65" y="173"/>
                  </a:cubicBezTo>
                  <a:cubicBezTo>
                    <a:pt x="104" y="173"/>
                    <a:pt x="130" y="151"/>
                    <a:pt x="130" y="120"/>
                  </a:cubicBezTo>
                  <a:cubicBezTo>
                    <a:pt x="130" y="86"/>
                    <a:pt x="100" y="79"/>
                    <a:pt x="72" y="74"/>
                  </a:cubicBezTo>
                  <a:cubicBezTo>
                    <a:pt x="37" y="68"/>
                    <a:pt x="32" y="58"/>
                    <a:pt x="32" y="48"/>
                  </a:cubicBezTo>
                  <a:cubicBezTo>
                    <a:pt x="32" y="32"/>
                    <a:pt x="49" y="27"/>
                    <a:pt x="63" y="27"/>
                  </a:cubicBezTo>
                  <a:cubicBezTo>
                    <a:pt x="82" y="27"/>
                    <a:pt x="94" y="34"/>
                    <a:pt x="97" y="49"/>
                  </a:cubicBezTo>
                  <a:cubicBezTo>
                    <a:pt x="98" y="51"/>
                    <a:pt x="98" y="53"/>
                    <a:pt x="10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3" y="53"/>
                    <a:pt x="125" y="51"/>
                    <a:pt x="125" y="48"/>
                  </a:cubicBezTo>
                  <a:cubicBezTo>
                    <a:pt x="125" y="19"/>
                    <a:pt x="100" y="0"/>
                    <a:pt x="63" y="0"/>
                  </a:cubicBezTo>
                  <a:cubicBezTo>
                    <a:pt x="22" y="0"/>
                    <a:pt x="4" y="25"/>
                    <a:pt x="4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F66E709-BE0A-4F12-9432-E758B38B5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1722"/>
              <a:ext cx="312" cy="474"/>
            </a:xfrm>
            <a:custGeom>
              <a:avLst/>
              <a:gdLst>
                <a:gd name="T0" fmla="*/ 67 w 165"/>
                <a:gd name="T1" fmla="*/ 0 h 250"/>
                <a:gd name="T2" fmla="*/ 0 w 165"/>
                <a:gd name="T3" fmla="*/ 86 h 250"/>
                <a:gd name="T4" fmla="*/ 82 w 165"/>
                <a:gd name="T5" fmla="*/ 174 h 250"/>
                <a:gd name="T6" fmla="*/ 137 w 165"/>
                <a:gd name="T7" fmla="*/ 152 h 250"/>
                <a:gd name="T8" fmla="*/ 137 w 165"/>
                <a:gd name="T9" fmla="*/ 173 h 250"/>
                <a:gd name="T10" fmla="*/ 89 w 165"/>
                <a:gd name="T11" fmla="*/ 222 h 250"/>
                <a:gd name="T12" fmla="*/ 48 w 165"/>
                <a:gd name="T13" fmla="*/ 194 h 250"/>
                <a:gd name="T14" fmla="*/ 43 w 165"/>
                <a:gd name="T15" fmla="*/ 190 h 250"/>
                <a:gd name="T16" fmla="*/ 24 w 165"/>
                <a:gd name="T17" fmla="*/ 190 h 250"/>
                <a:gd name="T18" fmla="*/ 19 w 165"/>
                <a:gd name="T19" fmla="*/ 195 h 250"/>
                <a:gd name="T20" fmla="*/ 89 w 165"/>
                <a:gd name="T21" fmla="*/ 250 h 250"/>
                <a:gd name="T22" fmla="*/ 165 w 165"/>
                <a:gd name="T23" fmla="*/ 174 h 250"/>
                <a:gd name="T24" fmla="*/ 165 w 165"/>
                <a:gd name="T25" fmla="*/ 7 h 250"/>
                <a:gd name="T26" fmla="*/ 162 w 165"/>
                <a:gd name="T27" fmla="*/ 4 h 250"/>
                <a:gd name="T28" fmla="*/ 140 w 165"/>
                <a:gd name="T29" fmla="*/ 4 h 250"/>
                <a:gd name="T30" fmla="*/ 137 w 165"/>
                <a:gd name="T31" fmla="*/ 7 h 250"/>
                <a:gd name="T32" fmla="*/ 137 w 165"/>
                <a:gd name="T33" fmla="*/ 21 h 250"/>
                <a:gd name="T34" fmla="*/ 99 w 165"/>
                <a:gd name="T35" fmla="*/ 0 h 250"/>
                <a:gd name="T36" fmla="*/ 96 w 165"/>
                <a:gd name="T37" fmla="*/ 3 h 250"/>
                <a:gd name="T38" fmla="*/ 96 w 165"/>
                <a:gd name="T39" fmla="*/ 28 h 250"/>
                <a:gd name="T40" fmla="*/ 97 w 165"/>
                <a:gd name="T41" fmla="*/ 31 h 250"/>
                <a:gd name="T42" fmla="*/ 138 w 165"/>
                <a:gd name="T43" fmla="*/ 87 h 250"/>
                <a:gd name="T44" fmla="*/ 83 w 165"/>
                <a:gd name="T45" fmla="*/ 146 h 250"/>
                <a:gd name="T46" fmla="*/ 29 w 165"/>
                <a:gd name="T47" fmla="*/ 87 h 250"/>
                <a:gd name="T48" fmla="*/ 68 w 165"/>
                <a:gd name="T49" fmla="*/ 31 h 250"/>
                <a:gd name="T50" fmla="*/ 70 w 165"/>
                <a:gd name="T51" fmla="*/ 29 h 250"/>
                <a:gd name="T52" fmla="*/ 70 w 165"/>
                <a:gd name="T53" fmla="*/ 3 h 250"/>
                <a:gd name="T54" fmla="*/ 67 w 165"/>
                <a:gd name="T55" fmla="*/ 0 h 250"/>
                <a:gd name="T56" fmla="*/ 67 w 165"/>
                <a:gd name="T5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5" h="250">
                  <a:moveTo>
                    <a:pt x="67" y="0"/>
                  </a:moveTo>
                  <a:cubicBezTo>
                    <a:pt x="29" y="8"/>
                    <a:pt x="0" y="44"/>
                    <a:pt x="0" y="86"/>
                  </a:cubicBezTo>
                  <a:cubicBezTo>
                    <a:pt x="0" y="135"/>
                    <a:pt x="37" y="174"/>
                    <a:pt x="82" y="174"/>
                  </a:cubicBezTo>
                  <a:cubicBezTo>
                    <a:pt x="103" y="174"/>
                    <a:pt x="122" y="166"/>
                    <a:pt x="137" y="15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37" y="205"/>
                    <a:pt x="120" y="222"/>
                    <a:pt x="89" y="222"/>
                  </a:cubicBezTo>
                  <a:cubicBezTo>
                    <a:pt x="66" y="222"/>
                    <a:pt x="52" y="213"/>
                    <a:pt x="48" y="194"/>
                  </a:cubicBezTo>
                  <a:cubicBezTo>
                    <a:pt x="47" y="192"/>
                    <a:pt x="46" y="190"/>
                    <a:pt x="43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1" y="190"/>
                    <a:pt x="19" y="192"/>
                    <a:pt x="19" y="195"/>
                  </a:cubicBezTo>
                  <a:cubicBezTo>
                    <a:pt x="22" y="228"/>
                    <a:pt x="51" y="250"/>
                    <a:pt x="89" y="250"/>
                  </a:cubicBezTo>
                  <a:cubicBezTo>
                    <a:pt x="135" y="250"/>
                    <a:pt x="165" y="219"/>
                    <a:pt x="165" y="174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5"/>
                    <a:pt x="164" y="4"/>
                    <a:pt x="162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38" y="4"/>
                    <a:pt x="137" y="5"/>
                    <a:pt x="137" y="7"/>
                  </a:cubicBezTo>
                  <a:cubicBezTo>
                    <a:pt x="137" y="21"/>
                    <a:pt x="137" y="21"/>
                    <a:pt x="137" y="21"/>
                  </a:cubicBezTo>
                  <a:cubicBezTo>
                    <a:pt x="126" y="11"/>
                    <a:pt x="113" y="4"/>
                    <a:pt x="99" y="0"/>
                  </a:cubicBezTo>
                  <a:cubicBezTo>
                    <a:pt x="97" y="0"/>
                    <a:pt x="96" y="1"/>
                    <a:pt x="96" y="3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9"/>
                    <a:pt x="96" y="30"/>
                    <a:pt x="97" y="31"/>
                  </a:cubicBezTo>
                  <a:cubicBezTo>
                    <a:pt x="121" y="37"/>
                    <a:pt x="138" y="60"/>
                    <a:pt x="138" y="87"/>
                  </a:cubicBezTo>
                  <a:cubicBezTo>
                    <a:pt x="138" y="119"/>
                    <a:pt x="114" y="146"/>
                    <a:pt x="83" y="146"/>
                  </a:cubicBezTo>
                  <a:cubicBezTo>
                    <a:pt x="53" y="146"/>
                    <a:pt x="29" y="119"/>
                    <a:pt x="29" y="87"/>
                  </a:cubicBezTo>
                  <a:cubicBezTo>
                    <a:pt x="29" y="61"/>
                    <a:pt x="45" y="38"/>
                    <a:pt x="68" y="31"/>
                  </a:cubicBezTo>
                  <a:cubicBezTo>
                    <a:pt x="69" y="31"/>
                    <a:pt x="70" y="30"/>
                    <a:pt x="70" y="2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1"/>
                    <a:pt x="69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0206D854-B604-48EE-919B-064E5233B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7" name="Oval 12">
              <a:extLst>
                <a:ext uri="{FF2B5EF4-FFF2-40B4-BE49-F238E27FC236}">
                  <a16:creationId xmlns:a16="http://schemas.microsoft.com/office/drawing/2014/main" id="{198EB32C-0E3F-4505-9A49-1059A6CE2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1A2FDBD3-5D09-43A6-B8DA-D6FC13073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1584"/>
              <a:ext cx="242" cy="462"/>
            </a:xfrm>
            <a:custGeom>
              <a:avLst/>
              <a:gdLst>
                <a:gd name="T0" fmla="*/ 39 w 128"/>
                <a:gd name="T1" fmla="*/ 55 h 244"/>
                <a:gd name="T2" fmla="*/ 39 w 128"/>
                <a:gd name="T3" fmla="*/ 76 h 244"/>
                <a:gd name="T4" fmla="*/ 4 w 128"/>
                <a:gd name="T5" fmla="*/ 76 h 244"/>
                <a:gd name="T6" fmla="*/ 0 w 128"/>
                <a:gd name="T7" fmla="*/ 81 h 244"/>
                <a:gd name="T8" fmla="*/ 0 w 128"/>
                <a:gd name="T9" fmla="*/ 99 h 244"/>
                <a:gd name="T10" fmla="*/ 4 w 128"/>
                <a:gd name="T11" fmla="*/ 103 h 244"/>
                <a:gd name="T12" fmla="*/ 39 w 128"/>
                <a:gd name="T13" fmla="*/ 103 h 244"/>
                <a:gd name="T14" fmla="*/ 39 w 128"/>
                <a:gd name="T15" fmla="*/ 239 h 244"/>
                <a:gd name="T16" fmla="*/ 44 w 128"/>
                <a:gd name="T17" fmla="*/ 244 h 244"/>
                <a:gd name="T18" fmla="*/ 62 w 128"/>
                <a:gd name="T19" fmla="*/ 244 h 244"/>
                <a:gd name="T20" fmla="*/ 67 w 128"/>
                <a:gd name="T21" fmla="*/ 239 h 244"/>
                <a:gd name="T22" fmla="*/ 67 w 128"/>
                <a:gd name="T23" fmla="*/ 103 h 244"/>
                <a:gd name="T24" fmla="*/ 120 w 128"/>
                <a:gd name="T25" fmla="*/ 103 h 244"/>
                <a:gd name="T26" fmla="*/ 125 w 128"/>
                <a:gd name="T27" fmla="*/ 99 h 244"/>
                <a:gd name="T28" fmla="*/ 125 w 128"/>
                <a:gd name="T29" fmla="*/ 81 h 244"/>
                <a:gd name="T30" fmla="*/ 120 w 128"/>
                <a:gd name="T31" fmla="*/ 76 h 244"/>
                <a:gd name="T32" fmla="*/ 67 w 128"/>
                <a:gd name="T33" fmla="*/ 76 h 244"/>
                <a:gd name="T34" fmla="*/ 67 w 128"/>
                <a:gd name="T35" fmla="*/ 55 h 244"/>
                <a:gd name="T36" fmla="*/ 91 w 128"/>
                <a:gd name="T37" fmla="*/ 27 h 244"/>
                <a:gd name="T38" fmla="*/ 122 w 128"/>
                <a:gd name="T39" fmla="*/ 37 h 244"/>
                <a:gd name="T40" fmla="*/ 125 w 128"/>
                <a:gd name="T41" fmla="*/ 38 h 244"/>
                <a:gd name="T42" fmla="*/ 128 w 128"/>
                <a:gd name="T43" fmla="*/ 33 h 244"/>
                <a:gd name="T44" fmla="*/ 128 w 128"/>
                <a:gd name="T45" fmla="*/ 16 h 244"/>
                <a:gd name="T46" fmla="*/ 125 w 128"/>
                <a:gd name="T47" fmla="*/ 9 h 244"/>
                <a:gd name="T48" fmla="*/ 89 w 128"/>
                <a:gd name="T49" fmla="*/ 0 h 244"/>
                <a:gd name="T50" fmla="*/ 39 w 128"/>
                <a:gd name="T51" fmla="*/ 5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244">
                  <a:moveTo>
                    <a:pt x="39" y="55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1" y="76"/>
                    <a:pt x="0" y="78"/>
                    <a:pt x="0" y="8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2"/>
                    <a:pt x="1" y="103"/>
                    <a:pt x="4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239"/>
                    <a:pt x="39" y="239"/>
                    <a:pt x="39" y="239"/>
                  </a:cubicBezTo>
                  <a:cubicBezTo>
                    <a:pt x="39" y="242"/>
                    <a:pt x="41" y="244"/>
                    <a:pt x="44" y="244"/>
                  </a:cubicBezTo>
                  <a:cubicBezTo>
                    <a:pt x="62" y="244"/>
                    <a:pt x="62" y="244"/>
                    <a:pt x="62" y="244"/>
                  </a:cubicBezTo>
                  <a:cubicBezTo>
                    <a:pt x="65" y="244"/>
                    <a:pt x="67" y="242"/>
                    <a:pt x="67" y="239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23" y="103"/>
                    <a:pt x="125" y="102"/>
                    <a:pt x="125" y="99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78"/>
                    <a:pt x="123" y="76"/>
                    <a:pt x="120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38"/>
                    <a:pt x="76" y="27"/>
                    <a:pt x="91" y="27"/>
                  </a:cubicBezTo>
                  <a:cubicBezTo>
                    <a:pt x="102" y="27"/>
                    <a:pt x="110" y="30"/>
                    <a:pt x="122" y="37"/>
                  </a:cubicBezTo>
                  <a:cubicBezTo>
                    <a:pt x="123" y="38"/>
                    <a:pt x="124" y="38"/>
                    <a:pt x="125" y="38"/>
                  </a:cubicBezTo>
                  <a:cubicBezTo>
                    <a:pt x="127" y="38"/>
                    <a:pt x="128" y="36"/>
                    <a:pt x="128" y="33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13"/>
                    <a:pt x="128" y="11"/>
                    <a:pt x="125" y="9"/>
                  </a:cubicBezTo>
                  <a:cubicBezTo>
                    <a:pt x="114" y="3"/>
                    <a:pt x="103" y="0"/>
                    <a:pt x="89" y="0"/>
                  </a:cubicBezTo>
                  <a:cubicBezTo>
                    <a:pt x="54" y="0"/>
                    <a:pt x="39" y="29"/>
                    <a:pt x="39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8A1865E5-DA78-4DF6-8B41-586B3F364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" y="1578"/>
              <a:ext cx="632" cy="631"/>
            </a:xfrm>
            <a:custGeom>
              <a:avLst/>
              <a:gdLst>
                <a:gd name="T0" fmla="*/ 181 w 334"/>
                <a:gd name="T1" fmla="*/ 1 h 333"/>
                <a:gd name="T2" fmla="*/ 180 w 334"/>
                <a:gd name="T3" fmla="*/ 4 h 333"/>
                <a:gd name="T4" fmla="*/ 180 w 334"/>
                <a:gd name="T5" fmla="*/ 26 h 333"/>
                <a:gd name="T6" fmla="*/ 180 w 334"/>
                <a:gd name="T7" fmla="*/ 26 h 333"/>
                <a:gd name="T8" fmla="*/ 182 w 334"/>
                <a:gd name="T9" fmla="*/ 28 h 333"/>
                <a:gd name="T10" fmla="*/ 306 w 334"/>
                <a:gd name="T11" fmla="*/ 166 h 333"/>
                <a:gd name="T12" fmla="*/ 167 w 334"/>
                <a:gd name="T13" fmla="*/ 305 h 333"/>
                <a:gd name="T14" fmla="*/ 28 w 334"/>
                <a:gd name="T15" fmla="*/ 166 h 333"/>
                <a:gd name="T16" fmla="*/ 152 w 334"/>
                <a:gd name="T17" fmla="*/ 28 h 333"/>
                <a:gd name="T18" fmla="*/ 154 w 334"/>
                <a:gd name="T19" fmla="*/ 26 h 333"/>
                <a:gd name="T20" fmla="*/ 154 w 334"/>
                <a:gd name="T21" fmla="*/ 26 h 333"/>
                <a:gd name="T22" fmla="*/ 154 w 334"/>
                <a:gd name="T23" fmla="*/ 4 h 333"/>
                <a:gd name="T24" fmla="*/ 153 w 334"/>
                <a:gd name="T25" fmla="*/ 1 h 333"/>
                <a:gd name="T26" fmla="*/ 150 w 334"/>
                <a:gd name="T27" fmla="*/ 0 h 333"/>
                <a:gd name="T28" fmla="*/ 149 w 334"/>
                <a:gd name="T29" fmla="*/ 0 h 333"/>
                <a:gd name="T30" fmla="*/ 149 w 334"/>
                <a:gd name="T31" fmla="*/ 0 h 333"/>
                <a:gd name="T32" fmla="*/ 0 w 334"/>
                <a:gd name="T33" fmla="*/ 166 h 333"/>
                <a:gd name="T34" fmla="*/ 167 w 334"/>
                <a:gd name="T35" fmla="*/ 333 h 333"/>
                <a:gd name="T36" fmla="*/ 334 w 334"/>
                <a:gd name="T37" fmla="*/ 166 h 333"/>
                <a:gd name="T38" fmla="*/ 185 w 334"/>
                <a:gd name="T39" fmla="*/ 0 h 333"/>
                <a:gd name="T40" fmla="*/ 185 w 334"/>
                <a:gd name="T41" fmla="*/ 0 h 333"/>
                <a:gd name="T42" fmla="*/ 184 w 334"/>
                <a:gd name="T43" fmla="*/ 0 h 333"/>
                <a:gd name="T44" fmla="*/ 181 w 334"/>
                <a:gd name="T45" fmla="*/ 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4" h="333">
                  <a:moveTo>
                    <a:pt x="181" y="1"/>
                  </a:moveTo>
                  <a:cubicBezTo>
                    <a:pt x="180" y="2"/>
                    <a:pt x="180" y="3"/>
                    <a:pt x="180" y="4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7"/>
                    <a:pt x="181" y="28"/>
                    <a:pt x="182" y="28"/>
                  </a:cubicBezTo>
                  <a:cubicBezTo>
                    <a:pt x="251" y="35"/>
                    <a:pt x="306" y="94"/>
                    <a:pt x="306" y="166"/>
                  </a:cubicBezTo>
                  <a:cubicBezTo>
                    <a:pt x="306" y="243"/>
                    <a:pt x="244" y="305"/>
                    <a:pt x="167" y="305"/>
                  </a:cubicBezTo>
                  <a:cubicBezTo>
                    <a:pt x="90" y="305"/>
                    <a:pt x="28" y="243"/>
                    <a:pt x="28" y="166"/>
                  </a:cubicBezTo>
                  <a:cubicBezTo>
                    <a:pt x="28" y="94"/>
                    <a:pt x="82" y="35"/>
                    <a:pt x="152" y="28"/>
                  </a:cubicBezTo>
                  <a:cubicBezTo>
                    <a:pt x="153" y="28"/>
                    <a:pt x="154" y="27"/>
                    <a:pt x="154" y="26"/>
                  </a:cubicBezTo>
                  <a:cubicBezTo>
                    <a:pt x="154" y="26"/>
                    <a:pt x="154" y="26"/>
                    <a:pt x="154" y="26"/>
                  </a:cubicBezTo>
                  <a:cubicBezTo>
                    <a:pt x="154" y="4"/>
                    <a:pt x="154" y="4"/>
                    <a:pt x="154" y="4"/>
                  </a:cubicBezTo>
                  <a:cubicBezTo>
                    <a:pt x="154" y="3"/>
                    <a:pt x="154" y="2"/>
                    <a:pt x="153" y="1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65" y="9"/>
                    <a:pt x="0" y="80"/>
                    <a:pt x="0" y="166"/>
                  </a:cubicBezTo>
                  <a:cubicBezTo>
                    <a:pt x="0" y="258"/>
                    <a:pt x="75" y="333"/>
                    <a:pt x="167" y="333"/>
                  </a:cubicBezTo>
                  <a:cubicBezTo>
                    <a:pt x="259" y="333"/>
                    <a:pt x="334" y="258"/>
                    <a:pt x="334" y="166"/>
                  </a:cubicBezTo>
                  <a:cubicBezTo>
                    <a:pt x="334" y="80"/>
                    <a:pt x="269" y="9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4" y="0"/>
                    <a:pt x="184" y="0"/>
                  </a:cubicBezTo>
                  <a:cubicBezTo>
                    <a:pt x="183" y="0"/>
                    <a:pt x="182" y="0"/>
                    <a:pt x="18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</p:grpSp>
    </p:spTree>
    <p:extLst>
      <p:ext uri="{BB962C8B-B14F-4D97-AF65-F5344CB8AC3E}">
        <p14:creationId xmlns:p14="http://schemas.microsoft.com/office/powerpoint/2010/main" val="40058551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Dark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86AC41-762B-4924-A899-F81343A12E1E}"/>
              </a:ext>
            </a:extLst>
          </p:cNvPr>
          <p:cNvSpPr/>
          <p:nvPr/>
        </p:nvSpPr>
        <p:spPr>
          <a:xfrm>
            <a:off x="7597" y="0"/>
            <a:ext cx="6096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3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878" y="1521183"/>
            <a:ext cx="5292112" cy="45173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4203" y="512500"/>
            <a:ext cx="5274693" cy="776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4203" y="1521184"/>
            <a:ext cx="5274693" cy="4517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20368" y="6332830"/>
            <a:ext cx="4868182" cy="2734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Confidential: Vincent Wouters Project Manager Signify Research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B354EE-31EA-4FC2-9496-7B62021832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914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gradFill>
          <a:gsLst>
            <a:gs pos="50000">
              <a:srgbClr val="00E487"/>
            </a:gs>
            <a:gs pos="100000">
              <a:srgbClr val="1ECBD0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FD4E276-C47D-4F97-8D9E-FECD172C9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35683" y="2634179"/>
            <a:ext cx="6520638" cy="1589645"/>
            <a:chOff x="2071" y="1578"/>
            <a:chExt cx="2587" cy="631"/>
          </a:xfrm>
          <a:solidFill>
            <a:schemeClr val="bg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F8587B0E-0CEF-4218-99CF-AE3634274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1728"/>
              <a:ext cx="244" cy="318"/>
            </a:xfrm>
            <a:custGeom>
              <a:avLst/>
              <a:gdLst>
                <a:gd name="T0" fmla="*/ 12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2 w 129"/>
                <a:gd name="T7" fmla="*/ 29 h 168"/>
                <a:gd name="T8" fmla="*/ 48 w 129"/>
                <a:gd name="T9" fmla="*/ 29 h 168"/>
                <a:gd name="T10" fmla="*/ 48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2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2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2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8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1"/>
                    <a:pt x="75" y="0"/>
                    <a:pt x="7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526A929-E098-4073-8B92-F18ED8E1D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1728"/>
              <a:ext cx="244" cy="318"/>
            </a:xfrm>
            <a:custGeom>
              <a:avLst/>
              <a:gdLst>
                <a:gd name="T0" fmla="*/ 11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1 w 129"/>
                <a:gd name="T7" fmla="*/ 29 h 168"/>
                <a:gd name="T8" fmla="*/ 47 w 129"/>
                <a:gd name="T9" fmla="*/ 29 h 168"/>
                <a:gd name="T10" fmla="*/ 47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1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1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1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7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5" y="1"/>
                    <a:pt x="74" y="0"/>
                    <a:pt x="72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EDF465AE-39A5-4B73-8576-41C66C06A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1728"/>
              <a:ext cx="297" cy="464"/>
            </a:xfrm>
            <a:custGeom>
              <a:avLst/>
              <a:gdLst>
                <a:gd name="T0" fmla="*/ 132 w 157"/>
                <a:gd name="T1" fmla="*/ 0 h 245"/>
                <a:gd name="T2" fmla="*/ 127 w 157"/>
                <a:gd name="T3" fmla="*/ 3 h 245"/>
                <a:gd name="T4" fmla="*/ 127 w 157"/>
                <a:gd name="T5" fmla="*/ 3 h 245"/>
                <a:gd name="T6" fmla="*/ 79 w 157"/>
                <a:gd name="T7" fmla="*/ 128 h 245"/>
                <a:gd name="T8" fmla="*/ 30 w 157"/>
                <a:gd name="T9" fmla="*/ 4 h 245"/>
                <a:gd name="T10" fmla="*/ 25 w 157"/>
                <a:gd name="T11" fmla="*/ 0 h 245"/>
                <a:gd name="T12" fmla="*/ 4 w 157"/>
                <a:gd name="T13" fmla="*/ 0 h 245"/>
                <a:gd name="T14" fmla="*/ 0 w 157"/>
                <a:gd name="T15" fmla="*/ 3 h 245"/>
                <a:gd name="T16" fmla="*/ 1 w 157"/>
                <a:gd name="T17" fmla="*/ 6 h 245"/>
                <a:gd name="T18" fmla="*/ 1 w 157"/>
                <a:gd name="T19" fmla="*/ 6 h 245"/>
                <a:gd name="T20" fmla="*/ 1 w 157"/>
                <a:gd name="T21" fmla="*/ 6 h 245"/>
                <a:gd name="T22" fmla="*/ 64 w 157"/>
                <a:gd name="T23" fmla="*/ 168 h 245"/>
                <a:gd name="T24" fmla="*/ 59 w 157"/>
                <a:gd name="T25" fmla="*/ 182 h 245"/>
                <a:gd name="T26" fmla="*/ 48 w 157"/>
                <a:gd name="T27" fmla="*/ 205 h 245"/>
                <a:gd name="T28" fmla="*/ 38 w 157"/>
                <a:gd name="T29" fmla="*/ 215 h 245"/>
                <a:gd name="T30" fmla="*/ 30 w 157"/>
                <a:gd name="T31" fmla="*/ 217 h 245"/>
                <a:gd name="T32" fmla="*/ 26 w 157"/>
                <a:gd name="T33" fmla="*/ 216 h 245"/>
                <a:gd name="T34" fmla="*/ 14 w 157"/>
                <a:gd name="T35" fmla="*/ 213 h 245"/>
                <a:gd name="T36" fmla="*/ 7 w 157"/>
                <a:gd name="T37" fmla="*/ 210 h 245"/>
                <a:gd name="T38" fmla="*/ 3 w 157"/>
                <a:gd name="T39" fmla="*/ 215 h 245"/>
                <a:gd name="T40" fmla="*/ 3 w 157"/>
                <a:gd name="T41" fmla="*/ 233 h 245"/>
                <a:gd name="T42" fmla="*/ 3 w 157"/>
                <a:gd name="T43" fmla="*/ 233 h 245"/>
                <a:gd name="T44" fmla="*/ 7 w 157"/>
                <a:gd name="T45" fmla="*/ 240 h 245"/>
                <a:gd name="T46" fmla="*/ 32 w 157"/>
                <a:gd name="T47" fmla="*/ 245 h 245"/>
                <a:gd name="T48" fmla="*/ 54 w 157"/>
                <a:gd name="T49" fmla="*/ 238 h 245"/>
                <a:gd name="T50" fmla="*/ 73 w 157"/>
                <a:gd name="T51" fmla="*/ 220 h 245"/>
                <a:gd name="T52" fmla="*/ 79 w 157"/>
                <a:gd name="T53" fmla="*/ 208 h 245"/>
                <a:gd name="T54" fmla="*/ 156 w 157"/>
                <a:gd name="T55" fmla="*/ 6 h 245"/>
                <a:gd name="T56" fmla="*/ 157 w 157"/>
                <a:gd name="T57" fmla="*/ 3 h 245"/>
                <a:gd name="T58" fmla="*/ 153 w 157"/>
                <a:gd name="T59" fmla="*/ 0 h 245"/>
                <a:gd name="T60" fmla="*/ 132 w 157"/>
                <a:gd name="T6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7" h="245">
                  <a:moveTo>
                    <a:pt x="132" y="0"/>
                  </a:moveTo>
                  <a:cubicBezTo>
                    <a:pt x="129" y="0"/>
                    <a:pt x="128" y="1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1"/>
                    <a:pt x="28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59" y="182"/>
                    <a:pt x="59" y="182"/>
                    <a:pt x="59" y="182"/>
                  </a:cubicBezTo>
                  <a:cubicBezTo>
                    <a:pt x="57" y="187"/>
                    <a:pt x="53" y="199"/>
                    <a:pt x="48" y="205"/>
                  </a:cubicBezTo>
                  <a:cubicBezTo>
                    <a:pt x="44" y="211"/>
                    <a:pt x="42" y="213"/>
                    <a:pt x="38" y="215"/>
                  </a:cubicBezTo>
                  <a:cubicBezTo>
                    <a:pt x="35" y="216"/>
                    <a:pt x="33" y="217"/>
                    <a:pt x="30" y="217"/>
                  </a:cubicBezTo>
                  <a:cubicBezTo>
                    <a:pt x="28" y="217"/>
                    <a:pt x="27" y="217"/>
                    <a:pt x="26" y="216"/>
                  </a:cubicBezTo>
                  <a:cubicBezTo>
                    <a:pt x="22" y="216"/>
                    <a:pt x="18" y="214"/>
                    <a:pt x="14" y="213"/>
                  </a:cubicBezTo>
                  <a:cubicBezTo>
                    <a:pt x="11" y="212"/>
                    <a:pt x="9" y="210"/>
                    <a:pt x="7" y="210"/>
                  </a:cubicBezTo>
                  <a:cubicBezTo>
                    <a:pt x="5" y="210"/>
                    <a:pt x="3" y="212"/>
                    <a:pt x="3" y="215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6"/>
                    <a:pt x="4" y="238"/>
                    <a:pt x="7" y="240"/>
                  </a:cubicBezTo>
                  <a:cubicBezTo>
                    <a:pt x="15" y="243"/>
                    <a:pt x="21" y="245"/>
                    <a:pt x="32" y="245"/>
                  </a:cubicBezTo>
                  <a:cubicBezTo>
                    <a:pt x="41" y="244"/>
                    <a:pt x="47" y="242"/>
                    <a:pt x="54" y="238"/>
                  </a:cubicBezTo>
                  <a:cubicBezTo>
                    <a:pt x="61" y="233"/>
                    <a:pt x="67" y="227"/>
                    <a:pt x="73" y="220"/>
                  </a:cubicBezTo>
                  <a:cubicBezTo>
                    <a:pt x="75" y="216"/>
                    <a:pt x="77" y="212"/>
                    <a:pt x="79" y="208"/>
                  </a:cubicBezTo>
                  <a:cubicBezTo>
                    <a:pt x="83" y="200"/>
                    <a:pt x="144" y="40"/>
                    <a:pt x="156" y="6"/>
                  </a:cubicBezTo>
                  <a:cubicBezTo>
                    <a:pt x="157" y="5"/>
                    <a:pt x="157" y="4"/>
                    <a:pt x="157" y="3"/>
                  </a:cubicBezTo>
                  <a:cubicBezTo>
                    <a:pt x="157" y="1"/>
                    <a:pt x="155" y="0"/>
                    <a:pt x="153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FA4DA928-058C-40DF-A9B6-21272F81C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1726"/>
              <a:ext cx="263" cy="322"/>
            </a:xfrm>
            <a:custGeom>
              <a:avLst/>
              <a:gdLst>
                <a:gd name="T0" fmla="*/ 28 w 139"/>
                <a:gd name="T1" fmla="*/ 21 h 170"/>
                <a:gd name="T2" fmla="*/ 28 w 139"/>
                <a:gd name="T3" fmla="*/ 6 h 170"/>
                <a:gd name="T4" fmla="*/ 25 w 139"/>
                <a:gd name="T5" fmla="*/ 3 h 170"/>
                <a:gd name="T6" fmla="*/ 4 w 139"/>
                <a:gd name="T7" fmla="*/ 3 h 170"/>
                <a:gd name="T8" fmla="*/ 0 w 139"/>
                <a:gd name="T9" fmla="*/ 6 h 170"/>
                <a:gd name="T10" fmla="*/ 0 w 139"/>
                <a:gd name="T11" fmla="*/ 167 h 170"/>
                <a:gd name="T12" fmla="*/ 4 w 139"/>
                <a:gd name="T13" fmla="*/ 170 h 170"/>
                <a:gd name="T14" fmla="*/ 25 w 139"/>
                <a:gd name="T15" fmla="*/ 170 h 170"/>
                <a:gd name="T16" fmla="*/ 28 w 139"/>
                <a:gd name="T17" fmla="*/ 167 h 170"/>
                <a:gd name="T18" fmla="*/ 28 w 139"/>
                <a:gd name="T19" fmla="*/ 68 h 170"/>
                <a:gd name="T20" fmla="*/ 70 w 139"/>
                <a:gd name="T21" fmla="*/ 28 h 170"/>
                <a:gd name="T22" fmla="*/ 111 w 139"/>
                <a:gd name="T23" fmla="*/ 68 h 170"/>
                <a:gd name="T24" fmla="*/ 111 w 139"/>
                <a:gd name="T25" fmla="*/ 167 h 170"/>
                <a:gd name="T26" fmla="*/ 111 w 139"/>
                <a:gd name="T27" fmla="*/ 167 h 170"/>
                <a:gd name="T28" fmla="*/ 114 w 139"/>
                <a:gd name="T29" fmla="*/ 170 h 170"/>
                <a:gd name="T30" fmla="*/ 136 w 139"/>
                <a:gd name="T31" fmla="*/ 170 h 170"/>
                <a:gd name="T32" fmla="*/ 139 w 139"/>
                <a:gd name="T33" fmla="*/ 167 h 170"/>
                <a:gd name="T34" fmla="*/ 139 w 139"/>
                <a:gd name="T35" fmla="*/ 68 h 170"/>
                <a:gd name="T36" fmla="*/ 139 w 139"/>
                <a:gd name="T37" fmla="*/ 68 h 170"/>
                <a:gd name="T38" fmla="*/ 139 w 139"/>
                <a:gd name="T39" fmla="*/ 68 h 170"/>
                <a:gd name="T40" fmla="*/ 120 w 139"/>
                <a:gd name="T41" fmla="*/ 20 h 170"/>
                <a:gd name="T42" fmla="*/ 70 w 139"/>
                <a:gd name="T43" fmla="*/ 0 h 170"/>
                <a:gd name="T44" fmla="*/ 28 w 139"/>
                <a:gd name="T45" fmla="*/ 2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170">
                  <a:moveTo>
                    <a:pt x="28" y="21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8" y="4"/>
                    <a:pt x="27" y="3"/>
                    <a:pt x="2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9"/>
                    <a:pt x="1" y="170"/>
                    <a:pt x="4" y="170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7" y="170"/>
                    <a:pt x="28" y="169"/>
                    <a:pt x="28" y="1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49"/>
                    <a:pt x="42" y="28"/>
                    <a:pt x="70" y="28"/>
                  </a:cubicBezTo>
                  <a:cubicBezTo>
                    <a:pt x="97" y="28"/>
                    <a:pt x="111" y="49"/>
                    <a:pt x="111" y="68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9"/>
                    <a:pt x="112" y="170"/>
                    <a:pt x="114" y="170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38" y="170"/>
                    <a:pt x="139" y="169"/>
                    <a:pt x="139" y="16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51"/>
                    <a:pt x="133" y="35"/>
                    <a:pt x="120" y="20"/>
                  </a:cubicBezTo>
                  <a:cubicBezTo>
                    <a:pt x="109" y="7"/>
                    <a:pt x="88" y="0"/>
                    <a:pt x="70" y="0"/>
                  </a:cubicBezTo>
                  <a:cubicBezTo>
                    <a:pt x="41" y="0"/>
                    <a:pt x="28" y="21"/>
                    <a:pt x="28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BDBE2736-4D16-47F2-8CC1-7353D5B1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1724"/>
              <a:ext cx="246" cy="328"/>
            </a:xfrm>
            <a:custGeom>
              <a:avLst/>
              <a:gdLst>
                <a:gd name="T0" fmla="*/ 4 w 130"/>
                <a:gd name="T1" fmla="*/ 48 h 173"/>
                <a:gd name="T2" fmla="*/ 56 w 130"/>
                <a:gd name="T3" fmla="*/ 97 h 173"/>
                <a:gd name="T4" fmla="*/ 57 w 130"/>
                <a:gd name="T5" fmla="*/ 98 h 173"/>
                <a:gd name="T6" fmla="*/ 101 w 130"/>
                <a:gd name="T7" fmla="*/ 124 h 173"/>
                <a:gd name="T8" fmla="*/ 66 w 130"/>
                <a:gd name="T9" fmla="*/ 146 h 173"/>
                <a:gd name="T10" fmla="*/ 30 w 130"/>
                <a:gd name="T11" fmla="*/ 118 h 173"/>
                <a:gd name="T12" fmla="*/ 26 w 130"/>
                <a:gd name="T13" fmla="*/ 114 h 173"/>
                <a:gd name="T14" fmla="*/ 5 w 130"/>
                <a:gd name="T15" fmla="*/ 114 h 173"/>
                <a:gd name="T16" fmla="*/ 0 w 130"/>
                <a:gd name="T17" fmla="*/ 118 h 173"/>
                <a:gd name="T18" fmla="*/ 65 w 130"/>
                <a:gd name="T19" fmla="*/ 173 h 173"/>
                <a:gd name="T20" fmla="*/ 130 w 130"/>
                <a:gd name="T21" fmla="*/ 120 h 173"/>
                <a:gd name="T22" fmla="*/ 72 w 130"/>
                <a:gd name="T23" fmla="*/ 74 h 173"/>
                <a:gd name="T24" fmla="*/ 32 w 130"/>
                <a:gd name="T25" fmla="*/ 48 h 173"/>
                <a:gd name="T26" fmla="*/ 63 w 130"/>
                <a:gd name="T27" fmla="*/ 27 h 173"/>
                <a:gd name="T28" fmla="*/ 97 w 130"/>
                <a:gd name="T29" fmla="*/ 49 h 173"/>
                <a:gd name="T30" fmla="*/ 102 w 130"/>
                <a:gd name="T31" fmla="*/ 53 h 173"/>
                <a:gd name="T32" fmla="*/ 120 w 130"/>
                <a:gd name="T33" fmla="*/ 53 h 173"/>
                <a:gd name="T34" fmla="*/ 125 w 130"/>
                <a:gd name="T35" fmla="*/ 48 h 173"/>
                <a:gd name="T36" fmla="*/ 63 w 130"/>
                <a:gd name="T37" fmla="*/ 0 h 173"/>
                <a:gd name="T38" fmla="*/ 4 w 130"/>
                <a:gd name="T39" fmla="*/ 4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173">
                  <a:moveTo>
                    <a:pt x="4" y="48"/>
                  </a:moveTo>
                  <a:cubicBezTo>
                    <a:pt x="4" y="77"/>
                    <a:pt x="19" y="91"/>
                    <a:pt x="56" y="9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83" y="102"/>
                    <a:pt x="101" y="105"/>
                    <a:pt x="101" y="124"/>
                  </a:cubicBezTo>
                  <a:cubicBezTo>
                    <a:pt x="101" y="139"/>
                    <a:pt x="83" y="146"/>
                    <a:pt x="66" y="146"/>
                  </a:cubicBezTo>
                  <a:cubicBezTo>
                    <a:pt x="46" y="146"/>
                    <a:pt x="33" y="136"/>
                    <a:pt x="30" y="118"/>
                  </a:cubicBezTo>
                  <a:cubicBezTo>
                    <a:pt x="30" y="116"/>
                    <a:pt x="29" y="114"/>
                    <a:pt x="26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6"/>
                    <a:pt x="0" y="118"/>
                  </a:cubicBezTo>
                  <a:cubicBezTo>
                    <a:pt x="0" y="150"/>
                    <a:pt x="27" y="173"/>
                    <a:pt x="65" y="173"/>
                  </a:cubicBezTo>
                  <a:cubicBezTo>
                    <a:pt x="104" y="173"/>
                    <a:pt x="130" y="151"/>
                    <a:pt x="130" y="120"/>
                  </a:cubicBezTo>
                  <a:cubicBezTo>
                    <a:pt x="130" y="86"/>
                    <a:pt x="100" y="79"/>
                    <a:pt x="72" y="74"/>
                  </a:cubicBezTo>
                  <a:cubicBezTo>
                    <a:pt x="37" y="68"/>
                    <a:pt x="32" y="58"/>
                    <a:pt x="32" y="48"/>
                  </a:cubicBezTo>
                  <a:cubicBezTo>
                    <a:pt x="32" y="32"/>
                    <a:pt x="49" y="27"/>
                    <a:pt x="63" y="27"/>
                  </a:cubicBezTo>
                  <a:cubicBezTo>
                    <a:pt x="82" y="27"/>
                    <a:pt x="94" y="34"/>
                    <a:pt x="97" y="49"/>
                  </a:cubicBezTo>
                  <a:cubicBezTo>
                    <a:pt x="98" y="51"/>
                    <a:pt x="98" y="53"/>
                    <a:pt x="10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3" y="53"/>
                    <a:pt x="125" y="51"/>
                    <a:pt x="125" y="48"/>
                  </a:cubicBezTo>
                  <a:cubicBezTo>
                    <a:pt x="125" y="19"/>
                    <a:pt x="100" y="0"/>
                    <a:pt x="63" y="0"/>
                  </a:cubicBezTo>
                  <a:cubicBezTo>
                    <a:pt x="22" y="0"/>
                    <a:pt x="4" y="25"/>
                    <a:pt x="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990E525-4DF6-403E-9092-24C5DCE5B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1722"/>
              <a:ext cx="312" cy="474"/>
            </a:xfrm>
            <a:custGeom>
              <a:avLst/>
              <a:gdLst>
                <a:gd name="T0" fmla="*/ 67 w 165"/>
                <a:gd name="T1" fmla="*/ 0 h 250"/>
                <a:gd name="T2" fmla="*/ 0 w 165"/>
                <a:gd name="T3" fmla="*/ 86 h 250"/>
                <a:gd name="T4" fmla="*/ 82 w 165"/>
                <a:gd name="T5" fmla="*/ 174 h 250"/>
                <a:gd name="T6" fmla="*/ 137 w 165"/>
                <a:gd name="T7" fmla="*/ 152 h 250"/>
                <a:gd name="T8" fmla="*/ 137 w 165"/>
                <a:gd name="T9" fmla="*/ 173 h 250"/>
                <a:gd name="T10" fmla="*/ 89 w 165"/>
                <a:gd name="T11" fmla="*/ 222 h 250"/>
                <a:gd name="T12" fmla="*/ 48 w 165"/>
                <a:gd name="T13" fmla="*/ 194 h 250"/>
                <a:gd name="T14" fmla="*/ 43 w 165"/>
                <a:gd name="T15" fmla="*/ 190 h 250"/>
                <a:gd name="T16" fmla="*/ 24 w 165"/>
                <a:gd name="T17" fmla="*/ 190 h 250"/>
                <a:gd name="T18" fmla="*/ 19 w 165"/>
                <a:gd name="T19" fmla="*/ 195 h 250"/>
                <a:gd name="T20" fmla="*/ 89 w 165"/>
                <a:gd name="T21" fmla="*/ 250 h 250"/>
                <a:gd name="T22" fmla="*/ 165 w 165"/>
                <a:gd name="T23" fmla="*/ 174 h 250"/>
                <a:gd name="T24" fmla="*/ 165 w 165"/>
                <a:gd name="T25" fmla="*/ 7 h 250"/>
                <a:gd name="T26" fmla="*/ 162 w 165"/>
                <a:gd name="T27" fmla="*/ 4 h 250"/>
                <a:gd name="T28" fmla="*/ 140 w 165"/>
                <a:gd name="T29" fmla="*/ 4 h 250"/>
                <a:gd name="T30" fmla="*/ 137 w 165"/>
                <a:gd name="T31" fmla="*/ 7 h 250"/>
                <a:gd name="T32" fmla="*/ 137 w 165"/>
                <a:gd name="T33" fmla="*/ 21 h 250"/>
                <a:gd name="T34" fmla="*/ 99 w 165"/>
                <a:gd name="T35" fmla="*/ 0 h 250"/>
                <a:gd name="T36" fmla="*/ 96 w 165"/>
                <a:gd name="T37" fmla="*/ 3 h 250"/>
                <a:gd name="T38" fmla="*/ 96 w 165"/>
                <a:gd name="T39" fmla="*/ 28 h 250"/>
                <a:gd name="T40" fmla="*/ 97 w 165"/>
                <a:gd name="T41" fmla="*/ 31 h 250"/>
                <a:gd name="T42" fmla="*/ 138 w 165"/>
                <a:gd name="T43" fmla="*/ 87 h 250"/>
                <a:gd name="T44" fmla="*/ 83 w 165"/>
                <a:gd name="T45" fmla="*/ 146 h 250"/>
                <a:gd name="T46" fmla="*/ 29 w 165"/>
                <a:gd name="T47" fmla="*/ 87 h 250"/>
                <a:gd name="T48" fmla="*/ 68 w 165"/>
                <a:gd name="T49" fmla="*/ 31 h 250"/>
                <a:gd name="T50" fmla="*/ 70 w 165"/>
                <a:gd name="T51" fmla="*/ 29 h 250"/>
                <a:gd name="T52" fmla="*/ 70 w 165"/>
                <a:gd name="T53" fmla="*/ 3 h 250"/>
                <a:gd name="T54" fmla="*/ 67 w 165"/>
                <a:gd name="T55" fmla="*/ 0 h 250"/>
                <a:gd name="T56" fmla="*/ 67 w 165"/>
                <a:gd name="T5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5" h="250">
                  <a:moveTo>
                    <a:pt x="67" y="0"/>
                  </a:moveTo>
                  <a:cubicBezTo>
                    <a:pt x="29" y="8"/>
                    <a:pt x="0" y="44"/>
                    <a:pt x="0" y="86"/>
                  </a:cubicBezTo>
                  <a:cubicBezTo>
                    <a:pt x="0" y="135"/>
                    <a:pt x="37" y="174"/>
                    <a:pt x="82" y="174"/>
                  </a:cubicBezTo>
                  <a:cubicBezTo>
                    <a:pt x="103" y="174"/>
                    <a:pt x="122" y="166"/>
                    <a:pt x="137" y="15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37" y="205"/>
                    <a:pt x="120" y="222"/>
                    <a:pt x="89" y="222"/>
                  </a:cubicBezTo>
                  <a:cubicBezTo>
                    <a:pt x="66" y="222"/>
                    <a:pt x="52" y="213"/>
                    <a:pt x="48" y="194"/>
                  </a:cubicBezTo>
                  <a:cubicBezTo>
                    <a:pt x="47" y="192"/>
                    <a:pt x="46" y="190"/>
                    <a:pt x="43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1" y="190"/>
                    <a:pt x="19" y="192"/>
                    <a:pt x="19" y="195"/>
                  </a:cubicBezTo>
                  <a:cubicBezTo>
                    <a:pt x="22" y="228"/>
                    <a:pt x="51" y="250"/>
                    <a:pt x="89" y="250"/>
                  </a:cubicBezTo>
                  <a:cubicBezTo>
                    <a:pt x="135" y="250"/>
                    <a:pt x="165" y="219"/>
                    <a:pt x="165" y="174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5"/>
                    <a:pt x="164" y="4"/>
                    <a:pt x="162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38" y="4"/>
                    <a:pt x="137" y="5"/>
                    <a:pt x="137" y="7"/>
                  </a:cubicBezTo>
                  <a:cubicBezTo>
                    <a:pt x="137" y="21"/>
                    <a:pt x="137" y="21"/>
                    <a:pt x="137" y="21"/>
                  </a:cubicBezTo>
                  <a:cubicBezTo>
                    <a:pt x="126" y="11"/>
                    <a:pt x="113" y="4"/>
                    <a:pt x="99" y="0"/>
                  </a:cubicBezTo>
                  <a:cubicBezTo>
                    <a:pt x="97" y="0"/>
                    <a:pt x="96" y="1"/>
                    <a:pt x="96" y="3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9"/>
                    <a:pt x="96" y="30"/>
                    <a:pt x="97" y="31"/>
                  </a:cubicBezTo>
                  <a:cubicBezTo>
                    <a:pt x="121" y="37"/>
                    <a:pt x="138" y="60"/>
                    <a:pt x="138" y="87"/>
                  </a:cubicBezTo>
                  <a:cubicBezTo>
                    <a:pt x="138" y="119"/>
                    <a:pt x="114" y="146"/>
                    <a:pt x="83" y="146"/>
                  </a:cubicBezTo>
                  <a:cubicBezTo>
                    <a:pt x="53" y="146"/>
                    <a:pt x="29" y="119"/>
                    <a:pt x="29" y="87"/>
                  </a:cubicBezTo>
                  <a:cubicBezTo>
                    <a:pt x="29" y="61"/>
                    <a:pt x="45" y="38"/>
                    <a:pt x="68" y="31"/>
                  </a:cubicBezTo>
                  <a:cubicBezTo>
                    <a:pt x="69" y="31"/>
                    <a:pt x="70" y="30"/>
                    <a:pt x="70" y="2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1"/>
                    <a:pt x="69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14B85E-E1BE-464E-8E28-ACA4300CA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1589"/>
              <a:ext cx="87" cy="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BA160C3-B4E4-4003-BFF3-28A6B0C1B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589"/>
              <a:ext cx="87" cy="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0F26E6D7-1351-4C95-A3E8-FF86354A3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1584"/>
              <a:ext cx="242" cy="462"/>
            </a:xfrm>
            <a:custGeom>
              <a:avLst/>
              <a:gdLst>
                <a:gd name="T0" fmla="*/ 39 w 128"/>
                <a:gd name="T1" fmla="*/ 55 h 244"/>
                <a:gd name="T2" fmla="*/ 39 w 128"/>
                <a:gd name="T3" fmla="*/ 76 h 244"/>
                <a:gd name="T4" fmla="*/ 4 w 128"/>
                <a:gd name="T5" fmla="*/ 76 h 244"/>
                <a:gd name="T6" fmla="*/ 0 w 128"/>
                <a:gd name="T7" fmla="*/ 81 h 244"/>
                <a:gd name="T8" fmla="*/ 0 w 128"/>
                <a:gd name="T9" fmla="*/ 99 h 244"/>
                <a:gd name="T10" fmla="*/ 4 w 128"/>
                <a:gd name="T11" fmla="*/ 103 h 244"/>
                <a:gd name="T12" fmla="*/ 39 w 128"/>
                <a:gd name="T13" fmla="*/ 103 h 244"/>
                <a:gd name="T14" fmla="*/ 39 w 128"/>
                <a:gd name="T15" fmla="*/ 239 h 244"/>
                <a:gd name="T16" fmla="*/ 44 w 128"/>
                <a:gd name="T17" fmla="*/ 244 h 244"/>
                <a:gd name="T18" fmla="*/ 62 w 128"/>
                <a:gd name="T19" fmla="*/ 244 h 244"/>
                <a:gd name="T20" fmla="*/ 67 w 128"/>
                <a:gd name="T21" fmla="*/ 239 h 244"/>
                <a:gd name="T22" fmla="*/ 67 w 128"/>
                <a:gd name="T23" fmla="*/ 103 h 244"/>
                <a:gd name="T24" fmla="*/ 120 w 128"/>
                <a:gd name="T25" fmla="*/ 103 h 244"/>
                <a:gd name="T26" fmla="*/ 125 w 128"/>
                <a:gd name="T27" fmla="*/ 99 h 244"/>
                <a:gd name="T28" fmla="*/ 125 w 128"/>
                <a:gd name="T29" fmla="*/ 81 h 244"/>
                <a:gd name="T30" fmla="*/ 120 w 128"/>
                <a:gd name="T31" fmla="*/ 76 h 244"/>
                <a:gd name="T32" fmla="*/ 67 w 128"/>
                <a:gd name="T33" fmla="*/ 76 h 244"/>
                <a:gd name="T34" fmla="*/ 67 w 128"/>
                <a:gd name="T35" fmla="*/ 55 h 244"/>
                <a:gd name="T36" fmla="*/ 91 w 128"/>
                <a:gd name="T37" fmla="*/ 27 h 244"/>
                <a:gd name="T38" fmla="*/ 122 w 128"/>
                <a:gd name="T39" fmla="*/ 37 h 244"/>
                <a:gd name="T40" fmla="*/ 125 w 128"/>
                <a:gd name="T41" fmla="*/ 38 h 244"/>
                <a:gd name="T42" fmla="*/ 128 w 128"/>
                <a:gd name="T43" fmla="*/ 33 h 244"/>
                <a:gd name="T44" fmla="*/ 128 w 128"/>
                <a:gd name="T45" fmla="*/ 16 h 244"/>
                <a:gd name="T46" fmla="*/ 125 w 128"/>
                <a:gd name="T47" fmla="*/ 9 h 244"/>
                <a:gd name="T48" fmla="*/ 89 w 128"/>
                <a:gd name="T49" fmla="*/ 0 h 244"/>
                <a:gd name="T50" fmla="*/ 39 w 128"/>
                <a:gd name="T51" fmla="*/ 5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244">
                  <a:moveTo>
                    <a:pt x="39" y="55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1" y="76"/>
                    <a:pt x="0" y="78"/>
                    <a:pt x="0" y="8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2"/>
                    <a:pt x="1" y="103"/>
                    <a:pt x="4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239"/>
                    <a:pt x="39" y="239"/>
                    <a:pt x="39" y="239"/>
                  </a:cubicBezTo>
                  <a:cubicBezTo>
                    <a:pt x="39" y="242"/>
                    <a:pt x="41" y="244"/>
                    <a:pt x="44" y="244"/>
                  </a:cubicBezTo>
                  <a:cubicBezTo>
                    <a:pt x="62" y="244"/>
                    <a:pt x="62" y="244"/>
                    <a:pt x="62" y="244"/>
                  </a:cubicBezTo>
                  <a:cubicBezTo>
                    <a:pt x="65" y="244"/>
                    <a:pt x="67" y="242"/>
                    <a:pt x="67" y="239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23" y="103"/>
                    <a:pt x="125" y="102"/>
                    <a:pt x="125" y="99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78"/>
                    <a:pt x="123" y="76"/>
                    <a:pt x="120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38"/>
                    <a:pt x="76" y="27"/>
                    <a:pt x="91" y="27"/>
                  </a:cubicBezTo>
                  <a:cubicBezTo>
                    <a:pt x="102" y="27"/>
                    <a:pt x="110" y="30"/>
                    <a:pt x="122" y="37"/>
                  </a:cubicBezTo>
                  <a:cubicBezTo>
                    <a:pt x="123" y="38"/>
                    <a:pt x="124" y="38"/>
                    <a:pt x="125" y="38"/>
                  </a:cubicBezTo>
                  <a:cubicBezTo>
                    <a:pt x="127" y="38"/>
                    <a:pt x="128" y="36"/>
                    <a:pt x="128" y="33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13"/>
                    <a:pt x="128" y="11"/>
                    <a:pt x="125" y="9"/>
                  </a:cubicBezTo>
                  <a:cubicBezTo>
                    <a:pt x="114" y="3"/>
                    <a:pt x="103" y="0"/>
                    <a:pt x="89" y="0"/>
                  </a:cubicBezTo>
                  <a:cubicBezTo>
                    <a:pt x="54" y="0"/>
                    <a:pt x="39" y="29"/>
                    <a:pt x="39" y="5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DA6E6734-7A5F-4A76-946D-520C7807B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" y="1578"/>
              <a:ext cx="632" cy="631"/>
            </a:xfrm>
            <a:custGeom>
              <a:avLst/>
              <a:gdLst>
                <a:gd name="T0" fmla="*/ 181 w 334"/>
                <a:gd name="T1" fmla="*/ 1 h 333"/>
                <a:gd name="T2" fmla="*/ 180 w 334"/>
                <a:gd name="T3" fmla="*/ 4 h 333"/>
                <a:gd name="T4" fmla="*/ 180 w 334"/>
                <a:gd name="T5" fmla="*/ 26 h 333"/>
                <a:gd name="T6" fmla="*/ 180 w 334"/>
                <a:gd name="T7" fmla="*/ 26 h 333"/>
                <a:gd name="T8" fmla="*/ 182 w 334"/>
                <a:gd name="T9" fmla="*/ 28 h 333"/>
                <a:gd name="T10" fmla="*/ 306 w 334"/>
                <a:gd name="T11" fmla="*/ 166 h 333"/>
                <a:gd name="T12" fmla="*/ 167 w 334"/>
                <a:gd name="T13" fmla="*/ 305 h 333"/>
                <a:gd name="T14" fmla="*/ 28 w 334"/>
                <a:gd name="T15" fmla="*/ 166 h 333"/>
                <a:gd name="T16" fmla="*/ 152 w 334"/>
                <a:gd name="T17" fmla="*/ 28 h 333"/>
                <a:gd name="T18" fmla="*/ 154 w 334"/>
                <a:gd name="T19" fmla="*/ 26 h 333"/>
                <a:gd name="T20" fmla="*/ 154 w 334"/>
                <a:gd name="T21" fmla="*/ 26 h 333"/>
                <a:gd name="T22" fmla="*/ 154 w 334"/>
                <a:gd name="T23" fmla="*/ 4 h 333"/>
                <a:gd name="T24" fmla="*/ 153 w 334"/>
                <a:gd name="T25" fmla="*/ 1 h 333"/>
                <a:gd name="T26" fmla="*/ 150 w 334"/>
                <a:gd name="T27" fmla="*/ 0 h 333"/>
                <a:gd name="T28" fmla="*/ 149 w 334"/>
                <a:gd name="T29" fmla="*/ 0 h 333"/>
                <a:gd name="T30" fmla="*/ 149 w 334"/>
                <a:gd name="T31" fmla="*/ 0 h 333"/>
                <a:gd name="T32" fmla="*/ 0 w 334"/>
                <a:gd name="T33" fmla="*/ 166 h 333"/>
                <a:gd name="T34" fmla="*/ 167 w 334"/>
                <a:gd name="T35" fmla="*/ 333 h 333"/>
                <a:gd name="T36" fmla="*/ 334 w 334"/>
                <a:gd name="T37" fmla="*/ 166 h 333"/>
                <a:gd name="T38" fmla="*/ 185 w 334"/>
                <a:gd name="T39" fmla="*/ 0 h 333"/>
                <a:gd name="T40" fmla="*/ 185 w 334"/>
                <a:gd name="T41" fmla="*/ 0 h 333"/>
                <a:gd name="T42" fmla="*/ 184 w 334"/>
                <a:gd name="T43" fmla="*/ 0 h 333"/>
                <a:gd name="T44" fmla="*/ 181 w 334"/>
                <a:gd name="T45" fmla="*/ 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4" h="333">
                  <a:moveTo>
                    <a:pt x="181" y="1"/>
                  </a:moveTo>
                  <a:cubicBezTo>
                    <a:pt x="180" y="2"/>
                    <a:pt x="180" y="3"/>
                    <a:pt x="180" y="4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7"/>
                    <a:pt x="181" y="28"/>
                    <a:pt x="182" y="28"/>
                  </a:cubicBezTo>
                  <a:cubicBezTo>
                    <a:pt x="251" y="35"/>
                    <a:pt x="306" y="94"/>
                    <a:pt x="306" y="166"/>
                  </a:cubicBezTo>
                  <a:cubicBezTo>
                    <a:pt x="306" y="243"/>
                    <a:pt x="244" y="305"/>
                    <a:pt x="167" y="305"/>
                  </a:cubicBezTo>
                  <a:cubicBezTo>
                    <a:pt x="90" y="305"/>
                    <a:pt x="28" y="243"/>
                    <a:pt x="28" y="166"/>
                  </a:cubicBezTo>
                  <a:cubicBezTo>
                    <a:pt x="28" y="94"/>
                    <a:pt x="82" y="35"/>
                    <a:pt x="152" y="28"/>
                  </a:cubicBezTo>
                  <a:cubicBezTo>
                    <a:pt x="153" y="28"/>
                    <a:pt x="154" y="27"/>
                    <a:pt x="154" y="26"/>
                  </a:cubicBezTo>
                  <a:cubicBezTo>
                    <a:pt x="154" y="26"/>
                    <a:pt x="154" y="26"/>
                    <a:pt x="154" y="26"/>
                  </a:cubicBezTo>
                  <a:cubicBezTo>
                    <a:pt x="154" y="4"/>
                    <a:pt x="154" y="4"/>
                    <a:pt x="154" y="4"/>
                  </a:cubicBezTo>
                  <a:cubicBezTo>
                    <a:pt x="154" y="3"/>
                    <a:pt x="154" y="2"/>
                    <a:pt x="153" y="1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65" y="9"/>
                    <a:pt x="0" y="80"/>
                    <a:pt x="0" y="166"/>
                  </a:cubicBezTo>
                  <a:cubicBezTo>
                    <a:pt x="0" y="258"/>
                    <a:pt x="75" y="333"/>
                    <a:pt x="167" y="333"/>
                  </a:cubicBezTo>
                  <a:cubicBezTo>
                    <a:pt x="259" y="333"/>
                    <a:pt x="334" y="258"/>
                    <a:pt x="334" y="166"/>
                  </a:cubicBezTo>
                  <a:cubicBezTo>
                    <a:pt x="334" y="80"/>
                    <a:pt x="269" y="9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4" y="0"/>
                    <a:pt x="184" y="0"/>
                  </a:cubicBezTo>
                  <a:cubicBezTo>
                    <a:pt x="183" y="0"/>
                    <a:pt x="182" y="0"/>
                    <a:pt x="181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/>
            </a:p>
          </p:txBody>
        </p:sp>
      </p:grpSp>
    </p:spTree>
    <p:extLst>
      <p:ext uri="{BB962C8B-B14F-4D97-AF65-F5344CB8AC3E}">
        <p14:creationId xmlns:p14="http://schemas.microsoft.com/office/powerpoint/2010/main" val="2331813880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20368" y="6332830"/>
            <a:ext cx="4709155" cy="273450"/>
          </a:xfrm>
        </p:spPr>
        <p:txBody>
          <a:bodyPr/>
          <a:lstStyle/>
          <a:p>
            <a:r>
              <a:rPr lang="en-GB"/>
              <a:t>Confidential: Vincent Wouters Project Manager Signify Research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54EE-31EA-4FC2-9496-7B620218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33081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20368" y="6332830"/>
            <a:ext cx="4860230" cy="273450"/>
          </a:xfrm>
        </p:spPr>
        <p:txBody>
          <a:bodyPr/>
          <a:lstStyle/>
          <a:p>
            <a:r>
              <a:rPr lang="en-GB"/>
              <a:t>Confidential: Vincent Wouters Project Manager Signify Research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54EE-31EA-4FC2-9496-7B620218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92817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8279E2-91CB-477C-AB3C-6D7D6DEA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3FAFD-75B0-4388-AD79-298097057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0368" y="6332830"/>
            <a:ext cx="4899987" cy="273450"/>
          </a:xfrm>
        </p:spPr>
        <p:txBody>
          <a:bodyPr/>
          <a:lstStyle/>
          <a:p>
            <a:r>
              <a:rPr lang="en-GB" noProof="0"/>
              <a:t>Confidential: Vincent Wouters Project Manager Signify Research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77777-1400-4451-8CB5-6CFF6775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54EE-31EA-4FC2-9496-7B6202183237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extplatzhalter 1">
            <a:extLst>
              <a:ext uri="{FF2B5EF4-FFF2-40B4-BE49-F238E27FC236}">
                <a16:creationId xmlns:a16="http://schemas.microsoft.com/office/drawing/2014/main" id="{7F4A4ED7-C9C4-4039-BE96-89B1469059BD}"/>
              </a:ext>
            </a:extLst>
          </p:cNvPr>
          <p:cNvSpPr txBox="1">
            <a:spLocks/>
          </p:cNvSpPr>
          <p:nvPr/>
        </p:nvSpPr>
        <p:spPr>
          <a:xfrm>
            <a:off x="468000" y="373928"/>
            <a:ext cx="8064896" cy="761439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1800" kern="1200" baseline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800" b="1">
                <a:solidFill>
                  <a:srgbClr val="00E487"/>
                </a:solidFill>
              </a:rPr>
              <a:t>Attention points for development</a:t>
            </a:r>
          </a:p>
          <a:p>
            <a:r>
              <a:rPr lang="en-US" sz="8000">
                <a:solidFill>
                  <a:schemeClr val="bg1">
                    <a:lumMod val="50000"/>
                  </a:schemeClr>
                </a:solidFill>
              </a:rPr>
              <a:t>Sub heather when needed</a:t>
            </a:r>
            <a:endParaRPr lang="en-US" sz="6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6DF192-A697-47EF-8FB4-8A1DC5F0EFD5}"/>
              </a:ext>
            </a:extLst>
          </p:cNvPr>
          <p:cNvSpPr/>
          <p:nvPr/>
        </p:nvSpPr>
        <p:spPr>
          <a:xfrm>
            <a:off x="8154785" y="1382664"/>
            <a:ext cx="3735132" cy="3254925"/>
          </a:xfrm>
          <a:prstGeom prst="roundRect">
            <a:avLst>
              <a:gd name="adj" fmla="val 77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F99946-293B-4811-8C7C-6E0A629B078F}"/>
              </a:ext>
            </a:extLst>
          </p:cNvPr>
          <p:cNvSpPr/>
          <p:nvPr/>
        </p:nvSpPr>
        <p:spPr>
          <a:xfrm>
            <a:off x="467999" y="1340768"/>
            <a:ext cx="7570407" cy="9701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>
                <a:solidFill>
                  <a:srgbClr val="00E487"/>
                </a:solidFill>
              </a:rPr>
              <a:t>Attention point description:</a:t>
            </a:r>
          </a:p>
          <a:p>
            <a:pPr lvl="0"/>
            <a:r>
              <a:rPr lang="en-US"/>
              <a:t>Edit Master text styles</a:t>
            </a:r>
          </a:p>
          <a:p>
            <a:endParaRPr lang="en-GB" i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2297A7-31E2-40A9-A966-3791086CB3CA}"/>
              </a:ext>
            </a:extLst>
          </p:cNvPr>
          <p:cNvSpPr/>
          <p:nvPr/>
        </p:nvSpPr>
        <p:spPr>
          <a:xfrm>
            <a:off x="444517" y="3865523"/>
            <a:ext cx="7593889" cy="2467307"/>
          </a:xfrm>
          <a:prstGeom prst="roundRect">
            <a:avLst>
              <a:gd name="adj" fmla="val 98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>
                <a:solidFill>
                  <a:srgbClr val="00E487"/>
                </a:solidFill>
              </a:rPr>
              <a:t>Mitigation actions:</a:t>
            </a:r>
          </a:p>
          <a:p>
            <a:pPr marL="0" marR="0" lvl="0" indent="0" algn="l" defTabSz="91392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91392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91392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E48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254604" marR="0" lvl="3" indent="-254604" algn="l" defTabSz="91392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00E48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509208" marR="0" lvl="4" indent="-254604" algn="l" defTabSz="91392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00E48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1B70BE-0EAE-4436-8151-F1EA40EF8A7E}"/>
              </a:ext>
            </a:extLst>
          </p:cNvPr>
          <p:cNvSpPr/>
          <p:nvPr/>
        </p:nvSpPr>
        <p:spPr>
          <a:xfrm>
            <a:off x="444518" y="2404154"/>
            <a:ext cx="7593888" cy="13681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>
                <a:solidFill>
                  <a:srgbClr val="00E487"/>
                </a:solidFill>
              </a:rPr>
              <a:t>Risk:</a:t>
            </a:r>
          </a:p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BFB8CA-F525-44E9-85A8-1F71BA720BD5}"/>
              </a:ext>
            </a:extLst>
          </p:cNvPr>
          <p:cNvSpPr/>
          <p:nvPr/>
        </p:nvSpPr>
        <p:spPr>
          <a:xfrm>
            <a:off x="8154785" y="4755547"/>
            <a:ext cx="2171753" cy="538172"/>
          </a:xfrm>
          <a:prstGeom prst="roundRect">
            <a:avLst>
              <a:gd name="adj" fmla="val 243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/>
              <a:t>Due by: wk12-2018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D465500-C20A-4212-8202-88D098069ED4}"/>
              </a:ext>
            </a:extLst>
          </p:cNvPr>
          <p:cNvSpPr/>
          <p:nvPr/>
        </p:nvSpPr>
        <p:spPr>
          <a:xfrm>
            <a:off x="8153741" y="5343492"/>
            <a:ext cx="2171753" cy="9674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GB"/>
          </a:p>
        </p:txBody>
      </p:sp>
      <p:pic>
        <p:nvPicPr>
          <p:cNvPr id="13" name="Picture 4" descr="Afbeeldingsresultaat voor checkbox traffic clipart">
            <a:extLst>
              <a:ext uri="{FF2B5EF4-FFF2-40B4-BE49-F238E27FC236}">
                <a16:creationId xmlns:a16="http://schemas.microsoft.com/office/drawing/2014/main" id="{144FACB3-F69E-4388-A9AB-474CCD87E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361" y="5418668"/>
            <a:ext cx="795039" cy="82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ADE6984-BC5F-4E37-B941-4CCB99D56029}"/>
              </a:ext>
            </a:extLst>
          </p:cNvPr>
          <p:cNvGrpSpPr/>
          <p:nvPr/>
        </p:nvGrpSpPr>
        <p:grpSpPr>
          <a:xfrm>
            <a:off x="8573369" y="154475"/>
            <a:ext cx="2897963" cy="1178416"/>
            <a:chOff x="6112355" y="44624"/>
            <a:chExt cx="2897963" cy="1178416"/>
          </a:xfrm>
        </p:grpSpPr>
        <p:pic>
          <p:nvPicPr>
            <p:cNvPr id="16" name="Picture 4" descr="Afbeeldingsresultaat voor checkbox traffic clipart">
              <a:extLst>
                <a:ext uri="{FF2B5EF4-FFF2-40B4-BE49-F238E27FC236}">
                  <a16:creationId xmlns:a16="http://schemas.microsoft.com/office/drawing/2014/main" id="{99FA1198-AA0A-4BBD-AA19-EBE38A9728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2957" y="44624"/>
              <a:ext cx="738062" cy="76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Afbeeldingsresultaat voor checkbox traffic clipart">
              <a:extLst>
                <a:ext uri="{FF2B5EF4-FFF2-40B4-BE49-F238E27FC236}">
                  <a16:creationId xmlns:a16="http://schemas.microsoft.com/office/drawing/2014/main" id="{51CF47C1-55C5-4317-A77F-915A9F2125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260"/>
            <a:stretch/>
          </p:blipFill>
          <p:spPr bwMode="auto">
            <a:xfrm>
              <a:off x="8256620" y="171070"/>
              <a:ext cx="641877" cy="623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2F6CED8-2794-45BA-927C-F4CA4B3D3439}"/>
                </a:ext>
              </a:extLst>
            </p:cNvPr>
            <p:cNvSpPr txBox="1"/>
            <p:nvPr/>
          </p:nvSpPr>
          <p:spPr>
            <a:xfrm>
              <a:off x="6224176" y="44624"/>
              <a:ext cx="8576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>
                  <a:solidFill>
                    <a:srgbClr val="C00000"/>
                  </a:solidFill>
                </a:rPr>
                <a:t> </a:t>
              </a:r>
              <a:r>
                <a:rPr lang="en-GB" sz="4800">
                  <a:solidFill>
                    <a:srgbClr val="C00000"/>
                  </a:solidFill>
                  <a:latin typeface="Berlin Sans FB Demi" panose="020E0802020502020306" pitchFamily="34" charset="0"/>
                </a:rPr>
                <a:t>X</a:t>
              </a:r>
              <a:endParaRPr lang="en-GB" sz="1600">
                <a:solidFill>
                  <a:srgbClr val="C00000"/>
                </a:solidFill>
                <a:latin typeface="Berlin Sans FB Demi" panose="020E0802020502020306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3AD96-CE2D-4DB0-8CFA-F0DB62E5FC92}"/>
                </a:ext>
              </a:extLst>
            </p:cNvPr>
            <p:cNvSpPr txBox="1"/>
            <p:nvPr/>
          </p:nvSpPr>
          <p:spPr>
            <a:xfrm>
              <a:off x="6132968" y="745341"/>
              <a:ext cx="8810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/>
                <a:t>NOT OK </a:t>
              </a:r>
              <a:endParaRPr lang="en-GB" sz="1600">
                <a:solidFill>
                  <a:srgbClr val="FF0000"/>
                </a:solidFill>
                <a:latin typeface="Berlin Sans FB Demi" panose="020E0802020502020306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0B7CED-0834-4D08-948D-1D1E501845BF}"/>
                </a:ext>
              </a:extLst>
            </p:cNvPr>
            <p:cNvSpPr txBox="1"/>
            <p:nvPr/>
          </p:nvSpPr>
          <p:spPr>
            <a:xfrm>
              <a:off x="6996792" y="638265"/>
              <a:ext cx="1289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/>
                <a:t>OK pending verification</a:t>
              </a:r>
              <a:endParaRPr lang="en-GB" sz="1600">
                <a:solidFill>
                  <a:srgbClr val="FF0000"/>
                </a:solidFill>
                <a:latin typeface="Berlin Sans FB Demi" panose="020E0802020502020306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C1BE05-642A-4AC0-8EA0-DA82D3B2C8B7}"/>
                </a:ext>
              </a:extLst>
            </p:cNvPr>
            <p:cNvSpPr txBox="1"/>
            <p:nvPr/>
          </p:nvSpPr>
          <p:spPr>
            <a:xfrm>
              <a:off x="8368441" y="745340"/>
              <a:ext cx="6418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/>
                <a:t>OK</a:t>
              </a:r>
              <a:endParaRPr lang="en-GB" sz="1600">
                <a:solidFill>
                  <a:srgbClr val="FF0000"/>
                </a:solidFill>
                <a:latin typeface="Berlin Sans FB Demi" panose="020E0802020502020306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6737C29-6F6F-4844-9276-C2610B0912BB}"/>
                </a:ext>
              </a:extLst>
            </p:cNvPr>
            <p:cNvSpPr/>
            <p:nvPr/>
          </p:nvSpPr>
          <p:spPr>
            <a:xfrm>
              <a:off x="6112355" y="44624"/>
              <a:ext cx="2897963" cy="1110231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2629D4C7-1EB6-4063-835C-E9A03687BC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47702" y="1509654"/>
            <a:ext cx="3549296" cy="300094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961564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8" y="512498"/>
            <a:ext cx="11368018" cy="776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880" y="1521182"/>
            <a:ext cx="6178854" cy="451734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Innovation Function Review 2018 Q1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54EE-31EA-4FC2-9496-7B620218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412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151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5850" y="521880"/>
            <a:ext cx="10977141" cy="98272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199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add text</a:t>
            </a:r>
          </a:p>
          <a:p>
            <a:pPr lvl="0"/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75850" y="1547641"/>
            <a:ext cx="10979466" cy="4678917"/>
          </a:xfrm>
          <a:prstGeom prst="rect">
            <a:avLst/>
          </a:prstGeom>
        </p:spPr>
        <p:txBody>
          <a:bodyPr lIns="0" tIns="0" rIns="0" bIns="0" spcCol="432000"/>
          <a:lstStyle>
            <a:lvl1pPr marL="215935" indent="-215935">
              <a:spcBef>
                <a:spcPts val="0"/>
              </a:spcBef>
              <a:defRPr sz="1799"/>
            </a:lvl1pPr>
            <a:lvl2pPr marL="431870" indent="-215935">
              <a:spcBef>
                <a:spcPts val="0"/>
              </a:spcBef>
              <a:defRPr sz="1799"/>
            </a:lvl2pPr>
            <a:lvl3pPr marL="647806" indent="-215935">
              <a:spcBef>
                <a:spcPts val="0"/>
              </a:spcBef>
              <a:buFont typeface="Wingdings" panose="05000000000000000000" pitchFamily="2" charset="2"/>
              <a:buChar char="§"/>
              <a:defRPr sz="1799"/>
            </a:lvl3pPr>
            <a:lvl4pPr marL="863741" indent="-215935">
              <a:spcBef>
                <a:spcPts val="0"/>
              </a:spcBef>
              <a:buFont typeface="Arial" panose="020B0604020202020204" pitchFamily="34" charset="0"/>
              <a:buChar char="•"/>
              <a:defRPr sz="1799"/>
            </a:lvl4pPr>
            <a:lvl5pPr marL="1079676" indent="-228531">
              <a:spcBef>
                <a:spcPts val="0"/>
              </a:spcBef>
              <a:buFont typeface="Calibri" panose="020F0502020204030204" pitchFamily="34" charset="0"/>
              <a:buChar char="─"/>
              <a:defRPr sz="1799"/>
            </a:lvl5pPr>
            <a:lvl6pPr marL="1295611" indent="-228531">
              <a:spcBef>
                <a:spcPts val="0"/>
              </a:spcBef>
              <a:buFont typeface="Calibri" panose="020F0502020204030204" pitchFamily="34" charset="0"/>
              <a:buChar char="─"/>
              <a:defRPr sz="1799"/>
            </a:lvl6pPr>
            <a:lvl7pPr marL="1511546" indent="-215935">
              <a:spcBef>
                <a:spcPts val="0"/>
              </a:spcBef>
              <a:buFont typeface="Calibri" panose="020F0502020204030204" pitchFamily="34" charset="0"/>
              <a:buChar char="─"/>
              <a:defRPr sz="1799"/>
            </a:lvl7pPr>
            <a:lvl8pPr marL="1727482" indent="-215935">
              <a:spcBef>
                <a:spcPts val="0"/>
              </a:spcBef>
              <a:buFont typeface="Calibri" panose="020F0502020204030204" pitchFamily="34" charset="0"/>
              <a:buChar char="─"/>
              <a:defRPr sz="1799"/>
            </a:lvl8pPr>
            <a:lvl9pPr marL="1943417" indent="-215935">
              <a:spcBef>
                <a:spcPts val="0"/>
              </a:spcBef>
              <a:buFont typeface="Calibri" panose="020F0502020204030204" pitchFamily="34" charset="0"/>
              <a:buChar char="─"/>
              <a:defRPr sz="1799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831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Footer (Insert &gt; Header &amp; Footer to edit)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B354EE-31EA-4FC2-9496-7B6202183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E9D7C87-D037-4797-9A6A-B999C6F0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78" y="1521184"/>
            <a:ext cx="11368018" cy="3815631"/>
          </a:xfrm>
        </p:spPr>
        <p:txBody>
          <a:bodyPr anchor="ctr"/>
          <a:lstStyle>
            <a:lvl1pPr algn="ctr">
              <a:defRPr sz="6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011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64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87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theme" Target="../theme/theme5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0878" y="512498"/>
            <a:ext cx="11368018" cy="776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878" y="1521182"/>
            <a:ext cx="11368018" cy="45173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909" y="6332830"/>
            <a:ext cx="1194867" cy="2734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5"/>
                </a:solidFill>
              </a:defRPr>
            </a:lvl1pPr>
          </a:lstStyle>
          <a:p>
            <a:fld id="{F12EDB00-2CFD-470E-87EC-8E7E08E580A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0368" y="6332830"/>
            <a:ext cx="3629317" cy="2734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881" y="6332830"/>
            <a:ext cx="507262" cy="2734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5"/>
                </a:solidFill>
              </a:defRPr>
            </a:lvl1pPr>
          </a:lstStyle>
          <a:p>
            <a:fld id="{205DEAE6-903D-41CD-9AA8-58E56EA82978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1904BA4D-1AFB-42A4-8284-784441CF6C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597892" y="6332829"/>
            <a:ext cx="1181358" cy="288000"/>
            <a:chOff x="2071" y="1578"/>
            <a:chExt cx="2587" cy="631"/>
          </a:xfr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AE554E6-16CB-4176-987F-3AF6305F7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1728"/>
              <a:ext cx="244" cy="318"/>
            </a:xfrm>
            <a:custGeom>
              <a:avLst/>
              <a:gdLst>
                <a:gd name="T0" fmla="*/ 12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2 w 129"/>
                <a:gd name="T7" fmla="*/ 29 h 168"/>
                <a:gd name="T8" fmla="*/ 48 w 129"/>
                <a:gd name="T9" fmla="*/ 29 h 168"/>
                <a:gd name="T10" fmla="*/ 48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2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2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2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8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1"/>
                    <a:pt x="75" y="0"/>
                    <a:pt x="7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EC65459-58EA-4F3D-8A43-721FE0A15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1728"/>
              <a:ext cx="244" cy="318"/>
            </a:xfrm>
            <a:custGeom>
              <a:avLst/>
              <a:gdLst>
                <a:gd name="T0" fmla="*/ 11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1 w 129"/>
                <a:gd name="T7" fmla="*/ 29 h 168"/>
                <a:gd name="T8" fmla="*/ 47 w 129"/>
                <a:gd name="T9" fmla="*/ 29 h 168"/>
                <a:gd name="T10" fmla="*/ 47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1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1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1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7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5" y="1"/>
                    <a:pt x="74" y="0"/>
                    <a:pt x="72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7EF15D6C-5F12-4679-A3CE-298E60CFD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1728"/>
              <a:ext cx="297" cy="464"/>
            </a:xfrm>
            <a:custGeom>
              <a:avLst/>
              <a:gdLst>
                <a:gd name="T0" fmla="*/ 132 w 157"/>
                <a:gd name="T1" fmla="*/ 0 h 245"/>
                <a:gd name="T2" fmla="*/ 127 w 157"/>
                <a:gd name="T3" fmla="*/ 3 h 245"/>
                <a:gd name="T4" fmla="*/ 127 w 157"/>
                <a:gd name="T5" fmla="*/ 3 h 245"/>
                <a:gd name="T6" fmla="*/ 79 w 157"/>
                <a:gd name="T7" fmla="*/ 128 h 245"/>
                <a:gd name="T8" fmla="*/ 30 w 157"/>
                <a:gd name="T9" fmla="*/ 4 h 245"/>
                <a:gd name="T10" fmla="*/ 25 w 157"/>
                <a:gd name="T11" fmla="*/ 0 h 245"/>
                <a:gd name="T12" fmla="*/ 4 w 157"/>
                <a:gd name="T13" fmla="*/ 0 h 245"/>
                <a:gd name="T14" fmla="*/ 0 w 157"/>
                <a:gd name="T15" fmla="*/ 3 h 245"/>
                <a:gd name="T16" fmla="*/ 1 w 157"/>
                <a:gd name="T17" fmla="*/ 6 h 245"/>
                <a:gd name="T18" fmla="*/ 1 w 157"/>
                <a:gd name="T19" fmla="*/ 6 h 245"/>
                <a:gd name="T20" fmla="*/ 1 w 157"/>
                <a:gd name="T21" fmla="*/ 6 h 245"/>
                <a:gd name="T22" fmla="*/ 64 w 157"/>
                <a:gd name="T23" fmla="*/ 168 h 245"/>
                <a:gd name="T24" fmla="*/ 59 w 157"/>
                <a:gd name="T25" fmla="*/ 182 h 245"/>
                <a:gd name="T26" fmla="*/ 48 w 157"/>
                <a:gd name="T27" fmla="*/ 205 h 245"/>
                <a:gd name="T28" fmla="*/ 38 w 157"/>
                <a:gd name="T29" fmla="*/ 215 h 245"/>
                <a:gd name="T30" fmla="*/ 30 w 157"/>
                <a:gd name="T31" fmla="*/ 217 h 245"/>
                <a:gd name="T32" fmla="*/ 26 w 157"/>
                <a:gd name="T33" fmla="*/ 216 h 245"/>
                <a:gd name="T34" fmla="*/ 14 w 157"/>
                <a:gd name="T35" fmla="*/ 213 h 245"/>
                <a:gd name="T36" fmla="*/ 7 w 157"/>
                <a:gd name="T37" fmla="*/ 210 h 245"/>
                <a:gd name="T38" fmla="*/ 3 w 157"/>
                <a:gd name="T39" fmla="*/ 215 h 245"/>
                <a:gd name="T40" fmla="*/ 3 w 157"/>
                <a:gd name="T41" fmla="*/ 233 h 245"/>
                <a:gd name="T42" fmla="*/ 3 w 157"/>
                <a:gd name="T43" fmla="*/ 233 h 245"/>
                <a:gd name="T44" fmla="*/ 7 w 157"/>
                <a:gd name="T45" fmla="*/ 240 h 245"/>
                <a:gd name="T46" fmla="*/ 32 w 157"/>
                <a:gd name="T47" fmla="*/ 245 h 245"/>
                <a:gd name="T48" fmla="*/ 54 w 157"/>
                <a:gd name="T49" fmla="*/ 238 h 245"/>
                <a:gd name="T50" fmla="*/ 73 w 157"/>
                <a:gd name="T51" fmla="*/ 220 h 245"/>
                <a:gd name="T52" fmla="*/ 79 w 157"/>
                <a:gd name="T53" fmla="*/ 208 h 245"/>
                <a:gd name="T54" fmla="*/ 156 w 157"/>
                <a:gd name="T55" fmla="*/ 6 h 245"/>
                <a:gd name="T56" fmla="*/ 157 w 157"/>
                <a:gd name="T57" fmla="*/ 3 h 245"/>
                <a:gd name="T58" fmla="*/ 153 w 157"/>
                <a:gd name="T59" fmla="*/ 0 h 245"/>
                <a:gd name="T60" fmla="*/ 132 w 157"/>
                <a:gd name="T6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7" h="245">
                  <a:moveTo>
                    <a:pt x="132" y="0"/>
                  </a:moveTo>
                  <a:cubicBezTo>
                    <a:pt x="129" y="0"/>
                    <a:pt x="128" y="1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1"/>
                    <a:pt x="28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59" y="182"/>
                    <a:pt x="59" y="182"/>
                    <a:pt x="59" y="182"/>
                  </a:cubicBezTo>
                  <a:cubicBezTo>
                    <a:pt x="57" y="187"/>
                    <a:pt x="53" y="199"/>
                    <a:pt x="48" y="205"/>
                  </a:cubicBezTo>
                  <a:cubicBezTo>
                    <a:pt x="44" y="211"/>
                    <a:pt x="42" y="213"/>
                    <a:pt x="38" y="215"/>
                  </a:cubicBezTo>
                  <a:cubicBezTo>
                    <a:pt x="35" y="216"/>
                    <a:pt x="33" y="217"/>
                    <a:pt x="30" y="217"/>
                  </a:cubicBezTo>
                  <a:cubicBezTo>
                    <a:pt x="28" y="217"/>
                    <a:pt x="27" y="217"/>
                    <a:pt x="26" y="216"/>
                  </a:cubicBezTo>
                  <a:cubicBezTo>
                    <a:pt x="22" y="216"/>
                    <a:pt x="18" y="214"/>
                    <a:pt x="14" y="213"/>
                  </a:cubicBezTo>
                  <a:cubicBezTo>
                    <a:pt x="11" y="212"/>
                    <a:pt x="9" y="210"/>
                    <a:pt x="7" y="210"/>
                  </a:cubicBezTo>
                  <a:cubicBezTo>
                    <a:pt x="5" y="210"/>
                    <a:pt x="3" y="212"/>
                    <a:pt x="3" y="215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6"/>
                    <a:pt x="4" y="238"/>
                    <a:pt x="7" y="240"/>
                  </a:cubicBezTo>
                  <a:cubicBezTo>
                    <a:pt x="15" y="243"/>
                    <a:pt x="21" y="245"/>
                    <a:pt x="32" y="245"/>
                  </a:cubicBezTo>
                  <a:cubicBezTo>
                    <a:pt x="41" y="244"/>
                    <a:pt x="47" y="242"/>
                    <a:pt x="54" y="238"/>
                  </a:cubicBezTo>
                  <a:cubicBezTo>
                    <a:pt x="61" y="233"/>
                    <a:pt x="67" y="227"/>
                    <a:pt x="73" y="220"/>
                  </a:cubicBezTo>
                  <a:cubicBezTo>
                    <a:pt x="75" y="216"/>
                    <a:pt x="77" y="212"/>
                    <a:pt x="79" y="208"/>
                  </a:cubicBezTo>
                  <a:cubicBezTo>
                    <a:pt x="83" y="200"/>
                    <a:pt x="144" y="40"/>
                    <a:pt x="156" y="6"/>
                  </a:cubicBezTo>
                  <a:cubicBezTo>
                    <a:pt x="157" y="5"/>
                    <a:pt x="157" y="4"/>
                    <a:pt x="157" y="3"/>
                  </a:cubicBezTo>
                  <a:cubicBezTo>
                    <a:pt x="157" y="1"/>
                    <a:pt x="155" y="0"/>
                    <a:pt x="153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7D6A478E-FCAF-4573-B967-7423B97A0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1726"/>
              <a:ext cx="263" cy="322"/>
            </a:xfrm>
            <a:custGeom>
              <a:avLst/>
              <a:gdLst>
                <a:gd name="T0" fmla="*/ 28 w 139"/>
                <a:gd name="T1" fmla="*/ 21 h 170"/>
                <a:gd name="T2" fmla="*/ 28 w 139"/>
                <a:gd name="T3" fmla="*/ 6 h 170"/>
                <a:gd name="T4" fmla="*/ 25 w 139"/>
                <a:gd name="T5" fmla="*/ 3 h 170"/>
                <a:gd name="T6" fmla="*/ 4 w 139"/>
                <a:gd name="T7" fmla="*/ 3 h 170"/>
                <a:gd name="T8" fmla="*/ 0 w 139"/>
                <a:gd name="T9" fmla="*/ 6 h 170"/>
                <a:gd name="T10" fmla="*/ 0 w 139"/>
                <a:gd name="T11" fmla="*/ 167 h 170"/>
                <a:gd name="T12" fmla="*/ 4 w 139"/>
                <a:gd name="T13" fmla="*/ 170 h 170"/>
                <a:gd name="T14" fmla="*/ 25 w 139"/>
                <a:gd name="T15" fmla="*/ 170 h 170"/>
                <a:gd name="T16" fmla="*/ 28 w 139"/>
                <a:gd name="T17" fmla="*/ 167 h 170"/>
                <a:gd name="T18" fmla="*/ 28 w 139"/>
                <a:gd name="T19" fmla="*/ 68 h 170"/>
                <a:gd name="T20" fmla="*/ 70 w 139"/>
                <a:gd name="T21" fmla="*/ 28 h 170"/>
                <a:gd name="T22" fmla="*/ 111 w 139"/>
                <a:gd name="T23" fmla="*/ 68 h 170"/>
                <a:gd name="T24" fmla="*/ 111 w 139"/>
                <a:gd name="T25" fmla="*/ 167 h 170"/>
                <a:gd name="T26" fmla="*/ 111 w 139"/>
                <a:gd name="T27" fmla="*/ 167 h 170"/>
                <a:gd name="T28" fmla="*/ 114 w 139"/>
                <a:gd name="T29" fmla="*/ 170 h 170"/>
                <a:gd name="T30" fmla="*/ 136 w 139"/>
                <a:gd name="T31" fmla="*/ 170 h 170"/>
                <a:gd name="T32" fmla="*/ 139 w 139"/>
                <a:gd name="T33" fmla="*/ 167 h 170"/>
                <a:gd name="T34" fmla="*/ 139 w 139"/>
                <a:gd name="T35" fmla="*/ 68 h 170"/>
                <a:gd name="T36" fmla="*/ 139 w 139"/>
                <a:gd name="T37" fmla="*/ 68 h 170"/>
                <a:gd name="T38" fmla="*/ 139 w 139"/>
                <a:gd name="T39" fmla="*/ 68 h 170"/>
                <a:gd name="T40" fmla="*/ 120 w 139"/>
                <a:gd name="T41" fmla="*/ 20 h 170"/>
                <a:gd name="T42" fmla="*/ 70 w 139"/>
                <a:gd name="T43" fmla="*/ 0 h 170"/>
                <a:gd name="T44" fmla="*/ 28 w 139"/>
                <a:gd name="T45" fmla="*/ 2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170">
                  <a:moveTo>
                    <a:pt x="28" y="21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8" y="4"/>
                    <a:pt x="27" y="3"/>
                    <a:pt x="2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9"/>
                    <a:pt x="1" y="170"/>
                    <a:pt x="4" y="170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7" y="170"/>
                    <a:pt x="28" y="169"/>
                    <a:pt x="28" y="1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49"/>
                    <a:pt x="42" y="28"/>
                    <a:pt x="70" y="28"/>
                  </a:cubicBezTo>
                  <a:cubicBezTo>
                    <a:pt x="97" y="28"/>
                    <a:pt x="111" y="49"/>
                    <a:pt x="111" y="68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9"/>
                    <a:pt x="112" y="170"/>
                    <a:pt x="114" y="170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38" y="170"/>
                    <a:pt x="139" y="169"/>
                    <a:pt x="139" y="16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51"/>
                    <a:pt x="133" y="35"/>
                    <a:pt x="120" y="20"/>
                  </a:cubicBezTo>
                  <a:cubicBezTo>
                    <a:pt x="109" y="7"/>
                    <a:pt x="88" y="0"/>
                    <a:pt x="70" y="0"/>
                  </a:cubicBezTo>
                  <a:cubicBezTo>
                    <a:pt x="41" y="0"/>
                    <a:pt x="28" y="21"/>
                    <a:pt x="28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C7B044FD-45A1-41D4-8002-87E2B5931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1724"/>
              <a:ext cx="246" cy="328"/>
            </a:xfrm>
            <a:custGeom>
              <a:avLst/>
              <a:gdLst>
                <a:gd name="T0" fmla="*/ 4 w 130"/>
                <a:gd name="T1" fmla="*/ 48 h 173"/>
                <a:gd name="T2" fmla="*/ 56 w 130"/>
                <a:gd name="T3" fmla="*/ 97 h 173"/>
                <a:gd name="T4" fmla="*/ 57 w 130"/>
                <a:gd name="T5" fmla="*/ 98 h 173"/>
                <a:gd name="T6" fmla="*/ 101 w 130"/>
                <a:gd name="T7" fmla="*/ 124 h 173"/>
                <a:gd name="T8" fmla="*/ 66 w 130"/>
                <a:gd name="T9" fmla="*/ 146 h 173"/>
                <a:gd name="T10" fmla="*/ 30 w 130"/>
                <a:gd name="T11" fmla="*/ 118 h 173"/>
                <a:gd name="T12" fmla="*/ 26 w 130"/>
                <a:gd name="T13" fmla="*/ 114 h 173"/>
                <a:gd name="T14" fmla="*/ 5 w 130"/>
                <a:gd name="T15" fmla="*/ 114 h 173"/>
                <a:gd name="T16" fmla="*/ 0 w 130"/>
                <a:gd name="T17" fmla="*/ 118 h 173"/>
                <a:gd name="T18" fmla="*/ 65 w 130"/>
                <a:gd name="T19" fmla="*/ 173 h 173"/>
                <a:gd name="T20" fmla="*/ 130 w 130"/>
                <a:gd name="T21" fmla="*/ 120 h 173"/>
                <a:gd name="T22" fmla="*/ 72 w 130"/>
                <a:gd name="T23" fmla="*/ 74 h 173"/>
                <a:gd name="T24" fmla="*/ 32 w 130"/>
                <a:gd name="T25" fmla="*/ 48 h 173"/>
                <a:gd name="T26" fmla="*/ 63 w 130"/>
                <a:gd name="T27" fmla="*/ 27 h 173"/>
                <a:gd name="T28" fmla="*/ 97 w 130"/>
                <a:gd name="T29" fmla="*/ 49 h 173"/>
                <a:gd name="T30" fmla="*/ 102 w 130"/>
                <a:gd name="T31" fmla="*/ 53 h 173"/>
                <a:gd name="T32" fmla="*/ 120 w 130"/>
                <a:gd name="T33" fmla="*/ 53 h 173"/>
                <a:gd name="T34" fmla="*/ 125 w 130"/>
                <a:gd name="T35" fmla="*/ 48 h 173"/>
                <a:gd name="T36" fmla="*/ 63 w 130"/>
                <a:gd name="T37" fmla="*/ 0 h 173"/>
                <a:gd name="T38" fmla="*/ 4 w 130"/>
                <a:gd name="T39" fmla="*/ 4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173">
                  <a:moveTo>
                    <a:pt x="4" y="48"/>
                  </a:moveTo>
                  <a:cubicBezTo>
                    <a:pt x="4" y="77"/>
                    <a:pt x="19" y="91"/>
                    <a:pt x="56" y="9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83" y="102"/>
                    <a:pt x="101" y="105"/>
                    <a:pt x="101" y="124"/>
                  </a:cubicBezTo>
                  <a:cubicBezTo>
                    <a:pt x="101" y="139"/>
                    <a:pt x="83" y="146"/>
                    <a:pt x="66" y="146"/>
                  </a:cubicBezTo>
                  <a:cubicBezTo>
                    <a:pt x="46" y="146"/>
                    <a:pt x="33" y="136"/>
                    <a:pt x="30" y="118"/>
                  </a:cubicBezTo>
                  <a:cubicBezTo>
                    <a:pt x="30" y="116"/>
                    <a:pt x="29" y="114"/>
                    <a:pt x="26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6"/>
                    <a:pt x="0" y="118"/>
                  </a:cubicBezTo>
                  <a:cubicBezTo>
                    <a:pt x="0" y="150"/>
                    <a:pt x="27" y="173"/>
                    <a:pt x="65" y="173"/>
                  </a:cubicBezTo>
                  <a:cubicBezTo>
                    <a:pt x="104" y="173"/>
                    <a:pt x="130" y="151"/>
                    <a:pt x="130" y="120"/>
                  </a:cubicBezTo>
                  <a:cubicBezTo>
                    <a:pt x="130" y="86"/>
                    <a:pt x="100" y="79"/>
                    <a:pt x="72" y="74"/>
                  </a:cubicBezTo>
                  <a:cubicBezTo>
                    <a:pt x="37" y="68"/>
                    <a:pt x="32" y="58"/>
                    <a:pt x="32" y="48"/>
                  </a:cubicBezTo>
                  <a:cubicBezTo>
                    <a:pt x="32" y="32"/>
                    <a:pt x="49" y="27"/>
                    <a:pt x="63" y="27"/>
                  </a:cubicBezTo>
                  <a:cubicBezTo>
                    <a:pt x="82" y="27"/>
                    <a:pt x="94" y="34"/>
                    <a:pt x="97" y="49"/>
                  </a:cubicBezTo>
                  <a:cubicBezTo>
                    <a:pt x="98" y="51"/>
                    <a:pt x="98" y="53"/>
                    <a:pt x="10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3" y="53"/>
                    <a:pt x="125" y="51"/>
                    <a:pt x="125" y="48"/>
                  </a:cubicBezTo>
                  <a:cubicBezTo>
                    <a:pt x="125" y="19"/>
                    <a:pt x="100" y="0"/>
                    <a:pt x="63" y="0"/>
                  </a:cubicBezTo>
                  <a:cubicBezTo>
                    <a:pt x="22" y="0"/>
                    <a:pt x="4" y="25"/>
                    <a:pt x="4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B96B058D-5136-4262-807A-F14DDE4EC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1722"/>
              <a:ext cx="312" cy="474"/>
            </a:xfrm>
            <a:custGeom>
              <a:avLst/>
              <a:gdLst>
                <a:gd name="T0" fmla="*/ 67 w 165"/>
                <a:gd name="T1" fmla="*/ 0 h 250"/>
                <a:gd name="T2" fmla="*/ 0 w 165"/>
                <a:gd name="T3" fmla="*/ 86 h 250"/>
                <a:gd name="T4" fmla="*/ 82 w 165"/>
                <a:gd name="T5" fmla="*/ 174 h 250"/>
                <a:gd name="T6" fmla="*/ 137 w 165"/>
                <a:gd name="T7" fmla="*/ 152 h 250"/>
                <a:gd name="T8" fmla="*/ 137 w 165"/>
                <a:gd name="T9" fmla="*/ 173 h 250"/>
                <a:gd name="T10" fmla="*/ 89 w 165"/>
                <a:gd name="T11" fmla="*/ 222 h 250"/>
                <a:gd name="T12" fmla="*/ 48 w 165"/>
                <a:gd name="T13" fmla="*/ 194 h 250"/>
                <a:gd name="T14" fmla="*/ 43 w 165"/>
                <a:gd name="T15" fmla="*/ 190 h 250"/>
                <a:gd name="T16" fmla="*/ 24 w 165"/>
                <a:gd name="T17" fmla="*/ 190 h 250"/>
                <a:gd name="T18" fmla="*/ 19 w 165"/>
                <a:gd name="T19" fmla="*/ 195 h 250"/>
                <a:gd name="T20" fmla="*/ 89 w 165"/>
                <a:gd name="T21" fmla="*/ 250 h 250"/>
                <a:gd name="T22" fmla="*/ 165 w 165"/>
                <a:gd name="T23" fmla="*/ 174 h 250"/>
                <a:gd name="T24" fmla="*/ 165 w 165"/>
                <a:gd name="T25" fmla="*/ 7 h 250"/>
                <a:gd name="T26" fmla="*/ 162 w 165"/>
                <a:gd name="T27" fmla="*/ 4 h 250"/>
                <a:gd name="T28" fmla="*/ 140 w 165"/>
                <a:gd name="T29" fmla="*/ 4 h 250"/>
                <a:gd name="T30" fmla="*/ 137 w 165"/>
                <a:gd name="T31" fmla="*/ 7 h 250"/>
                <a:gd name="T32" fmla="*/ 137 w 165"/>
                <a:gd name="T33" fmla="*/ 21 h 250"/>
                <a:gd name="T34" fmla="*/ 99 w 165"/>
                <a:gd name="T35" fmla="*/ 0 h 250"/>
                <a:gd name="T36" fmla="*/ 96 w 165"/>
                <a:gd name="T37" fmla="*/ 3 h 250"/>
                <a:gd name="T38" fmla="*/ 96 w 165"/>
                <a:gd name="T39" fmla="*/ 28 h 250"/>
                <a:gd name="T40" fmla="*/ 97 w 165"/>
                <a:gd name="T41" fmla="*/ 31 h 250"/>
                <a:gd name="T42" fmla="*/ 138 w 165"/>
                <a:gd name="T43" fmla="*/ 87 h 250"/>
                <a:gd name="T44" fmla="*/ 83 w 165"/>
                <a:gd name="T45" fmla="*/ 146 h 250"/>
                <a:gd name="T46" fmla="*/ 29 w 165"/>
                <a:gd name="T47" fmla="*/ 87 h 250"/>
                <a:gd name="T48" fmla="*/ 68 w 165"/>
                <a:gd name="T49" fmla="*/ 31 h 250"/>
                <a:gd name="T50" fmla="*/ 70 w 165"/>
                <a:gd name="T51" fmla="*/ 29 h 250"/>
                <a:gd name="T52" fmla="*/ 70 w 165"/>
                <a:gd name="T53" fmla="*/ 3 h 250"/>
                <a:gd name="T54" fmla="*/ 67 w 165"/>
                <a:gd name="T55" fmla="*/ 0 h 250"/>
                <a:gd name="T56" fmla="*/ 67 w 165"/>
                <a:gd name="T5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5" h="250">
                  <a:moveTo>
                    <a:pt x="67" y="0"/>
                  </a:moveTo>
                  <a:cubicBezTo>
                    <a:pt x="29" y="8"/>
                    <a:pt x="0" y="44"/>
                    <a:pt x="0" y="86"/>
                  </a:cubicBezTo>
                  <a:cubicBezTo>
                    <a:pt x="0" y="135"/>
                    <a:pt x="37" y="174"/>
                    <a:pt x="82" y="174"/>
                  </a:cubicBezTo>
                  <a:cubicBezTo>
                    <a:pt x="103" y="174"/>
                    <a:pt x="122" y="166"/>
                    <a:pt x="137" y="15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37" y="205"/>
                    <a:pt x="120" y="222"/>
                    <a:pt x="89" y="222"/>
                  </a:cubicBezTo>
                  <a:cubicBezTo>
                    <a:pt x="66" y="222"/>
                    <a:pt x="52" y="213"/>
                    <a:pt x="48" y="194"/>
                  </a:cubicBezTo>
                  <a:cubicBezTo>
                    <a:pt x="47" y="192"/>
                    <a:pt x="46" y="190"/>
                    <a:pt x="43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1" y="190"/>
                    <a:pt x="19" y="192"/>
                    <a:pt x="19" y="195"/>
                  </a:cubicBezTo>
                  <a:cubicBezTo>
                    <a:pt x="22" y="228"/>
                    <a:pt x="51" y="250"/>
                    <a:pt x="89" y="250"/>
                  </a:cubicBezTo>
                  <a:cubicBezTo>
                    <a:pt x="135" y="250"/>
                    <a:pt x="165" y="219"/>
                    <a:pt x="165" y="174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5"/>
                    <a:pt x="164" y="4"/>
                    <a:pt x="162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38" y="4"/>
                    <a:pt x="137" y="5"/>
                    <a:pt x="137" y="7"/>
                  </a:cubicBezTo>
                  <a:cubicBezTo>
                    <a:pt x="137" y="21"/>
                    <a:pt x="137" y="21"/>
                    <a:pt x="137" y="21"/>
                  </a:cubicBezTo>
                  <a:cubicBezTo>
                    <a:pt x="126" y="11"/>
                    <a:pt x="113" y="4"/>
                    <a:pt x="99" y="0"/>
                  </a:cubicBezTo>
                  <a:cubicBezTo>
                    <a:pt x="97" y="0"/>
                    <a:pt x="96" y="1"/>
                    <a:pt x="96" y="3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9"/>
                    <a:pt x="96" y="30"/>
                    <a:pt x="97" y="31"/>
                  </a:cubicBezTo>
                  <a:cubicBezTo>
                    <a:pt x="121" y="37"/>
                    <a:pt x="138" y="60"/>
                    <a:pt x="138" y="87"/>
                  </a:cubicBezTo>
                  <a:cubicBezTo>
                    <a:pt x="138" y="119"/>
                    <a:pt x="114" y="146"/>
                    <a:pt x="83" y="146"/>
                  </a:cubicBezTo>
                  <a:cubicBezTo>
                    <a:pt x="53" y="146"/>
                    <a:pt x="29" y="119"/>
                    <a:pt x="29" y="87"/>
                  </a:cubicBezTo>
                  <a:cubicBezTo>
                    <a:pt x="29" y="61"/>
                    <a:pt x="45" y="38"/>
                    <a:pt x="68" y="31"/>
                  </a:cubicBezTo>
                  <a:cubicBezTo>
                    <a:pt x="69" y="31"/>
                    <a:pt x="70" y="30"/>
                    <a:pt x="70" y="2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1"/>
                    <a:pt x="69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67E362B8-97A1-4111-B148-BAE052A1B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/>
            </a:p>
          </p:txBody>
        </p:sp>
        <p:sp>
          <p:nvSpPr>
            <p:cNvPr id="29" name="Oval 12">
              <a:extLst>
                <a:ext uri="{FF2B5EF4-FFF2-40B4-BE49-F238E27FC236}">
                  <a16:creationId xmlns:a16="http://schemas.microsoft.com/office/drawing/2014/main" id="{4301693B-28CB-4C5D-8F2B-69A579B76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52D918BE-ADC1-4568-88E2-AF8C3F391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1584"/>
              <a:ext cx="242" cy="462"/>
            </a:xfrm>
            <a:custGeom>
              <a:avLst/>
              <a:gdLst>
                <a:gd name="T0" fmla="*/ 39 w 128"/>
                <a:gd name="T1" fmla="*/ 55 h 244"/>
                <a:gd name="T2" fmla="*/ 39 w 128"/>
                <a:gd name="T3" fmla="*/ 76 h 244"/>
                <a:gd name="T4" fmla="*/ 4 w 128"/>
                <a:gd name="T5" fmla="*/ 76 h 244"/>
                <a:gd name="T6" fmla="*/ 0 w 128"/>
                <a:gd name="T7" fmla="*/ 81 h 244"/>
                <a:gd name="T8" fmla="*/ 0 w 128"/>
                <a:gd name="T9" fmla="*/ 99 h 244"/>
                <a:gd name="T10" fmla="*/ 4 w 128"/>
                <a:gd name="T11" fmla="*/ 103 h 244"/>
                <a:gd name="T12" fmla="*/ 39 w 128"/>
                <a:gd name="T13" fmla="*/ 103 h 244"/>
                <a:gd name="T14" fmla="*/ 39 w 128"/>
                <a:gd name="T15" fmla="*/ 239 h 244"/>
                <a:gd name="T16" fmla="*/ 44 w 128"/>
                <a:gd name="T17" fmla="*/ 244 h 244"/>
                <a:gd name="T18" fmla="*/ 62 w 128"/>
                <a:gd name="T19" fmla="*/ 244 h 244"/>
                <a:gd name="T20" fmla="*/ 67 w 128"/>
                <a:gd name="T21" fmla="*/ 239 h 244"/>
                <a:gd name="T22" fmla="*/ 67 w 128"/>
                <a:gd name="T23" fmla="*/ 103 h 244"/>
                <a:gd name="T24" fmla="*/ 120 w 128"/>
                <a:gd name="T25" fmla="*/ 103 h 244"/>
                <a:gd name="T26" fmla="*/ 125 w 128"/>
                <a:gd name="T27" fmla="*/ 99 h 244"/>
                <a:gd name="T28" fmla="*/ 125 w 128"/>
                <a:gd name="T29" fmla="*/ 81 h 244"/>
                <a:gd name="T30" fmla="*/ 120 w 128"/>
                <a:gd name="T31" fmla="*/ 76 h 244"/>
                <a:gd name="T32" fmla="*/ 67 w 128"/>
                <a:gd name="T33" fmla="*/ 76 h 244"/>
                <a:gd name="T34" fmla="*/ 67 w 128"/>
                <a:gd name="T35" fmla="*/ 55 h 244"/>
                <a:gd name="T36" fmla="*/ 91 w 128"/>
                <a:gd name="T37" fmla="*/ 27 h 244"/>
                <a:gd name="T38" fmla="*/ 122 w 128"/>
                <a:gd name="T39" fmla="*/ 37 h 244"/>
                <a:gd name="T40" fmla="*/ 125 w 128"/>
                <a:gd name="T41" fmla="*/ 38 h 244"/>
                <a:gd name="T42" fmla="*/ 128 w 128"/>
                <a:gd name="T43" fmla="*/ 33 h 244"/>
                <a:gd name="T44" fmla="*/ 128 w 128"/>
                <a:gd name="T45" fmla="*/ 16 h 244"/>
                <a:gd name="T46" fmla="*/ 125 w 128"/>
                <a:gd name="T47" fmla="*/ 9 h 244"/>
                <a:gd name="T48" fmla="*/ 89 w 128"/>
                <a:gd name="T49" fmla="*/ 0 h 244"/>
                <a:gd name="T50" fmla="*/ 39 w 128"/>
                <a:gd name="T51" fmla="*/ 5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244">
                  <a:moveTo>
                    <a:pt x="39" y="55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1" y="76"/>
                    <a:pt x="0" y="78"/>
                    <a:pt x="0" y="8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2"/>
                    <a:pt x="1" y="103"/>
                    <a:pt x="4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239"/>
                    <a:pt x="39" y="239"/>
                    <a:pt x="39" y="239"/>
                  </a:cubicBezTo>
                  <a:cubicBezTo>
                    <a:pt x="39" y="242"/>
                    <a:pt x="41" y="244"/>
                    <a:pt x="44" y="244"/>
                  </a:cubicBezTo>
                  <a:cubicBezTo>
                    <a:pt x="62" y="244"/>
                    <a:pt x="62" y="244"/>
                    <a:pt x="62" y="244"/>
                  </a:cubicBezTo>
                  <a:cubicBezTo>
                    <a:pt x="65" y="244"/>
                    <a:pt x="67" y="242"/>
                    <a:pt x="67" y="239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23" y="103"/>
                    <a:pt x="125" y="102"/>
                    <a:pt x="125" y="99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78"/>
                    <a:pt x="123" y="76"/>
                    <a:pt x="120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38"/>
                    <a:pt x="76" y="27"/>
                    <a:pt x="91" y="27"/>
                  </a:cubicBezTo>
                  <a:cubicBezTo>
                    <a:pt x="102" y="27"/>
                    <a:pt x="110" y="30"/>
                    <a:pt x="122" y="37"/>
                  </a:cubicBezTo>
                  <a:cubicBezTo>
                    <a:pt x="123" y="38"/>
                    <a:pt x="124" y="38"/>
                    <a:pt x="125" y="38"/>
                  </a:cubicBezTo>
                  <a:cubicBezTo>
                    <a:pt x="127" y="38"/>
                    <a:pt x="128" y="36"/>
                    <a:pt x="128" y="33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13"/>
                    <a:pt x="128" y="11"/>
                    <a:pt x="125" y="9"/>
                  </a:cubicBezTo>
                  <a:cubicBezTo>
                    <a:pt x="114" y="3"/>
                    <a:pt x="103" y="0"/>
                    <a:pt x="89" y="0"/>
                  </a:cubicBezTo>
                  <a:cubicBezTo>
                    <a:pt x="54" y="0"/>
                    <a:pt x="39" y="29"/>
                    <a:pt x="39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C865BE1B-431D-42EE-838F-6181568C2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" y="1578"/>
              <a:ext cx="632" cy="631"/>
            </a:xfrm>
            <a:custGeom>
              <a:avLst/>
              <a:gdLst>
                <a:gd name="T0" fmla="*/ 181 w 334"/>
                <a:gd name="T1" fmla="*/ 1 h 333"/>
                <a:gd name="T2" fmla="*/ 180 w 334"/>
                <a:gd name="T3" fmla="*/ 4 h 333"/>
                <a:gd name="T4" fmla="*/ 180 w 334"/>
                <a:gd name="T5" fmla="*/ 26 h 333"/>
                <a:gd name="T6" fmla="*/ 180 w 334"/>
                <a:gd name="T7" fmla="*/ 26 h 333"/>
                <a:gd name="T8" fmla="*/ 182 w 334"/>
                <a:gd name="T9" fmla="*/ 28 h 333"/>
                <a:gd name="T10" fmla="*/ 306 w 334"/>
                <a:gd name="T11" fmla="*/ 166 h 333"/>
                <a:gd name="T12" fmla="*/ 167 w 334"/>
                <a:gd name="T13" fmla="*/ 305 h 333"/>
                <a:gd name="T14" fmla="*/ 28 w 334"/>
                <a:gd name="T15" fmla="*/ 166 h 333"/>
                <a:gd name="T16" fmla="*/ 152 w 334"/>
                <a:gd name="T17" fmla="*/ 28 h 333"/>
                <a:gd name="T18" fmla="*/ 154 w 334"/>
                <a:gd name="T19" fmla="*/ 26 h 333"/>
                <a:gd name="T20" fmla="*/ 154 w 334"/>
                <a:gd name="T21" fmla="*/ 26 h 333"/>
                <a:gd name="T22" fmla="*/ 154 w 334"/>
                <a:gd name="T23" fmla="*/ 4 h 333"/>
                <a:gd name="T24" fmla="*/ 153 w 334"/>
                <a:gd name="T25" fmla="*/ 1 h 333"/>
                <a:gd name="T26" fmla="*/ 150 w 334"/>
                <a:gd name="T27" fmla="*/ 0 h 333"/>
                <a:gd name="T28" fmla="*/ 149 w 334"/>
                <a:gd name="T29" fmla="*/ 0 h 333"/>
                <a:gd name="T30" fmla="*/ 149 w 334"/>
                <a:gd name="T31" fmla="*/ 0 h 333"/>
                <a:gd name="T32" fmla="*/ 0 w 334"/>
                <a:gd name="T33" fmla="*/ 166 h 333"/>
                <a:gd name="T34" fmla="*/ 167 w 334"/>
                <a:gd name="T35" fmla="*/ 333 h 333"/>
                <a:gd name="T36" fmla="*/ 334 w 334"/>
                <a:gd name="T37" fmla="*/ 166 h 333"/>
                <a:gd name="T38" fmla="*/ 185 w 334"/>
                <a:gd name="T39" fmla="*/ 0 h 333"/>
                <a:gd name="T40" fmla="*/ 185 w 334"/>
                <a:gd name="T41" fmla="*/ 0 h 333"/>
                <a:gd name="T42" fmla="*/ 184 w 334"/>
                <a:gd name="T43" fmla="*/ 0 h 333"/>
                <a:gd name="T44" fmla="*/ 181 w 334"/>
                <a:gd name="T45" fmla="*/ 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4" h="333">
                  <a:moveTo>
                    <a:pt x="181" y="1"/>
                  </a:moveTo>
                  <a:cubicBezTo>
                    <a:pt x="180" y="2"/>
                    <a:pt x="180" y="3"/>
                    <a:pt x="180" y="4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7"/>
                    <a:pt x="181" y="28"/>
                    <a:pt x="182" y="28"/>
                  </a:cubicBezTo>
                  <a:cubicBezTo>
                    <a:pt x="251" y="35"/>
                    <a:pt x="306" y="94"/>
                    <a:pt x="306" y="166"/>
                  </a:cubicBezTo>
                  <a:cubicBezTo>
                    <a:pt x="306" y="243"/>
                    <a:pt x="244" y="305"/>
                    <a:pt x="167" y="305"/>
                  </a:cubicBezTo>
                  <a:cubicBezTo>
                    <a:pt x="90" y="305"/>
                    <a:pt x="28" y="243"/>
                    <a:pt x="28" y="166"/>
                  </a:cubicBezTo>
                  <a:cubicBezTo>
                    <a:pt x="28" y="94"/>
                    <a:pt x="82" y="35"/>
                    <a:pt x="152" y="28"/>
                  </a:cubicBezTo>
                  <a:cubicBezTo>
                    <a:pt x="153" y="28"/>
                    <a:pt x="154" y="27"/>
                    <a:pt x="154" y="26"/>
                  </a:cubicBezTo>
                  <a:cubicBezTo>
                    <a:pt x="154" y="26"/>
                    <a:pt x="154" y="26"/>
                    <a:pt x="154" y="26"/>
                  </a:cubicBezTo>
                  <a:cubicBezTo>
                    <a:pt x="154" y="4"/>
                    <a:pt x="154" y="4"/>
                    <a:pt x="154" y="4"/>
                  </a:cubicBezTo>
                  <a:cubicBezTo>
                    <a:pt x="154" y="3"/>
                    <a:pt x="154" y="2"/>
                    <a:pt x="153" y="1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65" y="9"/>
                    <a:pt x="0" y="80"/>
                    <a:pt x="0" y="166"/>
                  </a:cubicBezTo>
                  <a:cubicBezTo>
                    <a:pt x="0" y="258"/>
                    <a:pt x="75" y="333"/>
                    <a:pt x="167" y="333"/>
                  </a:cubicBezTo>
                  <a:cubicBezTo>
                    <a:pt x="259" y="333"/>
                    <a:pt x="334" y="258"/>
                    <a:pt x="334" y="166"/>
                  </a:cubicBezTo>
                  <a:cubicBezTo>
                    <a:pt x="334" y="80"/>
                    <a:pt x="269" y="9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4" y="0"/>
                    <a:pt x="184" y="0"/>
                  </a:cubicBezTo>
                  <a:cubicBezTo>
                    <a:pt x="183" y="0"/>
                    <a:pt x="182" y="0"/>
                    <a:pt x="18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45E660E-A689-7168-E5D0-2B7A25FF7EC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5095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53552-0EB8-E5DD-53F5-543756F6EC7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5095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Classified</a:t>
            </a:r>
          </a:p>
        </p:txBody>
      </p:sp>
    </p:spTree>
    <p:extLst>
      <p:ext uri="{BB962C8B-B14F-4D97-AF65-F5344CB8AC3E}">
        <p14:creationId xmlns:p14="http://schemas.microsoft.com/office/powerpoint/2010/main" val="160672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752" r:id="rId9"/>
  </p:sldLayoutIdLst>
  <p:transition>
    <p:fade/>
  </p:transition>
  <p:txStyles>
    <p:titleStyle>
      <a:lvl1pPr algn="l" defTabSz="913923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254604" indent="-254604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509208" indent="-254604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763813" indent="-254604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018417" indent="-254604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1273019" indent="-254604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8pPr>
      <a:lvl9pPr marL="1527625" indent="-254604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63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23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889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52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12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775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740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03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1">
          <p15:clr>
            <a:srgbClr val="F26B43"/>
          </p15:clr>
        </p15:guide>
        <p15:guide id="3" pos="260">
          <p15:clr>
            <a:srgbClr val="F26B43"/>
          </p15:clr>
        </p15:guide>
        <p15:guide id="4" pos="7420">
          <p15:clr>
            <a:srgbClr val="F26B43"/>
          </p15:clr>
        </p15:guide>
        <p15:guide id="5" orient="horz" pos="323">
          <p15:clr>
            <a:srgbClr val="F26B43"/>
          </p15:clr>
        </p15:guide>
        <p15:guide id="6" orient="horz" pos="958">
          <p15:clr>
            <a:srgbClr val="F26B43"/>
          </p15:clr>
        </p15:guide>
        <p15:guide id="7" orient="horz" pos="39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400E22-ACEF-49A8-BA75-E8A5FEAFE45F}"/>
              </a:ext>
            </a:extLst>
          </p:cNvPr>
          <p:cNvSpPr txBox="1"/>
          <p:nvPr/>
        </p:nvSpPr>
        <p:spPr>
          <a:xfrm>
            <a:off x="295175" y="6420051"/>
            <a:ext cx="424228" cy="259882"/>
          </a:xfrm>
          <a:prstGeom prst="rect">
            <a:avLst/>
          </a:prstGeom>
        </p:spPr>
        <p:txBody>
          <a:bodyPr vert="horz" wrap="none" lIns="0" tIns="0" rIns="0" bIns="0" spcCol="432000" rtlCol="0" anchor="ctr">
            <a:noAutofit/>
          </a:bodyPr>
          <a:lstStyle/>
          <a:p>
            <a:pPr algn="ctr"/>
            <a:fld id="{616D64D6-0037-4A5D-9AC2-A705460875E9}" type="slidenum">
              <a:rPr lang="en-GB" sz="1200" smtClean="0"/>
              <a:pPr algn="ctr"/>
              <a:t>‹#›</a:t>
            </a:fld>
            <a:endParaRPr lang="en-GB" sz="1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54B87-02EC-4EA3-8EE7-46A3C457305F}"/>
              </a:ext>
            </a:extLst>
          </p:cNvPr>
          <p:cNvSpPr txBox="1"/>
          <p:nvPr/>
        </p:nvSpPr>
        <p:spPr>
          <a:xfrm>
            <a:off x="908427" y="6420051"/>
            <a:ext cx="9086177" cy="259882"/>
          </a:xfrm>
          <a:prstGeom prst="rect">
            <a:avLst/>
          </a:prstGeom>
        </p:spPr>
        <p:txBody>
          <a:bodyPr vert="horz" wrap="none" lIns="0" tIns="0" rIns="0" bIns="0" spcCol="432000" rtlCol="0" anchor="ctr">
            <a:noAutofit/>
          </a:bodyPr>
          <a:lstStyle/>
          <a:p>
            <a:r>
              <a:rPr lang="en-US" sz="900" baseline="0" dirty="0"/>
              <a:t>Advanced Development  process   </a:t>
            </a:r>
            <a:r>
              <a:rPr lang="en-US" sz="900" dirty="0"/>
              <a:t>QS-000007   Version</a:t>
            </a:r>
            <a:r>
              <a:rPr lang="en-US" sz="900" baseline="0" dirty="0"/>
              <a:t> </a:t>
            </a:r>
            <a:r>
              <a:rPr lang="en-US" sz="900" dirty="0"/>
              <a:t>2.3.4   28-Mar-2023</a:t>
            </a:r>
            <a:endParaRPr lang="en-GB" sz="900" dirty="0" err="1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62A7BE6-C151-4280-AD52-889239DE52D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597892" y="6332829"/>
            <a:ext cx="1181358" cy="288000"/>
            <a:chOff x="2071" y="1578"/>
            <a:chExt cx="2587" cy="631"/>
          </a:xfr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14DBD1F-2787-4D6D-8526-E35EFFFD4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1728"/>
              <a:ext cx="244" cy="318"/>
            </a:xfrm>
            <a:custGeom>
              <a:avLst/>
              <a:gdLst>
                <a:gd name="T0" fmla="*/ 12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2 w 129"/>
                <a:gd name="T7" fmla="*/ 29 h 168"/>
                <a:gd name="T8" fmla="*/ 48 w 129"/>
                <a:gd name="T9" fmla="*/ 29 h 168"/>
                <a:gd name="T10" fmla="*/ 48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2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2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2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8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1"/>
                    <a:pt x="75" y="0"/>
                    <a:pt x="7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1A6F9AD-27A1-41F7-9F5F-5BDC405AC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1728"/>
              <a:ext cx="244" cy="318"/>
            </a:xfrm>
            <a:custGeom>
              <a:avLst/>
              <a:gdLst>
                <a:gd name="T0" fmla="*/ 11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1 w 129"/>
                <a:gd name="T7" fmla="*/ 29 h 168"/>
                <a:gd name="T8" fmla="*/ 47 w 129"/>
                <a:gd name="T9" fmla="*/ 29 h 168"/>
                <a:gd name="T10" fmla="*/ 47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1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1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1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7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5" y="1"/>
                    <a:pt x="74" y="0"/>
                    <a:pt x="72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DA5C42E-A49E-4AA0-A8E0-58395E9BF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1728"/>
              <a:ext cx="297" cy="464"/>
            </a:xfrm>
            <a:custGeom>
              <a:avLst/>
              <a:gdLst>
                <a:gd name="T0" fmla="*/ 132 w 157"/>
                <a:gd name="T1" fmla="*/ 0 h 245"/>
                <a:gd name="T2" fmla="*/ 127 w 157"/>
                <a:gd name="T3" fmla="*/ 3 h 245"/>
                <a:gd name="T4" fmla="*/ 127 w 157"/>
                <a:gd name="T5" fmla="*/ 3 h 245"/>
                <a:gd name="T6" fmla="*/ 79 w 157"/>
                <a:gd name="T7" fmla="*/ 128 h 245"/>
                <a:gd name="T8" fmla="*/ 30 w 157"/>
                <a:gd name="T9" fmla="*/ 4 h 245"/>
                <a:gd name="T10" fmla="*/ 25 w 157"/>
                <a:gd name="T11" fmla="*/ 0 h 245"/>
                <a:gd name="T12" fmla="*/ 4 w 157"/>
                <a:gd name="T13" fmla="*/ 0 h 245"/>
                <a:gd name="T14" fmla="*/ 0 w 157"/>
                <a:gd name="T15" fmla="*/ 3 h 245"/>
                <a:gd name="T16" fmla="*/ 1 w 157"/>
                <a:gd name="T17" fmla="*/ 6 h 245"/>
                <a:gd name="T18" fmla="*/ 1 w 157"/>
                <a:gd name="T19" fmla="*/ 6 h 245"/>
                <a:gd name="T20" fmla="*/ 1 w 157"/>
                <a:gd name="T21" fmla="*/ 6 h 245"/>
                <a:gd name="T22" fmla="*/ 64 w 157"/>
                <a:gd name="T23" fmla="*/ 168 h 245"/>
                <a:gd name="T24" fmla="*/ 59 w 157"/>
                <a:gd name="T25" fmla="*/ 182 h 245"/>
                <a:gd name="T26" fmla="*/ 48 w 157"/>
                <a:gd name="T27" fmla="*/ 205 h 245"/>
                <a:gd name="T28" fmla="*/ 38 w 157"/>
                <a:gd name="T29" fmla="*/ 215 h 245"/>
                <a:gd name="T30" fmla="*/ 30 w 157"/>
                <a:gd name="T31" fmla="*/ 217 h 245"/>
                <a:gd name="T32" fmla="*/ 26 w 157"/>
                <a:gd name="T33" fmla="*/ 216 h 245"/>
                <a:gd name="T34" fmla="*/ 14 w 157"/>
                <a:gd name="T35" fmla="*/ 213 h 245"/>
                <a:gd name="T36" fmla="*/ 7 w 157"/>
                <a:gd name="T37" fmla="*/ 210 h 245"/>
                <a:gd name="T38" fmla="*/ 3 w 157"/>
                <a:gd name="T39" fmla="*/ 215 h 245"/>
                <a:gd name="T40" fmla="*/ 3 w 157"/>
                <a:gd name="T41" fmla="*/ 233 h 245"/>
                <a:gd name="T42" fmla="*/ 3 w 157"/>
                <a:gd name="T43" fmla="*/ 233 h 245"/>
                <a:gd name="T44" fmla="*/ 7 w 157"/>
                <a:gd name="T45" fmla="*/ 240 h 245"/>
                <a:gd name="T46" fmla="*/ 32 w 157"/>
                <a:gd name="T47" fmla="*/ 245 h 245"/>
                <a:gd name="T48" fmla="*/ 54 w 157"/>
                <a:gd name="T49" fmla="*/ 238 h 245"/>
                <a:gd name="T50" fmla="*/ 73 w 157"/>
                <a:gd name="T51" fmla="*/ 220 h 245"/>
                <a:gd name="T52" fmla="*/ 79 w 157"/>
                <a:gd name="T53" fmla="*/ 208 h 245"/>
                <a:gd name="T54" fmla="*/ 156 w 157"/>
                <a:gd name="T55" fmla="*/ 6 h 245"/>
                <a:gd name="T56" fmla="*/ 157 w 157"/>
                <a:gd name="T57" fmla="*/ 3 h 245"/>
                <a:gd name="T58" fmla="*/ 153 w 157"/>
                <a:gd name="T59" fmla="*/ 0 h 245"/>
                <a:gd name="T60" fmla="*/ 132 w 157"/>
                <a:gd name="T6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7" h="245">
                  <a:moveTo>
                    <a:pt x="132" y="0"/>
                  </a:moveTo>
                  <a:cubicBezTo>
                    <a:pt x="129" y="0"/>
                    <a:pt x="128" y="1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1"/>
                    <a:pt x="28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59" y="182"/>
                    <a:pt x="59" y="182"/>
                    <a:pt x="59" y="182"/>
                  </a:cubicBezTo>
                  <a:cubicBezTo>
                    <a:pt x="57" y="187"/>
                    <a:pt x="53" y="199"/>
                    <a:pt x="48" y="205"/>
                  </a:cubicBezTo>
                  <a:cubicBezTo>
                    <a:pt x="44" y="211"/>
                    <a:pt x="42" y="213"/>
                    <a:pt x="38" y="215"/>
                  </a:cubicBezTo>
                  <a:cubicBezTo>
                    <a:pt x="35" y="216"/>
                    <a:pt x="33" y="217"/>
                    <a:pt x="30" y="217"/>
                  </a:cubicBezTo>
                  <a:cubicBezTo>
                    <a:pt x="28" y="217"/>
                    <a:pt x="27" y="217"/>
                    <a:pt x="26" y="216"/>
                  </a:cubicBezTo>
                  <a:cubicBezTo>
                    <a:pt x="22" y="216"/>
                    <a:pt x="18" y="214"/>
                    <a:pt x="14" y="213"/>
                  </a:cubicBezTo>
                  <a:cubicBezTo>
                    <a:pt x="11" y="212"/>
                    <a:pt x="9" y="210"/>
                    <a:pt x="7" y="210"/>
                  </a:cubicBezTo>
                  <a:cubicBezTo>
                    <a:pt x="5" y="210"/>
                    <a:pt x="3" y="212"/>
                    <a:pt x="3" y="215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6"/>
                    <a:pt x="4" y="238"/>
                    <a:pt x="7" y="240"/>
                  </a:cubicBezTo>
                  <a:cubicBezTo>
                    <a:pt x="15" y="243"/>
                    <a:pt x="21" y="245"/>
                    <a:pt x="32" y="245"/>
                  </a:cubicBezTo>
                  <a:cubicBezTo>
                    <a:pt x="41" y="244"/>
                    <a:pt x="47" y="242"/>
                    <a:pt x="54" y="238"/>
                  </a:cubicBezTo>
                  <a:cubicBezTo>
                    <a:pt x="61" y="233"/>
                    <a:pt x="67" y="227"/>
                    <a:pt x="73" y="220"/>
                  </a:cubicBezTo>
                  <a:cubicBezTo>
                    <a:pt x="75" y="216"/>
                    <a:pt x="77" y="212"/>
                    <a:pt x="79" y="208"/>
                  </a:cubicBezTo>
                  <a:cubicBezTo>
                    <a:pt x="83" y="200"/>
                    <a:pt x="144" y="40"/>
                    <a:pt x="156" y="6"/>
                  </a:cubicBezTo>
                  <a:cubicBezTo>
                    <a:pt x="157" y="5"/>
                    <a:pt x="157" y="4"/>
                    <a:pt x="157" y="3"/>
                  </a:cubicBezTo>
                  <a:cubicBezTo>
                    <a:pt x="157" y="1"/>
                    <a:pt x="155" y="0"/>
                    <a:pt x="153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83C012C-EB8F-4AA0-A8EE-6263011C3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1726"/>
              <a:ext cx="263" cy="322"/>
            </a:xfrm>
            <a:custGeom>
              <a:avLst/>
              <a:gdLst>
                <a:gd name="T0" fmla="*/ 28 w 139"/>
                <a:gd name="T1" fmla="*/ 21 h 170"/>
                <a:gd name="T2" fmla="*/ 28 w 139"/>
                <a:gd name="T3" fmla="*/ 6 h 170"/>
                <a:gd name="T4" fmla="*/ 25 w 139"/>
                <a:gd name="T5" fmla="*/ 3 h 170"/>
                <a:gd name="T6" fmla="*/ 4 w 139"/>
                <a:gd name="T7" fmla="*/ 3 h 170"/>
                <a:gd name="T8" fmla="*/ 0 w 139"/>
                <a:gd name="T9" fmla="*/ 6 h 170"/>
                <a:gd name="T10" fmla="*/ 0 w 139"/>
                <a:gd name="T11" fmla="*/ 167 h 170"/>
                <a:gd name="T12" fmla="*/ 4 w 139"/>
                <a:gd name="T13" fmla="*/ 170 h 170"/>
                <a:gd name="T14" fmla="*/ 25 w 139"/>
                <a:gd name="T15" fmla="*/ 170 h 170"/>
                <a:gd name="T16" fmla="*/ 28 w 139"/>
                <a:gd name="T17" fmla="*/ 167 h 170"/>
                <a:gd name="T18" fmla="*/ 28 w 139"/>
                <a:gd name="T19" fmla="*/ 68 h 170"/>
                <a:gd name="T20" fmla="*/ 70 w 139"/>
                <a:gd name="T21" fmla="*/ 28 h 170"/>
                <a:gd name="T22" fmla="*/ 111 w 139"/>
                <a:gd name="T23" fmla="*/ 68 h 170"/>
                <a:gd name="T24" fmla="*/ 111 w 139"/>
                <a:gd name="T25" fmla="*/ 167 h 170"/>
                <a:gd name="T26" fmla="*/ 111 w 139"/>
                <a:gd name="T27" fmla="*/ 167 h 170"/>
                <a:gd name="T28" fmla="*/ 114 w 139"/>
                <a:gd name="T29" fmla="*/ 170 h 170"/>
                <a:gd name="T30" fmla="*/ 136 w 139"/>
                <a:gd name="T31" fmla="*/ 170 h 170"/>
                <a:gd name="T32" fmla="*/ 139 w 139"/>
                <a:gd name="T33" fmla="*/ 167 h 170"/>
                <a:gd name="T34" fmla="*/ 139 w 139"/>
                <a:gd name="T35" fmla="*/ 68 h 170"/>
                <a:gd name="T36" fmla="*/ 139 w 139"/>
                <a:gd name="T37" fmla="*/ 68 h 170"/>
                <a:gd name="T38" fmla="*/ 139 w 139"/>
                <a:gd name="T39" fmla="*/ 68 h 170"/>
                <a:gd name="T40" fmla="*/ 120 w 139"/>
                <a:gd name="T41" fmla="*/ 20 h 170"/>
                <a:gd name="T42" fmla="*/ 70 w 139"/>
                <a:gd name="T43" fmla="*/ 0 h 170"/>
                <a:gd name="T44" fmla="*/ 28 w 139"/>
                <a:gd name="T45" fmla="*/ 2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170">
                  <a:moveTo>
                    <a:pt x="28" y="21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8" y="4"/>
                    <a:pt x="27" y="3"/>
                    <a:pt x="2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9"/>
                    <a:pt x="1" y="170"/>
                    <a:pt x="4" y="170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7" y="170"/>
                    <a:pt x="28" y="169"/>
                    <a:pt x="28" y="1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49"/>
                    <a:pt x="42" y="28"/>
                    <a:pt x="70" y="28"/>
                  </a:cubicBezTo>
                  <a:cubicBezTo>
                    <a:pt x="97" y="28"/>
                    <a:pt x="111" y="49"/>
                    <a:pt x="111" y="68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9"/>
                    <a:pt x="112" y="170"/>
                    <a:pt x="114" y="170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38" y="170"/>
                    <a:pt x="139" y="169"/>
                    <a:pt x="139" y="16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51"/>
                    <a:pt x="133" y="35"/>
                    <a:pt x="120" y="20"/>
                  </a:cubicBezTo>
                  <a:cubicBezTo>
                    <a:pt x="109" y="7"/>
                    <a:pt x="88" y="0"/>
                    <a:pt x="70" y="0"/>
                  </a:cubicBezTo>
                  <a:cubicBezTo>
                    <a:pt x="41" y="0"/>
                    <a:pt x="28" y="21"/>
                    <a:pt x="28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4ED8840-B3D1-439C-950E-83482BAC7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1724"/>
              <a:ext cx="246" cy="328"/>
            </a:xfrm>
            <a:custGeom>
              <a:avLst/>
              <a:gdLst>
                <a:gd name="T0" fmla="*/ 4 w 130"/>
                <a:gd name="T1" fmla="*/ 48 h 173"/>
                <a:gd name="T2" fmla="*/ 56 w 130"/>
                <a:gd name="T3" fmla="*/ 97 h 173"/>
                <a:gd name="T4" fmla="*/ 57 w 130"/>
                <a:gd name="T5" fmla="*/ 98 h 173"/>
                <a:gd name="T6" fmla="*/ 101 w 130"/>
                <a:gd name="T7" fmla="*/ 124 h 173"/>
                <a:gd name="T8" fmla="*/ 66 w 130"/>
                <a:gd name="T9" fmla="*/ 146 h 173"/>
                <a:gd name="T10" fmla="*/ 30 w 130"/>
                <a:gd name="T11" fmla="*/ 118 h 173"/>
                <a:gd name="T12" fmla="*/ 26 w 130"/>
                <a:gd name="T13" fmla="*/ 114 h 173"/>
                <a:gd name="T14" fmla="*/ 5 w 130"/>
                <a:gd name="T15" fmla="*/ 114 h 173"/>
                <a:gd name="T16" fmla="*/ 0 w 130"/>
                <a:gd name="T17" fmla="*/ 118 h 173"/>
                <a:gd name="T18" fmla="*/ 65 w 130"/>
                <a:gd name="T19" fmla="*/ 173 h 173"/>
                <a:gd name="T20" fmla="*/ 130 w 130"/>
                <a:gd name="T21" fmla="*/ 120 h 173"/>
                <a:gd name="T22" fmla="*/ 72 w 130"/>
                <a:gd name="T23" fmla="*/ 74 h 173"/>
                <a:gd name="T24" fmla="*/ 32 w 130"/>
                <a:gd name="T25" fmla="*/ 48 h 173"/>
                <a:gd name="T26" fmla="*/ 63 w 130"/>
                <a:gd name="T27" fmla="*/ 27 h 173"/>
                <a:gd name="T28" fmla="*/ 97 w 130"/>
                <a:gd name="T29" fmla="*/ 49 h 173"/>
                <a:gd name="T30" fmla="*/ 102 w 130"/>
                <a:gd name="T31" fmla="*/ 53 h 173"/>
                <a:gd name="T32" fmla="*/ 120 w 130"/>
                <a:gd name="T33" fmla="*/ 53 h 173"/>
                <a:gd name="T34" fmla="*/ 125 w 130"/>
                <a:gd name="T35" fmla="*/ 48 h 173"/>
                <a:gd name="T36" fmla="*/ 63 w 130"/>
                <a:gd name="T37" fmla="*/ 0 h 173"/>
                <a:gd name="T38" fmla="*/ 4 w 130"/>
                <a:gd name="T39" fmla="*/ 4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173">
                  <a:moveTo>
                    <a:pt x="4" y="48"/>
                  </a:moveTo>
                  <a:cubicBezTo>
                    <a:pt x="4" y="77"/>
                    <a:pt x="19" y="91"/>
                    <a:pt x="56" y="9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83" y="102"/>
                    <a:pt x="101" y="105"/>
                    <a:pt x="101" y="124"/>
                  </a:cubicBezTo>
                  <a:cubicBezTo>
                    <a:pt x="101" y="139"/>
                    <a:pt x="83" y="146"/>
                    <a:pt x="66" y="146"/>
                  </a:cubicBezTo>
                  <a:cubicBezTo>
                    <a:pt x="46" y="146"/>
                    <a:pt x="33" y="136"/>
                    <a:pt x="30" y="118"/>
                  </a:cubicBezTo>
                  <a:cubicBezTo>
                    <a:pt x="30" y="116"/>
                    <a:pt x="29" y="114"/>
                    <a:pt x="26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6"/>
                    <a:pt x="0" y="118"/>
                  </a:cubicBezTo>
                  <a:cubicBezTo>
                    <a:pt x="0" y="150"/>
                    <a:pt x="27" y="173"/>
                    <a:pt x="65" y="173"/>
                  </a:cubicBezTo>
                  <a:cubicBezTo>
                    <a:pt x="104" y="173"/>
                    <a:pt x="130" y="151"/>
                    <a:pt x="130" y="120"/>
                  </a:cubicBezTo>
                  <a:cubicBezTo>
                    <a:pt x="130" y="86"/>
                    <a:pt x="100" y="79"/>
                    <a:pt x="72" y="74"/>
                  </a:cubicBezTo>
                  <a:cubicBezTo>
                    <a:pt x="37" y="68"/>
                    <a:pt x="32" y="58"/>
                    <a:pt x="32" y="48"/>
                  </a:cubicBezTo>
                  <a:cubicBezTo>
                    <a:pt x="32" y="32"/>
                    <a:pt x="49" y="27"/>
                    <a:pt x="63" y="27"/>
                  </a:cubicBezTo>
                  <a:cubicBezTo>
                    <a:pt x="82" y="27"/>
                    <a:pt x="94" y="34"/>
                    <a:pt x="97" y="49"/>
                  </a:cubicBezTo>
                  <a:cubicBezTo>
                    <a:pt x="98" y="51"/>
                    <a:pt x="98" y="53"/>
                    <a:pt x="10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3" y="53"/>
                    <a:pt x="125" y="51"/>
                    <a:pt x="125" y="48"/>
                  </a:cubicBezTo>
                  <a:cubicBezTo>
                    <a:pt x="125" y="19"/>
                    <a:pt x="100" y="0"/>
                    <a:pt x="63" y="0"/>
                  </a:cubicBezTo>
                  <a:cubicBezTo>
                    <a:pt x="22" y="0"/>
                    <a:pt x="4" y="25"/>
                    <a:pt x="4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7409451-5AEB-4088-A9E5-2ACE84C18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1722"/>
              <a:ext cx="312" cy="474"/>
            </a:xfrm>
            <a:custGeom>
              <a:avLst/>
              <a:gdLst>
                <a:gd name="T0" fmla="*/ 67 w 165"/>
                <a:gd name="T1" fmla="*/ 0 h 250"/>
                <a:gd name="T2" fmla="*/ 0 w 165"/>
                <a:gd name="T3" fmla="*/ 86 h 250"/>
                <a:gd name="T4" fmla="*/ 82 w 165"/>
                <a:gd name="T5" fmla="*/ 174 h 250"/>
                <a:gd name="T6" fmla="*/ 137 w 165"/>
                <a:gd name="T7" fmla="*/ 152 h 250"/>
                <a:gd name="T8" fmla="*/ 137 w 165"/>
                <a:gd name="T9" fmla="*/ 173 h 250"/>
                <a:gd name="T10" fmla="*/ 89 w 165"/>
                <a:gd name="T11" fmla="*/ 222 h 250"/>
                <a:gd name="T12" fmla="*/ 48 w 165"/>
                <a:gd name="T13" fmla="*/ 194 h 250"/>
                <a:gd name="T14" fmla="*/ 43 w 165"/>
                <a:gd name="T15" fmla="*/ 190 h 250"/>
                <a:gd name="T16" fmla="*/ 24 w 165"/>
                <a:gd name="T17" fmla="*/ 190 h 250"/>
                <a:gd name="T18" fmla="*/ 19 w 165"/>
                <a:gd name="T19" fmla="*/ 195 h 250"/>
                <a:gd name="T20" fmla="*/ 89 w 165"/>
                <a:gd name="T21" fmla="*/ 250 h 250"/>
                <a:gd name="T22" fmla="*/ 165 w 165"/>
                <a:gd name="T23" fmla="*/ 174 h 250"/>
                <a:gd name="T24" fmla="*/ 165 w 165"/>
                <a:gd name="T25" fmla="*/ 7 h 250"/>
                <a:gd name="T26" fmla="*/ 162 w 165"/>
                <a:gd name="T27" fmla="*/ 4 h 250"/>
                <a:gd name="T28" fmla="*/ 140 w 165"/>
                <a:gd name="T29" fmla="*/ 4 h 250"/>
                <a:gd name="T30" fmla="*/ 137 w 165"/>
                <a:gd name="T31" fmla="*/ 7 h 250"/>
                <a:gd name="T32" fmla="*/ 137 w 165"/>
                <a:gd name="T33" fmla="*/ 21 h 250"/>
                <a:gd name="T34" fmla="*/ 99 w 165"/>
                <a:gd name="T35" fmla="*/ 0 h 250"/>
                <a:gd name="T36" fmla="*/ 96 w 165"/>
                <a:gd name="T37" fmla="*/ 3 h 250"/>
                <a:gd name="T38" fmla="*/ 96 w 165"/>
                <a:gd name="T39" fmla="*/ 28 h 250"/>
                <a:gd name="T40" fmla="*/ 97 w 165"/>
                <a:gd name="T41" fmla="*/ 31 h 250"/>
                <a:gd name="T42" fmla="*/ 138 w 165"/>
                <a:gd name="T43" fmla="*/ 87 h 250"/>
                <a:gd name="T44" fmla="*/ 83 w 165"/>
                <a:gd name="T45" fmla="*/ 146 h 250"/>
                <a:gd name="T46" fmla="*/ 29 w 165"/>
                <a:gd name="T47" fmla="*/ 87 h 250"/>
                <a:gd name="T48" fmla="*/ 68 w 165"/>
                <a:gd name="T49" fmla="*/ 31 h 250"/>
                <a:gd name="T50" fmla="*/ 70 w 165"/>
                <a:gd name="T51" fmla="*/ 29 h 250"/>
                <a:gd name="T52" fmla="*/ 70 w 165"/>
                <a:gd name="T53" fmla="*/ 3 h 250"/>
                <a:gd name="T54" fmla="*/ 67 w 165"/>
                <a:gd name="T55" fmla="*/ 0 h 250"/>
                <a:gd name="T56" fmla="*/ 67 w 165"/>
                <a:gd name="T5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5" h="250">
                  <a:moveTo>
                    <a:pt x="67" y="0"/>
                  </a:moveTo>
                  <a:cubicBezTo>
                    <a:pt x="29" y="8"/>
                    <a:pt x="0" y="44"/>
                    <a:pt x="0" y="86"/>
                  </a:cubicBezTo>
                  <a:cubicBezTo>
                    <a:pt x="0" y="135"/>
                    <a:pt x="37" y="174"/>
                    <a:pt x="82" y="174"/>
                  </a:cubicBezTo>
                  <a:cubicBezTo>
                    <a:pt x="103" y="174"/>
                    <a:pt x="122" y="166"/>
                    <a:pt x="137" y="15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37" y="205"/>
                    <a:pt x="120" y="222"/>
                    <a:pt x="89" y="222"/>
                  </a:cubicBezTo>
                  <a:cubicBezTo>
                    <a:pt x="66" y="222"/>
                    <a:pt x="52" y="213"/>
                    <a:pt x="48" y="194"/>
                  </a:cubicBezTo>
                  <a:cubicBezTo>
                    <a:pt x="47" y="192"/>
                    <a:pt x="46" y="190"/>
                    <a:pt x="43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1" y="190"/>
                    <a:pt x="19" y="192"/>
                    <a:pt x="19" y="195"/>
                  </a:cubicBezTo>
                  <a:cubicBezTo>
                    <a:pt x="22" y="228"/>
                    <a:pt x="51" y="250"/>
                    <a:pt x="89" y="250"/>
                  </a:cubicBezTo>
                  <a:cubicBezTo>
                    <a:pt x="135" y="250"/>
                    <a:pt x="165" y="219"/>
                    <a:pt x="165" y="174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5"/>
                    <a:pt x="164" y="4"/>
                    <a:pt x="162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38" y="4"/>
                    <a:pt x="137" y="5"/>
                    <a:pt x="137" y="7"/>
                  </a:cubicBezTo>
                  <a:cubicBezTo>
                    <a:pt x="137" y="21"/>
                    <a:pt x="137" y="21"/>
                    <a:pt x="137" y="21"/>
                  </a:cubicBezTo>
                  <a:cubicBezTo>
                    <a:pt x="126" y="11"/>
                    <a:pt x="113" y="4"/>
                    <a:pt x="99" y="0"/>
                  </a:cubicBezTo>
                  <a:cubicBezTo>
                    <a:pt x="97" y="0"/>
                    <a:pt x="96" y="1"/>
                    <a:pt x="96" y="3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9"/>
                    <a:pt x="96" y="30"/>
                    <a:pt x="97" y="31"/>
                  </a:cubicBezTo>
                  <a:cubicBezTo>
                    <a:pt x="121" y="37"/>
                    <a:pt x="138" y="60"/>
                    <a:pt x="138" y="87"/>
                  </a:cubicBezTo>
                  <a:cubicBezTo>
                    <a:pt x="138" y="119"/>
                    <a:pt x="114" y="146"/>
                    <a:pt x="83" y="146"/>
                  </a:cubicBezTo>
                  <a:cubicBezTo>
                    <a:pt x="53" y="146"/>
                    <a:pt x="29" y="119"/>
                    <a:pt x="29" y="87"/>
                  </a:cubicBezTo>
                  <a:cubicBezTo>
                    <a:pt x="29" y="61"/>
                    <a:pt x="45" y="38"/>
                    <a:pt x="68" y="31"/>
                  </a:cubicBezTo>
                  <a:cubicBezTo>
                    <a:pt x="69" y="31"/>
                    <a:pt x="70" y="30"/>
                    <a:pt x="70" y="2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1"/>
                    <a:pt x="69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2AF4C3-EFFE-4E8D-A85F-2EDC57825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84548F-1671-427B-A2A6-675881205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38A50CC-3909-44A8-8333-5E60933A5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1584"/>
              <a:ext cx="242" cy="462"/>
            </a:xfrm>
            <a:custGeom>
              <a:avLst/>
              <a:gdLst>
                <a:gd name="T0" fmla="*/ 39 w 128"/>
                <a:gd name="T1" fmla="*/ 55 h 244"/>
                <a:gd name="T2" fmla="*/ 39 w 128"/>
                <a:gd name="T3" fmla="*/ 76 h 244"/>
                <a:gd name="T4" fmla="*/ 4 w 128"/>
                <a:gd name="T5" fmla="*/ 76 h 244"/>
                <a:gd name="T6" fmla="*/ 0 w 128"/>
                <a:gd name="T7" fmla="*/ 81 h 244"/>
                <a:gd name="T8" fmla="*/ 0 w 128"/>
                <a:gd name="T9" fmla="*/ 99 h 244"/>
                <a:gd name="T10" fmla="*/ 4 w 128"/>
                <a:gd name="T11" fmla="*/ 103 h 244"/>
                <a:gd name="T12" fmla="*/ 39 w 128"/>
                <a:gd name="T13" fmla="*/ 103 h 244"/>
                <a:gd name="T14" fmla="*/ 39 w 128"/>
                <a:gd name="T15" fmla="*/ 239 h 244"/>
                <a:gd name="T16" fmla="*/ 44 w 128"/>
                <a:gd name="T17" fmla="*/ 244 h 244"/>
                <a:gd name="T18" fmla="*/ 62 w 128"/>
                <a:gd name="T19" fmla="*/ 244 h 244"/>
                <a:gd name="T20" fmla="*/ 67 w 128"/>
                <a:gd name="T21" fmla="*/ 239 h 244"/>
                <a:gd name="T22" fmla="*/ 67 w 128"/>
                <a:gd name="T23" fmla="*/ 103 h 244"/>
                <a:gd name="T24" fmla="*/ 120 w 128"/>
                <a:gd name="T25" fmla="*/ 103 h 244"/>
                <a:gd name="T26" fmla="*/ 125 w 128"/>
                <a:gd name="T27" fmla="*/ 99 h 244"/>
                <a:gd name="T28" fmla="*/ 125 w 128"/>
                <a:gd name="T29" fmla="*/ 81 h 244"/>
                <a:gd name="T30" fmla="*/ 120 w 128"/>
                <a:gd name="T31" fmla="*/ 76 h 244"/>
                <a:gd name="T32" fmla="*/ 67 w 128"/>
                <a:gd name="T33" fmla="*/ 76 h 244"/>
                <a:gd name="T34" fmla="*/ 67 w 128"/>
                <a:gd name="T35" fmla="*/ 55 h 244"/>
                <a:gd name="T36" fmla="*/ 91 w 128"/>
                <a:gd name="T37" fmla="*/ 27 h 244"/>
                <a:gd name="T38" fmla="*/ 122 w 128"/>
                <a:gd name="T39" fmla="*/ 37 h 244"/>
                <a:gd name="T40" fmla="*/ 125 w 128"/>
                <a:gd name="T41" fmla="*/ 38 h 244"/>
                <a:gd name="T42" fmla="*/ 128 w 128"/>
                <a:gd name="T43" fmla="*/ 33 h 244"/>
                <a:gd name="T44" fmla="*/ 128 w 128"/>
                <a:gd name="T45" fmla="*/ 16 h 244"/>
                <a:gd name="T46" fmla="*/ 125 w 128"/>
                <a:gd name="T47" fmla="*/ 9 h 244"/>
                <a:gd name="T48" fmla="*/ 89 w 128"/>
                <a:gd name="T49" fmla="*/ 0 h 244"/>
                <a:gd name="T50" fmla="*/ 39 w 128"/>
                <a:gd name="T51" fmla="*/ 5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244">
                  <a:moveTo>
                    <a:pt x="39" y="55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1" y="76"/>
                    <a:pt x="0" y="78"/>
                    <a:pt x="0" y="8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2"/>
                    <a:pt x="1" y="103"/>
                    <a:pt x="4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239"/>
                    <a:pt x="39" y="239"/>
                    <a:pt x="39" y="239"/>
                  </a:cubicBezTo>
                  <a:cubicBezTo>
                    <a:pt x="39" y="242"/>
                    <a:pt x="41" y="244"/>
                    <a:pt x="44" y="244"/>
                  </a:cubicBezTo>
                  <a:cubicBezTo>
                    <a:pt x="62" y="244"/>
                    <a:pt x="62" y="244"/>
                    <a:pt x="62" y="244"/>
                  </a:cubicBezTo>
                  <a:cubicBezTo>
                    <a:pt x="65" y="244"/>
                    <a:pt x="67" y="242"/>
                    <a:pt x="67" y="239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23" y="103"/>
                    <a:pt x="125" y="102"/>
                    <a:pt x="125" y="99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78"/>
                    <a:pt x="123" y="76"/>
                    <a:pt x="120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38"/>
                    <a:pt x="76" y="27"/>
                    <a:pt x="91" y="27"/>
                  </a:cubicBezTo>
                  <a:cubicBezTo>
                    <a:pt x="102" y="27"/>
                    <a:pt x="110" y="30"/>
                    <a:pt x="122" y="37"/>
                  </a:cubicBezTo>
                  <a:cubicBezTo>
                    <a:pt x="123" y="38"/>
                    <a:pt x="124" y="38"/>
                    <a:pt x="125" y="38"/>
                  </a:cubicBezTo>
                  <a:cubicBezTo>
                    <a:pt x="127" y="38"/>
                    <a:pt x="128" y="36"/>
                    <a:pt x="128" y="33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13"/>
                    <a:pt x="128" y="11"/>
                    <a:pt x="125" y="9"/>
                  </a:cubicBezTo>
                  <a:cubicBezTo>
                    <a:pt x="114" y="3"/>
                    <a:pt x="103" y="0"/>
                    <a:pt x="89" y="0"/>
                  </a:cubicBezTo>
                  <a:cubicBezTo>
                    <a:pt x="54" y="0"/>
                    <a:pt x="39" y="29"/>
                    <a:pt x="39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9EA2A81-1085-4021-B941-ABDAC8075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" y="1578"/>
              <a:ext cx="632" cy="631"/>
            </a:xfrm>
            <a:custGeom>
              <a:avLst/>
              <a:gdLst>
                <a:gd name="T0" fmla="*/ 181 w 334"/>
                <a:gd name="T1" fmla="*/ 1 h 333"/>
                <a:gd name="T2" fmla="*/ 180 w 334"/>
                <a:gd name="T3" fmla="*/ 4 h 333"/>
                <a:gd name="T4" fmla="*/ 180 w 334"/>
                <a:gd name="T5" fmla="*/ 26 h 333"/>
                <a:gd name="T6" fmla="*/ 180 w 334"/>
                <a:gd name="T7" fmla="*/ 26 h 333"/>
                <a:gd name="T8" fmla="*/ 182 w 334"/>
                <a:gd name="T9" fmla="*/ 28 h 333"/>
                <a:gd name="T10" fmla="*/ 306 w 334"/>
                <a:gd name="T11" fmla="*/ 166 h 333"/>
                <a:gd name="T12" fmla="*/ 167 w 334"/>
                <a:gd name="T13" fmla="*/ 305 h 333"/>
                <a:gd name="T14" fmla="*/ 28 w 334"/>
                <a:gd name="T15" fmla="*/ 166 h 333"/>
                <a:gd name="T16" fmla="*/ 152 w 334"/>
                <a:gd name="T17" fmla="*/ 28 h 333"/>
                <a:gd name="T18" fmla="*/ 154 w 334"/>
                <a:gd name="T19" fmla="*/ 26 h 333"/>
                <a:gd name="T20" fmla="*/ 154 w 334"/>
                <a:gd name="T21" fmla="*/ 26 h 333"/>
                <a:gd name="T22" fmla="*/ 154 w 334"/>
                <a:gd name="T23" fmla="*/ 4 h 333"/>
                <a:gd name="T24" fmla="*/ 153 w 334"/>
                <a:gd name="T25" fmla="*/ 1 h 333"/>
                <a:gd name="T26" fmla="*/ 150 w 334"/>
                <a:gd name="T27" fmla="*/ 0 h 333"/>
                <a:gd name="T28" fmla="*/ 149 w 334"/>
                <a:gd name="T29" fmla="*/ 0 h 333"/>
                <a:gd name="T30" fmla="*/ 149 w 334"/>
                <a:gd name="T31" fmla="*/ 0 h 333"/>
                <a:gd name="T32" fmla="*/ 0 w 334"/>
                <a:gd name="T33" fmla="*/ 166 h 333"/>
                <a:gd name="T34" fmla="*/ 167 w 334"/>
                <a:gd name="T35" fmla="*/ 333 h 333"/>
                <a:gd name="T36" fmla="*/ 334 w 334"/>
                <a:gd name="T37" fmla="*/ 166 h 333"/>
                <a:gd name="T38" fmla="*/ 185 w 334"/>
                <a:gd name="T39" fmla="*/ 0 h 333"/>
                <a:gd name="T40" fmla="*/ 185 w 334"/>
                <a:gd name="T41" fmla="*/ 0 h 333"/>
                <a:gd name="T42" fmla="*/ 184 w 334"/>
                <a:gd name="T43" fmla="*/ 0 h 333"/>
                <a:gd name="T44" fmla="*/ 181 w 334"/>
                <a:gd name="T45" fmla="*/ 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4" h="333">
                  <a:moveTo>
                    <a:pt x="181" y="1"/>
                  </a:moveTo>
                  <a:cubicBezTo>
                    <a:pt x="180" y="2"/>
                    <a:pt x="180" y="3"/>
                    <a:pt x="180" y="4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7"/>
                    <a:pt x="181" y="28"/>
                    <a:pt x="182" y="28"/>
                  </a:cubicBezTo>
                  <a:cubicBezTo>
                    <a:pt x="251" y="35"/>
                    <a:pt x="306" y="94"/>
                    <a:pt x="306" y="166"/>
                  </a:cubicBezTo>
                  <a:cubicBezTo>
                    <a:pt x="306" y="243"/>
                    <a:pt x="244" y="305"/>
                    <a:pt x="167" y="305"/>
                  </a:cubicBezTo>
                  <a:cubicBezTo>
                    <a:pt x="90" y="305"/>
                    <a:pt x="28" y="243"/>
                    <a:pt x="28" y="166"/>
                  </a:cubicBezTo>
                  <a:cubicBezTo>
                    <a:pt x="28" y="94"/>
                    <a:pt x="82" y="35"/>
                    <a:pt x="152" y="28"/>
                  </a:cubicBezTo>
                  <a:cubicBezTo>
                    <a:pt x="153" y="28"/>
                    <a:pt x="154" y="27"/>
                    <a:pt x="154" y="26"/>
                  </a:cubicBezTo>
                  <a:cubicBezTo>
                    <a:pt x="154" y="26"/>
                    <a:pt x="154" y="26"/>
                    <a:pt x="154" y="26"/>
                  </a:cubicBezTo>
                  <a:cubicBezTo>
                    <a:pt x="154" y="4"/>
                    <a:pt x="154" y="4"/>
                    <a:pt x="154" y="4"/>
                  </a:cubicBezTo>
                  <a:cubicBezTo>
                    <a:pt x="154" y="3"/>
                    <a:pt x="154" y="2"/>
                    <a:pt x="153" y="1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65" y="9"/>
                    <a:pt x="0" y="80"/>
                    <a:pt x="0" y="166"/>
                  </a:cubicBezTo>
                  <a:cubicBezTo>
                    <a:pt x="0" y="258"/>
                    <a:pt x="75" y="333"/>
                    <a:pt x="167" y="333"/>
                  </a:cubicBezTo>
                  <a:cubicBezTo>
                    <a:pt x="259" y="333"/>
                    <a:pt x="334" y="258"/>
                    <a:pt x="334" y="166"/>
                  </a:cubicBezTo>
                  <a:cubicBezTo>
                    <a:pt x="334" y="80"/>
                    <a:pt x="269" y="9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4" y="0"/>
                    <a:pt x="184" y="0"/>
                  </a:cubicBezTo>
                  <a:cubicBezTo>
                    <a:pt x="183" y="0"/>
                    <a:pt x="182" y="0"/>
                    <a:pt x="18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</p:grpSp>
      <p:sp>
        <p:nvSpPr>
          <p:cNvPr id="4" name="MSIPCMContentMarking" descr="{&quot;HashCode&quot;:-1127957265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1F73B523-7D40-41DB-9EA0-DE239EDA029F}"/>
              </a:ext>
            </a:extLst>
          </p:cNvPr>
          <p:cNvSpPr txBox="1"/>
          <p:nvPr/>
        </p:nvSpPr>
        <p:spPr>
          <a:xfrm>
            <a:off x="0" y="0"/>
            <a:ext cx="165516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Signify Classified - Internal</a:t>
            </a:r>
            <a:endParaRPr lang="en-NL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85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0878" y="512498"/>
            <a:ext cx="11368018" cy="776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878" y="1521182"/>
            <a:ext cx="11368018" cy="45173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909" y="6332830"/>
            <a:ext cx="1194867" cy="2734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5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0368" y="6332830"/>
            <a:ext cx="3629317" cy="2734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Footer (Insert &gt; Header &amp; Footer to edit)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881" y="6332830"/>
            <a:ext cx="507262" cy="2734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5"/>
                </a:solidFill>
              </a:defRPr>
            </a:lvl1pPr>
          </a:lstStyle>
          <a:p>
            <a:fld id="{32B354EE-31EA-4FC2-9496-7B620218323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1904BA4D-1AFB-42A4-8284-784441CF6C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597892" y="6332829"/>
            <a:ext cx="1181358" cy="288000"/>
            <a:chOff x="2071" y="1578"/>
            <a:chExt cx="2587" cy="631"/>
          </a:xfr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AE554E6-16CB-4176-987F-3AF6305F7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1728"/>
              <a:ext cx="244" cy="318"/>
            </a:xfrm>
            <a:custGeom>
              <a:avLst/>
              <a:gdLst>
                <a:gd name="T0" fmla="*/ 12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2 w 129"/>
                <a:gd name="T7" fmla="*/ 29 h 168"/>
                <a:gd name="T8" fmla="*/ 48 w 129"/>
                <a:gd name="T9" fmla="*/ 29 h 168"/>
                <a:gd name="T10" fmla="*/ 48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2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2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2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8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1"/>
                    <a:pt x="75" y="0"/>
                    <a:pt x="7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EC65459-58EA-4F3D-8A43-721FE0A15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1728"/>
              <a:ext cx="244" cy="318"/>
            </a:xfrm>
            <a:custGeom>
              <a:avLst/>
              <a:gdLst>
                <a:gd name="T0" fmla="*/ 11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1 w 129"/>
                <a:gd name="T7" fmla="*/ 29 h 168"/>
                <a:gd name="T8" fmla="*/ 47 w 129"/>
                <a:gd name="T9" fmla="*/ 29 h 168"/>
                <a:gd name="T10" fmla="*/ 47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1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1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1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7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5" y="1"/>
                    <a:pt x="74" y="0"/>
                    <a:pt x="72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7EF15D6C-5F12-4679-A3CE-298E60CFD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1728"/>
              <a:ext cx="297" cy="464"/>
            </a:xfrm>
            <a:custGeom>
              <a:avLst/>
              <a:gdLst>
                <a:gd name="T0" fmla="*/ 132 w 157"/>
                <a:gd name="T1" fmla="*/ 0 h 245"/>
                <a:gd name="T2" fmla="*/ 127 w 157"/>
                <a:gd name="T3" fmla="*/ 3 h 245"/>
                <a:gd name="T4" fmla="*/ 127 w 157"/>
                <a:gd name="T5" fmla="*/ 3 h 245"/>
                <a:gd name="T6" fmla="*/ 79 w 157"/>
                <a:gd name="T7" fmla="*/ 128 h 245"/>
                <a:gd name="T8" fmla="*/ 30 w 157"/>
                <a:gd name="T9" fmla="*/ 4 h 245"/>
                <a:gd name="T10" fmla="*/ 25 w 157"/>
                <a:gd name="T11" fmla="*/ 0 h 245"/>
                <a:gd name="T12" fmla="*/ 4 w 157"/>
                <a:gd name="T13" fmla="*/ 0 h 245"/>
                <a:gd name="T14" fmla="*/ 0 w 157"/>
                <a:gd name="T15" fmla="*/ 3 h 245"/>
                <a:gd name="T16" fmla="*/ 1 w 157"/>
                <a:gd name="T17" fmla="*/ 6 h 245"/>
                <a:gd name="T18" fmla="*/ 1 w 157"/>
                <a:gd name="T19" fmla="*/ 6 h 245"/>
                <a:gd name="T20" fmla="*/ 1 w 157"/>
                <a:gd name="T21" fmla="*/ 6 h 245"/>
                <a:gd name="T22" fmla="*/ 64 w 157"/>
                <a:gd name="T23" fmla="*/ 168 h 245"/>
                <a:gd name="T24" fmla="*/ 59 w 157"/>
                <a:gd name="T25" fmla="*/ 182 h 245"/>
                <a:gd name="T26" fmla="*/ 48 w 157"/>
                <a:gd name="T27" fmla="*/ 205 h 245"/>
                <a:gd name="T28" fmla="*/ 38 w 157"/>
                <a:gd name="T29" fmla="*/ 215 h 245"/>
                <a:gd name="T30" fmla="*/ 30 w 157"/>
                <a:gd name="T31" fmla="*/ 217 h 245"/>
                <a:gd name="T32" fmla="*/ 26 w 157"/>
                <a:gd name="T33" fmla="*/ 216 h 245"/>
                <a:gd name="T34" fmla="*/ 14 w 157"/>
                <a:gd name="T35" fmla="*/ 213 h 245"/>
                <a:gd name="T36" fmla="*/ 7 w 157"/>
                <a:gd name="T37" fmla="*/ 210 h 245"/>
                <a:gd name="T38" fmla="*/ 3 w 157"/>
                <a:gd name="T39" fmla="*/ 215 h 245"/>
                <a:gd name="T40" fmla="*/ 3 w 157"/>
                <a:gd name="T41" fmla="*/ 233 h 245"/>
                <a:gd name="T42" fmla="*/ 3 w 157"/>
                <a:gd name="T43" fmla="*/ 233 h 245"/>
                <a:gd name="T44" fmla="*/ 7 w 157"/>
                <a:gd name="T45" fmla="*/ 240 h 245"/>
                <a:gd name="T46" fmla="*/ 32 w 157"/>
                <a:gd name="T47" fmla="*/ 245 h 245"/>
                <a:gd name="T48" fmla="*/ 54 w 157"/>
                <a:gd name="T49" fmla="*/ 238 h 245"/>
                <a:gd name="T50" fmla="*/ 73 w 157"/>
                <a:gd name="T51" fmla="*/ 220 h 245"/>
                <a:gd name="T52" fmla="*/ 79 w 157"/>
                <a:gd name="T53" fmla="*/ 208 h 245"/>
                <a:gd name="T54" fmla="*/ 156 w 157"/>
                <a:gd name="T55" fmla="*/ 6 h 245"/>
                <a:gd name="T56" fmla="*/ 157 w 157"/>
                <a:gd name="T57" fmla="*/ 3 h 245"/>
                <a:gd name="T58" fmla="*/ 153 w 157"/>
                <a:gd name="T59" fmla="*/ 0 h 245"/>
                <a:gd name="T60" fmla="*/ 132 w 157"/>
                <a:gd name="T6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7" h="245">
                  <a:moveTo>
                    <a:pt x="132" y="0"/>
                  </a:moveTo>
                  <a:cubicBezTo>
                    <a:pt x="129" y="0"/>
                    <a:pt x="128" y="1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1"/>
                    <a:pt x="28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59" y="182"/>
                    <a:pt x="59" y="182"/>
                    <a:pt x="59" y="182"/>
                  </a:cubicBezTo>
                  <a:cubicBezTo>
                    <a:pt x="57" y="187"/>
                    <a:pt x="53" y="199"/>
                    <a:pt x="48" y="205"/>
                  </a:cubicBezTo>
                  <a:cubicBezTo>
                    <a:pt x="44" y="211"/>
                    <a:pt x="42" y="213"/>
                    <a:pt x="38" y="215"/>
                  </a:cubicBezTo>
                  <a:cubicBezTo>
                    <a:pt x="35" y="216"/>
                    <a:pt x="33" y="217"/>
                    <a:pt x="30" y="217"/>
                  </a:cubicBezTo>
                  <a:cubicBezTo>
                    <a:pt x="28" y="217"/>
                    <a:pt x="27" y="217"/>
                    <a:pt x="26" y="216"/>
                  </a:cubicBezTo>
                  <a:cubicBezTo>
                    <a:pt x="22" y="216"/>
                    <a:pt x="18" y="214"/>
                    <a:pt x="14" y="213"/>
                  </a:cubicBezTo>
                  <a:cubicBezTo>
                    <a:pt x="11" y="212"/>
                    <a:pt x="9" y="210"/>
                    <a:pt x="7" y="210"/>
                  </a:cubicBezTo>
                  <a:cubicBezTo>
                    <a:pt x="5" y="210"/>
                    <a:pt x="3" y="212"/>
                    <a:pt x="3" y="215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6"/>
                    <a:pt x="4" y="238"/>
                    <a:pt x="7" y="240"/>
                  </a:cubicBezTo>
                  <a:cubicBezTo>
                    <a:pt x="15" y="243"/>
                    <a:pt x="21" y="245"/>
                    <a:pt x="32" y="245"/>
                  </a:cubicBezTo>
                  <a:cubicBezTo>
                    <a:pt x="41" y="244"/>
                    <a:pt x="47" y="242"/>
                    <a:pt x="54" y="238"/>
                  </a:cubicBezTo>
                  <a:cubicBezTo>
                    <a:pt x="61" y="233"/>
                    <a:pt x="67" y="227"/>
                    <a:pt x="73" y="220"/>
                  </a:cubicBezTo>
                  <a:cubicBezTo>
                    <a:pt x="75" y="216"/>
                    <a:pt x="77" y="212"/>
                    <a:pt x="79" y="208"/>
                  </a:cubicBezTo>
                  <a:cubicBezTo>
                    <a:pt x="83" y="200"/>
                    <a:pt x="144" y="40"/>
                    <a:pt x="156" y="6"/>
                  </a:cubicBezTo>
                  <a:cubicBezTo>
                    <a:pt x="157" y="5"/>
                    <a:pt x="157" y="4"/>
                    <a:pt x="157" y="3"/>
                  </a:cubicBezTo>
                  <a:cubicBezTo>
                    <a:pt x="157" y="1"/>
                    <a:pt x="155" y="0"/>
                    <a:pt x="153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7D6A478E-FCAF-4573-B967-7423B97A0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1726"/>
              <a:ext cx="263" cy="322"/>
            </a:xfrm>
            <a:custGeom>
              <a:avLst/>
              <a:gdLst>
                <a:gd name="T0" fmla="*/ 28 w 139"/>
                <a:gd name="T1" fmla="*/ 21 h 170"/>
                <a:gd name="T2" fmla="*/ 28 w 139"/>
                <a:gd name="T3" fmla="*/ 6 h 170"/>
                <a:gd name="T4" fmla="*/ 25 w 139"/>
                <a:gd name="T5" fmla="*/ 3 h 170"/>
                <a:gd name="T6" fmla="*/ 4 w 139"/>
                <a:gd name="T7" fmla="*/ 3 h 170"/>
                <a:gd name="T8" fmla="*/ 0 w 139"/>
                <a:gd name="T9" fmla="*/ 6 h 170"/>
                <a:gd name="T10" fmla="*/ 0 w 139"/>
                <a:gd name="T11" fmla="*/ 167 h 170"/>
                <a:gd name="T12" fmla="*/ 4 w 139"/>
                <a:gd name="T13" fmla="*/ 170 h 170"/>
                <a:gd name="T14" fmla="*/ 25 w 139"/>
                <a:gd name="T15" fmla="*/ 170 h 170"/>
                <a:gd name="T16" fmla="*/ 28 w 139"/>
                <a:gd name="T17" fmla="*/ 167 h 170"/>
                <a:gd name="T18" fmla="*/ 28 w 139"/>
                <a:gd name="T19" fmla="*/ 68 h 170"/>
                <a:gd name="T20" fmla="*/ 70 w 139"/>
                <a:gd name="T21" fmla="*/ 28 h 170"/>
                <a:gd name="T22" fmla="*/ 111 w 139"/>
                <a:gd name="T23" fmla="*/ 68 h 170"/>
                <a:gd name="T24" fmla="*/ 111 w 139"/>
                <a:gd name="T25" fmla="*/ 167 h 170"/>
                <a:gd name="T26" fmla="*/ 111 w 139"/>
                <a:gd name="T27" fmla="*/ 167 h 170"/>
                <a:gd name="T28" fmla="*/ 114 w 139"/>
                <a:gd name="T29" fmla="*/ 170 h 170"/>
                <a:gd name="T30" fmla="*/ 136 w 139"/>
                <a:gd name="T31" fmla="*/ 170 h 170"/>
                <a:gd name="T32" fmla="*/ 139 w 139"/>
                <a:gd name="T33" fmla="*/ 167 h 170"/>
                <a:gd name="T34" fmla="*/ 139 w 139"/>
                <a:gd name="T35" fmla="*/ 68 h 170"/>
                <a:gd name="T36" fmla="*/ 139 w 139"/>
                <a:gd name="T37" fmla="*/ 68 h 170"/>
                <a:gd name="T38" fmla="*/ 139 w 139"/>
                <a:gd name="T39" fmla="*/ 68 h 170"/>
                <a:gd name="T40" fmla="*/ 120 w 139"/>
                <a:gd name="T41" fmla="*/ 20 h 170"/>
                <a:gd name="T42" fmla="*/ 70 w 139"/>
                <a:gd name="T43" fmla="*/ 0 h 170"/>
                <a:gd name="T44" fmla="*/ 28 w 139"/>
                <a:gd name="T45" fmla="*/ 2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170">
                  <a:moveTo>
                    <a:pt x="28" y="21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8" y="4"/>
                    <a:pt x="27" y="3"/>
                    <a:pt x="2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9"/>
                    <a:pt x="1" y="170"/>
                    <a:pt x="4" y="170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7" y="170"/>
                    <a:pt x="28" y="169"/>
                    <a:pt x="28" y="1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49"/>
                    <a:pt x="42" y="28"/>
                    <a:pt x="70" y="28"/>
                  </a:cubicBezTo>
                  <a:cubicBezTo>
                    <a:pt x="97" y="28"/>
                    <a:pt x="111" y="49"/>
                    <a:pt x="111" y="68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9"/>
                    <a:pt x="112" y="170"/>
                    <a:pt x="114" y="170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38" y="170"/>
                    <a:pt x="139" y="169"/>
                    <a:pt x="139" y="16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51"/>
                    <a:pt x="133" y="35"/>
                    <a:pt x="120" y="20"/>
                  </a:cubicBezTo>
                  <a:cubicBezTo>
                    <a:pt x="109" y="7"/>
                    <a:pt x="88" y="0"/>
                    <a:pt x="70" y="0"/>
                  </a:cubicBezTo>
                  <a:cubicBezTo>
                    <a:pt x="41" y="0"/>
                    <a:pt x="28" y="21"/>
                    <a:pt x="28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C7B044FD-45A1-41D4-8002-87E2B5931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1724"/>
              <a:ext cx="246" cy="328"/>
            </a:xfrm>
            <a:custGeom>
              <a:avLst/>
              <a:gdLst>
                <a:gd name="T0" fmla="*/ 4 w 130"/>
                <a:gd name="T1" fmla="*/ 48 h 173"/>
                <a:gd name="T2" fmla="*/ 56 w 130"/>
                <a:gd name="T3" fmla="*/ 97 h 173"/>
                <a:gd name="T4" fmla="*/ 57 w 130"/>
                <a:gd name="T5" fmla="*/ 98 h 173"/>
                <a:gd name="T6" fmla="*/ 101 w 130"/>
                <a:gd name="T7" fmla="*/ 124 h 173"/>
                <a:gd name="T8" fmla="*/ 66 w 130"/>
                <a:gd name="T9" fmla="*/ 146 h 173"/>
                <a:gd name="T10" fmla="*/ 30 w 130"/>
                <a:gd name="T11" fmla="*/ 118 h 173"/>
                <a:gd name="T12" fmla="*/ 26 w 130"/>
                <a:gd name="T13" fmla="*/ 114 h 173"/>
                <a:gd name="T14" fmla="*/ 5 w 130"/>
                <a:gd name="T15" fmla="*/ 114 h 173"/>
                <a:gd name="T16" fmla="*/ 0 w 130"/>
                <a:gd name="T17" fmla="*/ 118 h 173"/>
                <a:gd name="T18" fmla="*/ 65 w 130"/>
                <a:gd name="T19" fmla="*/ 173 h 173"/>
                <a:gd name="T20" fmla="*/ 130 w 130"/>
                <a:gd name="T21" fmla="*/ 120 h 173"/>
                <a:gd name="T22" fmla="*/ 72 w 130"/>
                <a:gd name="T23" fmla="*/ 74 h 173"/>
                <a:gd name="T24" fmla="*/ 32 w 130"/>
                <a:gd name="T25" fmla="*/ 48 h 173"/>
                <a:gd name="T26" fmla="*/ 63 w 130"/>
                <a:gd name="T27" fmla="*/ 27 h 173"/>
                <a:gd name="T28" fmla="*/ 97 w 130"/>
                <a:gd name="T29" fmla="*/ 49 h 173"/>
                <a:gd name="T30" fmla="*/ 102 w 130"/>
                <a:gd name="T31" fmla="*/ 53 h 173"/>
                <a:gd name="T32" fmla="*/ 120 w 130"/>
                <a:gd name="T33" fmla="*/ 53 h 173"/>
                <a:gd name="T34" fmla="*/ 125 w 130"/>
                <a:gd name="T35" fmla="*/ 48 h 173"/>
                <a:gd name="T36" fmla="*/ 63 w 130"/>
                <a:gd name="T37" fmla="*/ 0 h 173"/>
                <a:gd name="T38" fmla="*/ 4 w 130"/>
                <a:gd name="T39" fmla="*/ 4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173">
                  <a:moveTo>
                    <a:pt x="4" y="48"/>
                  </a:moveTo>
                  <a:cubicBezTo>
                    <a:pt x="4" y="77"/>
                    <a:pt x="19" y="91"/>
                    <a:pt x="56" y="9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83" y="102"/>
                    <a:pt x="101" y="105"/>
                    <a:pt x="101" y="124"/>
                  </a:cubicBezTo>
                  <a:cubicBezTo>
                    <a:pt x="101" y="139"/>
                    <a:pt x="83" y="146"/>
                    <a:pt x="66" y="146"/>
                  </a:cubicBezTo>
                  <a:cubicBezTo>
                    <a:pt x="46" y="146"/>
                    <a:pt x="33" y="136"/>
                    <a:pt x="30" y="118"/>
                  </a:cubicBezTo>
                  <a:cubicBezTo>
                    <a:pt x="30" y="116"/>
                    <a:pt x="29" y="114"/>
                    <a:pt x="26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6"/>
                    <a:pt x="0" y="118"/>
                  </a:cubicBezTo>
                  <a:cubicBezTo>
                    <a:pt x="0" y="150"/>
                    <a:pt x="27" y="173"/>
                    <a:pt x="65" y="173"/>
                  </a:cubicBezTo>
                  <a:cubicBezTo>
                    <a:pt x="104" y="173"/>
                    <a:pt x="130" y="151"/>
                    <a:pt x="130" y="120"/>
                  </a:cubicBezTo>
                  <a:cubicBezTo>
                    <a:pt x="130" y="86"/>
                    <a:pt x="100" y="79"/>
                    <a:pt x="72" y="74"/>
                  </a:cubicBezTo>
                  <a:cubicBezTo>
                    <a:pt x="37" y="68"/>
                    <a:pt x="32" y="58"/>
                    <a:pt x="32" y="48"/>
                  </a:cubicBezTo>
                  <a:cubicBezTo>
                    <a:pt x="32" y="32"/>
                    <a:pt x="49" y="27"/>
                    <a:pt x="63" y="27"/>
                  </a:cubicBezTo>
                  <a:cubicBezTo>
                    <a:pt x="82" y="27"/>
                    <a:pt x="94" y="34"/>
                    <a:pt x="97" y="49"/>
                  </a:cubicBezTo>
                  <a:cubicBezTo>
                    <a:pt x="98" y="51"/>
                    <a:pt x="98" y="53"/>
                    <a:pt x="10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3" y="53"/>
                    <a:pt x="125" y="51"/>
                    <a:pt x="125" y="48"/>
                  </a:cubicBezTo>
                  <a:cubicBezTo>
                    <a:pt x="125" y="19"/>
                    <a:pt x="100" y="0"/>
                    <a:pt x="63" y="0"/>
                  </a:cubicBezTo>
                  <a:cubicBezTo>
                    <a:pt x="22" y="0"/>
                    <a:pt x="4" y="25"/>
                    <a:pt x="4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B96B058D-5136-4262-807A-F14DDE4EC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1722"/>
              <a:ext cx="312" cy="474"/>
            </a:xfrm>
            <a:custGeom>
              <a:avLst/>
              <a:gdLst>
                <a:gd name="T0" fmla="*/ 67 w 165"/>
                <a:gd name="T1" fmla="*/ 0 h 250"/>
                <a:gd name="T2" fmla="*/ 0 w 165"/>
                <a:gd name="T3" fmla="*/ 86 h 250"/>
                <a:gd name="T4" fmla="*/ 82 w 165"/>
                <a:gd name="T5" fmla="*/ 174 h 250"/>
                <a:gd name="T6" fmla="*/ 137 w 165"/>
                <a:gd name="T7" fmla="*/ 152 h 250"/>
                <a:gd name="T8" fmla="*/ 137 w 165"/>
                <a:gd name="T9" fmla="*/ 173 h 250"/>
                <a:gd name="T10" fmla="*/ 89 w 165"/>
                <a:gd name="T11" fmla="*/ 222 h 250"/>
                <a:gd name="T12" fmla="*/ 48 w 165"/>
                <a:gd name="T13" fmla="*/ 194 h 250"/>
                <a:gd name="T14" fmla="*/ 43 w 165"/>
                <a:gd name="T15" fmla="*/ 190 h 250"/>
                <a:gd name="T16" fmla="*/ 24 w 165"/>
                <a:gd name="T17" fmla="*/ 190 h 250"/>
                <a:gd name="T18" fmla="*/ 19 w 165"/>
                <a:gd name="T19" fmla="*/ 195 h 250"/>
                <a:gd name="T20" fmla="*/ 89 w 165"/>
                <a:gd name="T21" fmla="*/ 250 h 250"/>
                <a:gd name="T22" fmla="*/ 165 w 165"/>
                <a:gd name="T23" fmla="*/ 174 h 250"/>
                <a:gd name="T24" fmla="*/ 165 w 165"/>
                <a:gd name="T25" fmla="*/ 7 h 250"/>
                <a:gd name="T26" fmla="*/ 162 w 165"/>
                <a:gd name="T27" fmla="*/ 4 h 250"/>
                <a:gd name="T28" fmla="*/ 140 w 165"/>
                <a:gd name="T29" fmla="*/ 4 h 250"/>
                <a:gd name="T30" fmla="*/ 137 w 165"/>
                <a:gd name="T31" fmla="*/ 7 h 250"/>
                <a:gd name="T32" fmla="*/ 137 w 165"/>
                <a:gd name="T33" fmla="*/ 21 h 250"/>
                <a:gd name="T34" fmla="*/ 99 w 165"/>
                <a:gd name="T35" fmla="*/ 0 h 250"/>
                <a:gd name="T36" fmla="*/ 96 w 165"/>
                <a:gd name="T37" fmla="*/ 3 h 250"/>
                <a:gd name="T38" fmla="*/ 96 w 165"/>
                <a:gd name="T39" fmla="*/ 28 h 250"/>
                <a:gd name="T40" fmla="*/ 97 w 165"/>
                <a:gd name="T41" fmla="*/ 31 h 250"/>
                <a:gd name="T42" fmla="*/ 138 w 165"/>
                <a:gd name="T43" fmla="*/ 87 h 250"/>
                <a:gd name="T44" fmla="*/ 83 w 165"/>
                <a:gd name="T45" fmla="*/ 146 h 250"/>
                <a:gd name="T46" fmla="*/ 29 w 165"/>
                <a:gd name="T47" fmla="*/ 87 h 250"/>
                <a:gd name="T48" fmla="*/ 68 w 165"/>
                <a:gd name="T49" fmla="*/ 31 h 250"/>
                <a:gd name="T50" fmla="*/ 70 w 165"/>
                <a:gd name="T51" fmla="*/ 29 h 250"/>
                <a:gd name="T52" fmla="*/ 70 w 165"/>
                <a:gd name="T53" fmla="*/ 3 h 250"/>
                <a:gd name="T54" fmla="*/ 67 w 165"/>
                <a:gd name="T55" fmla="*/ 0 h 250"/>
                <a:gd name="T56" fmla="*/ 67 w 165"/>
                <a:gd name="T5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5" h="250">
                  <a:moveTo>
                    <a:pt x="67" y="0"/>
                  </a:moveTo>
                  <a:cubicBezTo>
                    <a:pt x="29" y="8"/>
                    <a:pt x="0" y="44"/>
                    <a:pt x="0" y="86"/>
                  </a:cubicBezTo>
                  <a:cubicBezTo>
                    <a:pt x="0" y="135"/>
                    <a:pt x="37" y="174"/>
                    <a:pt x="82" y="174"/>
                  </a:cubicBezTo>
                  <a:cubicBezTo>
                    <a:pt x="103" y="174"/>
                    <a:pt x="122" y="166"/>
                    <a:pt x="137" y="15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37" y="205"/>
                    <a:pt x="120" y="222"/>
                    <a:pt x="89" y="222"/>
                  </a:cubicBezTo>
                  <a:cubicBezTo>
                    <a:pt x="66" y="222"/>
                    <a:pt x="52" y="213"/>
                    <a:pt x="48" y="194"/>
                  </a:cubicBezTo>
                  <a:cubicBezTo>
                    <a:pt x="47" y="192"/>
                    <a:pt x="46" y="190"/>
                    <a:pt x="43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1" y="190"/>
                    <a:pt x="19" y="192"/>
                    <a:pt x="19" y="195"/>
                  </a:cubicBezTo>
                  <a:cubicBezTo>
                    <a:pt x="22" y="228"/>
                    <a:pt x="51" y="250"/>
                    <a:pt x="89" y="250"/>
                  </a:cubicBezTo>
                  <a:cubicBezTo>
                    <a:pt x="135" y="250"/>
                    <a:pt x="165" y="219"/>
                    <a:pt x="165" y="174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5"/>
                    <a:pt x="164" y="4"/>
                    <a:pt x="162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38" y="4"/>
                    <a:pt x="137" y="5"/>
                    <a:pt x="137" y="7"/>
                  </a:cubicBezTo>
                  <a:cubicBezTo>
                    <a:pt x="137" y="21"/>
                    <a:pt x="137" y="21"/>
                    <a:pt x="137" y="21"/>
                  </a:cubicBezTo>
                  <a:cubicBezTo>
                    <a:pt x="126" y="11"/>
                    <a:pt x="113" y="4"/>
                    <a:pt x="99" y="0"/>
                  </a:cubicBezTo>
                  <a:cubicBezTo>
                    <a:pt x="97" y="0"/>
                    <a:pt x="96" y="1"/>
                    <a:pt x="96" y="3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9"/>
                    <a:pt x="96" y="30"/>
                    <a:pt x="97" y="31"/>
                  </a:cubicBezTo>
                  <a:cubicBezTo>
                    <a:pt x="121" y="37"/>
                    <a:pt x="138" y="60"/>
                    <a:pt x="138" y="87"/>
                  </a:cubicBezTo>
                  <a:cubicBezTo>
                    <a:pt x="138" y="119"/>
                    <a:pt x="114" y="146"/>
                    <a:pt x="83" y="146"/>
                  </a:cubicBezTo>
                  <a:cubicBezTo>
                    <a:pt x="53" y="146"/>
                    <a:pt x="29" y="119"/>
                    <a:pt x="29" y="87"/>
                  </a:cubicBezTo>
                  <a:cubicBezTo>
                    <a:pt x="29" y="61"/>
                    <a:pt x="45" y="38"/>
                    <a:pt x="68" y="31"/>
                  </a:cubicBezTo>
                  <a:cubicBezTo>
                    <a:pt x="69" y="31"/>
                    <a:pt x="70" y="30"/>
                    <a:pt x="70" y="2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1"/>
                    <a:pt x="69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67E362B8-97A1-4111-B148-BAE052A1B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29" name="Oval 12">
              <a:extLst>
                <a:ext uri="{FF2B5EF4-FFF2-40B4-BE49-F238E27FC236}">
                  <a16:creationId xmlns:a16="http://schemas.microsoft.com/office/drawing/2014/main" id="{4301693B-28CB-4C5D-8F2B-69A579B76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52D918BE-ADC1-4568-88E2-AF8C3F391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1584"/>
              <a:ext cx="242" cy="462"/>
            </a:xfrm>
            <a:custGeom>
              <a:avLst/>
              <a:gdLst>
                <a:gd name="T0" fmla="*/ 39 w 128"/>
                <a:gd name="T1" fmla="*/ 55 h 244"/>
                <a:gd name="T2" fmla="*/ 39 w 128"/>
                <a:gd name="T3" fmla="*/ 76 h 244"/>
                <a:gd name="T4" fmla="*/ 4 w 128"/>
                <a:gd name="T5" fmla="*/ 76 h 244"/>
                <a:gd name="T6" fmla="*/ 0 w 128"/>
                <a:gd name="T7" fmla="*/ 81 h 244"/>
                <a:gd name="T8" fmla="*/ 0 w 128"/>
                <a:gd name="T9" fmla="*/ 99 h 244"/>
                <a:gd name="T10" fmla="*/ 4 w 128"/>
                <a:gd name="T11" fmla="*/ 103 h 244"/>
                <a:gd name="T12" fmla="*/ 39 w 128"/>
                <a:gd name="T13" fmla="*/ 103 h 244"/>
                <a:gd name="T14" fmla="*/ 39 w 128"/>
                <a:gd name="T15" fmla="*/ 239 h 244"/>
                <a:gd name="T16" fmla="*/ 44 w 128"/>
                <a:gd name="T17" fmla="*/ 244 h 244"/>
                <a:gd name="T18" fmla="*/ 62 w 128"/>
                <a:gd name="T19" fmla="*/ 244 h 244"/>
                <a:gd name="T20" fmla="*/ 67 w 128"/>
                <a:gd name="T21" fmla="*/ 239 h 244"/>
                <a:gd name="T22" fmla="*/ 67 w 128"/>
                <a:gd name="T23" fmla="*/ 103 h 244"/>
                <a:gd name="T24" fmla="*/ 120 w 128"/>
                <a:gd name="T25" fmla="*/ 103 h 244"/>
                <a:gd name="T26" fmla="*/ 125 w 128"/>
                <a:gd name="T27" fmla="*/ 99 h 244"/>
                <a:gd name="T28" fmla="*/ 125 w 128"/>
                <a:gd name="T29" fmla="*/ 81 h 244"/>
                <a:gd name="T30" fmla="*/ 120 w 128"/>
                <a:gd name="T31" fmla="*/ 76 h 244"/>
                <a:gd name="T32" fmla="*/ 67 w 128"/>
                <a:gd name="T33" fmla="*/ 76 h 244"/>
                <a:gd name="T34" fmla="*/ 67 w 128"/>
                <a:gd name="T35" fmla="*/ 55 h 244"/>
                <a:gd name="T36" fmla="*/ 91 w 128"/>
                <a:gd name="T37" fmla="*/ 27 h 244"/>
                <a:gd name="T38" fmla="*/ 122 w 128"/>
                <a:gd name="T39" fmla="*/ 37 h 244"/>
                <a:gd name="T40" fmla="*/ 125 w 128"/>
                <a:gd name="T41" fmla="*/ 38 h 244"/>
                <a:gd name="T42" fmla="*/ 128 w 128"/>
                <a:gd name="T43" fmla="*/ 33 h 244"/>
                <a:gd name="T44" fmla="*/ 128 w 128"/>
                <a:gd name="T45" fmla="*/ 16 h 244"/>
                <a:gd name="T46" fmla="*/ 125 w 128"/>
                <a:gd name="T47" fmla="*/ 9 h 244"/>
                <a:gd name="T48" fmla="*/ 89 w 128"/>
                <a:gd name="T49" fmla="*/ 0 h 244"/>
                <a:gd name="T50" fmla="*/ 39 w 128"/>
                <a:gd name="T51" fmla="*/ 5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244">
                  <a:moveTo>
                    <a:pt x="39" y="55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1" y="76"/>
                    <a:pt x="0" y="78"/>
                    <a:pt x="0" y="8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2"/>
                    <a:pt x="1" y="103"/>
                    <a:pt x="4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239"/>
                    <a:pt x="39" y="239"/>
                    <a:pt x="39" y="239"/>
                  </a:cubicBezTo>
                  <a:cubicBezTo>
                    <a:pt x="39" y="242"/>
                    <a:pt x="41" y="244"/>
                    <a:pt x="44" y="244"/>
                  </a:cubicBezTo>
                  <a:cubicBezTo>
                    <a:pt x="62" y="244"/>
                    <a:pt x="62" y="244"/>
                    <a:pt x="62" y="244"/>
                  </a:cubicBezTo>
                  <a:cubicBezTo>
                    <a:pt x="65" y="244"/>
                    <a:pt x="67" y="242"/>
                    <a:pt x="67" y="239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23" y="103"/>
                    <a:pt x="125" y="102"/>
                    <a:pt x="125" y="99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78"/>
                    <a:pt x="123" y="76"/>
                    <a:pt x="120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38"/>
                    <a:pt x="76" y="27"/>
                    <a:pt x="91" y="27"/>
                  </a:cubicBezTo>
                  <a:cubicBezTo>
                    <a:pt x="102" y="27"/>
                    <a:pt x="110" y="30"/>
                    <a:pt x="122" y="37"/>
                  </a:cubicBezTo>
                  <a:cubicBezTo>
                    <a:pt x="123" y="38"/>
                    <a:pt x="124" y="38"/>
                    <a:pt x="125" y="38"/>
                  </a:cubicBezTo>
                  <a:cubicBezTo>
                    <a:pt x="127" y="38"/>
                    <a:pt x="128" y="36"/>
                    <a:pt x="128" y="33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13"/>
                    <a:pt x="128" y="11"/>
                    <a:pt x="125" y="9"/>
                  </a:cubicBezTo>
                  <a:cubicBezTo>
                    <a:pt x="114" y="3"/>
                    <a:pt x="103" y="0"/>
                    <a:pt x="89" y="0"/>
                  </a:cubicBezTo>
                  <a:cubicBezTo>
                    <a:pt x="54" y="0"/>
                    <a:pt x="39" y="29"/>
                    <a:pt x="39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C865BE1B-431D-42EE-838F-6181568C2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" y="1578"/>
              <a:ext cx="632" cy="631"/>
            </a:xfrm>
            <a:custGeom>
              <a:avLst/>
              <a:gdLst>
                <a:gd name="T0" fmla="*/ 181 w 334"/>
                <a:gd name="T1" fmla="*/ 1 h 333"/>
                <a:gd name="T2" fmla="*/ 180 w 334"/>
                <a:gd name="T3" fmla="*/ 4 h 333"/>
                <a:gd name="T4" fmla="*/ 180 w 334"/>
                <a:gd name="T5" fmla="*/ 26 h 333"/>
                <a:gd name="T6" fmla="*/ 180 w 334"/>
                <a:gd name="T7" fmla="*/ 26 h 333"/>
                <a:gd name="T8" fmla="*/ 182 w 334"/>
                <a:gd name="T9" fmla="*/ 28 h 333"/>
                <a:gd name="T10" fmla="*/ 306 w 334"/>
                <a:gd name="T11" fmla="*/ 166 h 333"/>
                <a:gd name="T12" fmla="*/ 167 w 334"/>
                <a:gd name="T13" fmla="*/ 305 h 333"/>
                <a:gd name="T14" fmla="*/ 28 w 334"/>
                <a:gd name="T15" fmla="*/ 166 h 333"/>
                <a:gd name="T16" fmla="*/ 152 w 334"/>
                <a:gd name="T17" fmla="*/ 28 h 333"/>
                <a:gd name="T18" fmla="*/ 154 w 334"/>
                <a:gd name="T19" fmla="*/ 26 h 333"/>
                <a:gd name="T20" fmla="*/ 154 w 334"/>
                <a:gd name="T21" fmla="*/ 26 h 333"/>
                <a:gd name="T22" fmla="*/ 154 w 334"/>
                <a:gd name="T23" fmla="*/ 4 h 333"/>
                <a:gd name="T24" fmla="*/ 153 w 334"/>
                <a:gd name="T25" fmla="*/ 1 h 333"/>
                <a:gd name="T26" fmla="*/ 150 w 334"/>
                <a:gd name="T27" fmla="*/ 0 h 333"/>
                <a:gd name="T28" fmla="*/ 149 w 334"/>
                <a:gd name="T29" fmla="*/ 0 h 333"/>
                <a:gd name="T30" fmla="*/ 149 w 334"/>
                <a:gd name="T31" fmla="*/ 0 h 333"/>
                <a:gd name="T32" fmla="*/ 0 w 334"/>
                <a:gd name="T33" fmla="*/ 166 h 333"/>
                <a:gd name="T34" fmla="*/ 167 w 334"/>
                <a:gd name="T35" fmla="*/ 333 h 333"/>
                <a:gd name="T36" fmla="*/ 334 w 334"/>
                <a:gd name="T37" fmla="*/ 166 h 333"/>
                <a:gd name="T38" fmla="*/ 185 w 334"/>
                <a:gd name="T39" fmla="*/ 0 h 333"/>
                <a:gd name="T40" fmla="*/ 185 w 334"/>
                <a:gd name="T41" fmla="*/ 0 h 333"/>
                <a:gd name="T42" fmla="*/ 184 w 334"/>
                <a:gd name="T43" fmla="*/ 0 h 333"/>
                <a:gd name="T44" fmla="*/ 181 w 334"/>
                <a:gd name="T45" fmla="*/ 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4" h="333">
                  <a:moveTo>
                    <a:pt x="181" y="1"/>
                  </a:moveTo>
                  <a:cubicBezTo>
                    <a:pt x="180" y="2"/>
                    <a:pt x="180" y="3"/>
                    <a:pt x="180" y="4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7"/>
                    <a:pt x="181" y="28"/>
                    <a:pt x="182" y="28"/>
                  </a:cubicBezTo>
                  <a:cubicBezTo>
                    <a:pt x="251" y="35"/>
                    <a:pt x="306" y="94"/>
                    <a:pt x="306" y="166"/>
                  </a:cubicBezTo>
                  <a:cubicBezTo>
                    <a:pt x="306" y="243"/>
                    <a:pt x="244" y="305"/>
                    <a:pt x="167" y="305"/>
                  </a:cubicBezTo>
                  <a:cubicBezTo>
                    <a:pt x="90" y="305"/>
                    <a:pt x="28" y="243"/>
                    <a:pt x="28" y="166"/>
                  </a:cubicBezTo>
                  <a:cubicBezTo>
                    <a:pt x="28" y="94"/>
                    <a:pt x="82" y="35"/>
                    <a:pt x="152" y="28"/>
                  </a:cubicBezTo>
                  <a:cubicBezTo>
                    <a:pt x="153" y="28"/>
                    <a:pt x="154" y="27"/>
                    <a:pt x="154" y="26"/>
                  </a:cubicBezTo>
                  <a:cubicBezTo>
                    <a:pt x="154" y="26"/>
                    <a:pt x="154" y="26"/>
                    <a:pt x="154" y="26"/>
                  </a:cubicBezTo>
                  <a:cubicBezTo>
                    <a:pt x="154" y="4"/>
                    <a:pt x="154" y="4"/>
                    <a:pt x="154" y="4"/>
                  </a:cubicBezTo>
                  <a:cubicBezTo>
                    <a:pt x="154" y="3"/>
                    <a:pt x="154" y="2"/>
                    <a:pt x="153" y="1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65" y="9"/>
                    <a:pt x="0" y="80"/>
                    <a:pt x="0" y="166"/>
                  </a:cubicBezTo>
                  <a:cubicBezTo>
                    <a:pt x="0" y="258"/>
                    <a:pt x="75" y="333"/>
                    <a:pt x="167" y="333"/>
                  </a:cubicBezTo>
                  <a:cubicBezTo>
                    <a:pt x="259" y="333"/>
                    <a:pt x="334" y="258"/>
                    <a:pt x="334" y="166"/>
                  </a:cubicBezTo>
                  <a:cubicBezTo>
                    <a:pt x="334" y="80"/>
                    <a:pt x="269" y="9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4" y="0"/>
                    <a:pt x="184" y="0"/>
                  </a:cubicBezTo>
                  <a:cubicBezTo>
                    <a:pt x="183" y="0"/>
                    <a:pt x="182" y="0"/>
                    <a:pt x="18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</p:grpSp>
      <p:sp>
        <p:nvSpPr>
          <p:cNvPr id="7" name="MSIPCMContentMarking" descr="{&quot;HashCode&quot;:-1127957265,&quot;Placement&quot;:&quot;Header&quot;}">
            <a:extLst>
              <a:ext uri="{FF2B5EF4-FFF2-40B4-BE49-F238E27FC236}">
                <a16:creationId xmlns:a16="http://schemas.microsoft.com/office/drawing/2014/main" id="{5C82D428-B3DC-482D-80AE-A09D8FE6F9B1}"/>
              </a:ext>
            </a:extLst>
          </p:cNvPr>
          <p:cNvSpPr txBox="1"/>
          <p:nvPr/>
        </p:nvSpPr>
        <p:spPr>
          <a:xfrm>
            <a:off x="0" y="0"/>
            <a:ext cx="165516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Signify Classified - Internal</a:t>
            </a:r>
            <a:endParaRPr lang="en-NL" sz="1000" dirty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33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</p:sldLayoutIdLst>
  <p:transition>
    <p:fade/>
  </p:transition>
  <p:hf hdr="0" dt="0"/>
  <p:txStyles>
    <p:titleStyle>
      <a:lvl1pPr algn="l" defTabSz="913923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254604" indent="-254604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509208" indent="-254604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763813" indent="-254604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018417" indent="-254604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1273019" indent="-254604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8pPr>
      <a:lvl9pPr marL="1527625" indent="-254604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63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23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889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52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12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775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740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03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1">
          <p15:clr>
            <a:srgbClr val="F26B43"/>
          </p15:clr>
        </p15:guide>
        <p15:guide id="3" pos="260">
          <p15:clr>
            <a:srgbClr val="F26B43"/>
          </p15:clr>
        </p15:guide>
        <p15:guide id="4" pos="7420">
          <p15:clr>
            <a:srgbClr val="F26B43"/>
          </p15:clr>
        </p15:guide>
        <p15:guide id="5" orient="horz" pos="323">
          <p15:clr>
            <a:srgbClr val="F26B43"/>
          </p15:clr>
        </p15:guide>
        <p15:guide id="6" orient="horz" pos="958">
          <p15:clr>
            <a:srgbClr val="F26B43"/>
          </p15:clr>
        </p15:guide>
        <p15:guide id="7" orient="horz" pos="398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0878" y="512498"/>
            <a:ext cx="11368018" cy="776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878" y="1521182"/>
            <a:ext cx="11368018" cy="45173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909" y="6332830"/>
            <a:ext cx="1194867" cy="2734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5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0368" y="6332830"/>
            <a:ext cx="3629317" cy="2734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Global Marketing webcast - June 2018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881" y="6332830"/>
            <a:ext cx="507262" cy="2734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5"/>
                </a:solidFill>
              </a:defRPr>
            </a:lvl1pPr>
          </a:lstStyle>
          <a:p>
            <a:fld id="{32B354EE-31EA-4FC2-9496-7B620218323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1904BA4D-1AFB-42A4-8284-784441CF6C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597892" y="6332829"/>
            <a:ext cx="1181358" cy="288000"/>
            <a:chOff x="2071" y="1578"/>
            <a:chExt cx="2587" cy="631"/>
          </a:xfr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AE554E6-16CB-4176-987F-3AF6305F7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1728"/>
              <a:ext cx="244" cy="318"/>
            </a:xfrm>
            <a:custGeom>
              <a:avLst/>
              <a:gdLst>
                <a:gd name="T0" fmla="*/ 12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2 w 129"/>
                <a:gd name="T7" fmla="*/ 29 h 168"/>
                <a:gd name="T8" fmla="*/ 48 w 129"/>
                <a:gd name="T9" fmla="*/ 29 h 168"/>
                <a:gd name="T10" fmla="*/ 48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2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2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2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8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1"/>
                    <a:pt x="75" y="0"/>
                    <a:pt x="7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EC65459-58EA-4F3D-8A43-721FE0A15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1728"/>
              <a:ext cx="244" cy="318"/>
            </a:xfrm>
            <a:custGeom>
              <a:avLst/>
              <a:gdLst>
                <a:gd name="T0" fmla="*/ 11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1 w 129"/>
                <a:gd name="T7" fmla="*/ 29 h 168"/>
                <a:gd name="T8" fmla="*/ 47 w 129"/>
                <a:gd name="T9" fmla="*/ 29 h 168"/>
                <a:gd name="T10" fmla="*/ 47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1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1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1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7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5" y="1"/>
                    <a:pt x="74" y="0"/>
                    <a:pt x="72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7EF15D6C-5F12-4679-A3CE-298E60CFD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1728"/>
              <a:ext cx="297" cy="464"/>
            </a:xfrm>
            <a:custGeom>
              <a:avLst/>
              <a:gdLst>
                <a:gd name="T0" fmla="*/ 132 w 157"/>
                <a:gd name="T1" fmla="*/ 0 h 245"/>
                <a:gd name="T2" fmla="*/ 127 w 157"/>
                <a:gd name="T3" fmla="*/ 3 h 245"/>
                <a:gd name="T4" fmla="*/ 127 w 157"/>
                <a:gd name="T5" fmla="*/ 3 h 245"/>
                <a:gd name="T6" fmla="*/ 79 w 157"/>
                <a:gd name="T7" fmla="*/ 128 h 245"/>
                <a:gd name="T8" fmla="*/ 30 w 157"/>
                <a:gd name="T9" fmla="*/ 4 h 245"/>
                <a:gd name="T10" fmla="*/ 25 w 157"/>
                <a:gd name="T11" fmla="*/ 0 h 245"/>
                <a:gd name="T12" fmla="*/ 4 w 157"/>
                <a:gd name="T13" fmla="*/ 0 h 245"/>
                <a:gd name="T14" fmla="*/ 0 w 157"/>
                <a:gd name="T15" fmla="*/ 3 h 245"/>
                <a:gd name="T16" fmla="*/ 1 w 157"/>
                <a:gd name="T17" fmla="*/ 6 h 245"/>
                <a:gd name="T18" fmla="*/ 1 w 157"/>
                <a:gd name="T19" fmla="*/ 6 h 245"/>
                <a:gd name="T20" fmla="*/ 1 w 157"/>
                <a:gd name="T21" fmla="*/ 6 h 245"/>
                <a:gd name="T22" fmla="*/ 64 w 157"/>
                <a:gd name="T23" fmla="*/ 168 h 245"/>
                <a:gd name="T24" fmla="*/ 59 w 157"/>
                <a:gd name="T25" fmla="*/ 182 h 245"/>
                <a:gd name="T26" fmla="*/ 48 w 157"/>
                <a:gd name="T27" fmla="*/ 205 h 245"/>
                <a:gd name="T28" fmla="*/ 38 w 157"/>
                <a:gd name="T29" fmla="*/ 215 h 245"/>
                <a:gd name="T30" fmla="*/ 30 w 157"/>
                <a:gd name="T31" fmla="*/ 217 h 245"/>
                <a:gd name="T32" fmla="*/ 26 w 157"/>
                <a:gd name="T33" fmla="*/ 216 h 245"/>
                <a:gd name="T34" fmla="*/ 14 w 157"/>
                <a:gd name="T35" fmla="*/ 213 h 245"/>
                <a:gd name="T36" fmla="*/ 7 w 157"/>
                <a:gd name="T37" fmla="*/ 210 h 245"/>
                <a:gd name="T38" fmla="*/ 3 w 157"/>
                <a:gd name="T39" fmla="*/ 215 h 245"/>
                <a:gd name="T40" fmla="*/ 3 w 157"/>
                <a:gd name="T41" fmla="*/ 233 h 245"/>
                <a:gd name="T42" fmla="*/ 3 w 157"/>
                <a:gd name="T43" fmla="*/ 233 h 245"/>
                <a:gd name="T44" fmla="*/ 7 w 157"/>
                <a:gd name="T45" fmla="*/ 240 h 245"/>
                <a:gd name="T46" fmla="*/ 32 w 157"/>
                <a:gd name="T47" fmla="*/ 245 h 245"/>
                <a:gd name="T48" fmla="*/ 54 w 157"/>
                <a:gd name="T49" fmla="*/ 238 h 245"/>
                <a:gd name="T50" fmla="*/ 73 w 157"/>
                <a:gd name="T51" fmla="*/ 220 h 245"/>
                <a:gd name="T52" fmla="*/ 79 w 157"/>
                <a:gd name="T53" fmla="*/ 208 h 245"/>
                <a:gd name="T54" fmla="*/ 156 w 157"/>
                <a:gd name="T55" fmla="*/ 6 h 245"/>
                <a:gd name="T56" fmla="*/ 157 w 157"/>
                <a:gd name="T57" fmla="*/ 3 h 245"/>
                <a:gd name="T58" fmla="*/ 153 w 157"/>
                <a:gd name="T59" fmla="*/ 0 h 245"/>
                <a:gd name="T60" fmla="*/ 132 w 157"/>
                <a:gd name="T6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7" h="245">
                  <a:moveTo>
                    <a:pt x="132" y="0"/>
                  </a:moveTo>
                  <a:cubicBezTo>
                    <a:pt x="129" y="0"/>
                    <a:pt x="128" y="1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1"/>
                    <a:pt x="28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59" y="182"/>
                    <a:pt x="59" y="182"/>
                    <a:pt x="59" y="182"/>
                  </a:cubicBezTo>
                  <a:cubicBezTo>
                    <a:pt x="57" y="187"/>
                    <a:pt x="53" y="199"/>
                    <a:pt x="48" y="205"/>
                  </a:cubicBezTo>
                  <a:cubicBezTo>
                    <a:pt x="44" y="211"/>
                    <a:pt x="42" y="213"/>
                    <a:pt x="38" y="215"/>
                  </a:cubicBezTo>
                  <a:cubicBezTo>
                    <a:pt x="35" y="216"/>
                    <a:pt x="33" y="217"/>
                    <a:pt x="30" y="217"/>
                  </a:cubicBezTo>
                  <a:cubicBezTo>
                    <a:pt x="28" y="217"/>
                    <a:pt x="27" y="217"/>
                    <a:pt x="26" y="216"/>
                  </a:cubicBezTo>
                  <a:cubicBezTo>
                    <a:pt x="22" y="216"/>
                    <a:pt x="18" y="214"/>
                    <a:pt x="14" y="213"/>
                  </a:cubicBezTo>
                  <a:cubicBezTo>
                    <a:pt x="11" y="212"/>
                    <a:pt x="9" y="210"/>
                    <a:pt x="7" y="210"/>
                  </a:cubicBezTo>
                  <a:cubicBezTo>
                    <a:pt x="5" y="210"/>
                    <a:pt x="3" y="212"/>
                    <a:pt x="3" y="215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6"/>
                    <a:pt x="4" y="238"/>
                    <a:pt x="7" y="240"/>
                  </a:cubicBezTo>
                  <a:cubicBezTo>
                    <a:pt x="15" y="243"/>
                    <a:pt x="21" y="245"/>
                    <a:pt x="32" y="245"/>
                  </a:cubicBezTo>
                  <a:cubicBezTo>
                    <a:pt x="41" y="244"/>
                    <a:pt x="47" y="242"/>
                    <a:pt x="54" y="238"/>
                  </a:cubicBezTo>
                  <a:cubicBezTo>
                    <a:pt x="61" y="233"/>
                    <a:pt x="67" y="227"/>
                    <a:pt x="73" y="220"/>
                  </a:cubicBezTo>
                  <a:cubicBezTo>
                    <a:pt x="75" y="216"/>
                    <a:pt x="77" y="212"/>
                    <a:pt x="79" y="208"/>
                  </a:cubicBezTo>
                  <a:cubicBezTo>
                    <a:pt x="83" y="200"/>
                    <a:pt x="144" y="40"/>
                    <a:pt x="156" y="6"/>
                  </a:cubicBezTo>
                  <a:cubicBezTo>
                    <a:pt x="157" y="5"/>
                    <a:pt x="157" y="4"/>
                    <a:pt x="157" y="3"/>
                  </a:cubicBezTo>
                  <a:cubicBezTo>
                    <a:pt x="157" y="1"/>
                    <a:pt x="155" y="0"/>
                    <a:pt x="153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7D6A478E-FCAF-4573-B967-7423B97A0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1726"/>
              <a:ext cx="263" cy="322"/>
            </a:xfrm>
            <a:custGeom>
              <a:avLst/>
              <a:gdLst>
                <a:gd name="T0" fmla="*/ 28 w 139"/>
                <a:gd name="T1" fmla="*/ 21 h 170"/>
                <a:gd name="T2" fmla="*/ 28 w 139"/>
                <a:gd name="T3" fmla="*/ 6 h 170"/>
                <a:gd name="T4" fmla="*/ 25 w 139"/>
                <a:gd name="T5" fmla="*/ 3 h 170"/>
                <a:gd name="T6" fmla="*/ 4 w 139"/>
                <a:gd name="T7" fmla="*/ 3 h 170"/>
                <a:gd name="T8" fmla="*/ 0 w 139"/>
                <a:gd name="T9" fmla="*/ 6 h 170"/>
                <a:gd name="T10" fmla="*/ 0 w 139"/>
                <a:gd name="T11" fmla="*/ 167 h 170"/>
                <a:gd name="T12" fmla="*/ 4 w 139"/>
                <a:gd name="T13" fmla="*/ 170 h 170"/>
                <a:gd name="T14" fmla="*/ 25 w 139"/>
                <a:gd name="T15" fmla="*/ 170 h 170"/>
                <a:gd name="T16" fmla="*/ 28 w 139"/>
                <a:gd name="T17" fmla="*/ 167 h 170"/>
                <a:gd name="T18" fmla="*/ 28 w 139"/>
                <a:gd name="T19" fmla="*/ 68 h 170"/>
                <a:gd name="T20" fmla="*/ 70 w 139"/>
                <a:gd name="T21" fmla="*/ 28 h 170"/>
                <a:gd name="T22" fmla="*/ 111 w 139"/>
                <a:gd name="T23" fmla="*/ 68 h 170"/>
                <a:gd name="T24" fmla="*/ 111 w 139"/>
                <a:gd name="T25" fmla="*/ 167 h 170"/>
                <a:gd name="T26" fmla="*/ 111 w 139"/>
                <a:gd name="T27" fmla="*/ 167 h 170"/>
                <a:gd name="T28" fmla="*/ 114 w 139"/>
                <a:gd name="T29" fmla="*/ 170 h 170"/>
                <a:gd name="T30" fmla="*/ 136 w 139"/>
                <a:gd name="T31" fmla="*/ 170 h 170"/>
                <a:gd name="T32" fmla="*/ 139 w 139"/>
                <a:gd name="T33" fmla="*/ 167 h 170"/>
                <a:gd name="T34" fmla="*/ 139 w 139"/>
                <a:gd name="T35" fmla="*/ 68 h 170"/>
                <a:gd name="T36" fmla="*/ 139 w 139"/>
                <a:gd name="T37" fmla="*/ 68 h 170"/>
                <a:gd name="T38" fmla="*/ 139 w 139"/>
                <a:gd name="T39" fmla="*/ 68 h 170"/>
                <a:gd name="T40" fmla="*/ 120 w 139"/>
                <a:gd name="T41" fmla="*/ 20 h 170"/>
                <a:gd name="T42" fmla="*/ 70 w 139"/>
                <a:gd name="T43" fmla="*/ 0 h 170"/>
                <a:gd name="T44" fmla="*/ 28 w 139"/>
                <a:gd name="T45" fmla="*/ 2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170">
                  <a:moveTo>
                    <a:pt x="28" y="21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8" y="4"/>
                    <a:pt x="27" y="3"/>
                    <a:pt x="2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9"/>
                    <a:pt x="1" y="170"/>
                    <a:pt x="4" y="170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7" y="170"/>
                    <a:pt x="28" y="169"/>
                    <a:pt x="28" y="1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49"/>
                    <a:pt x="42" y="28"/>
                    <a:pt x="70" y="28"/>
                  </a:cubicBezTo>
                  <a:cubicBezTo>
                    <a:pt x="97" y="28"/>
                    <a:pt x="111" y="49"/>
                    <a:pt x="111" y="68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9"/>
                    <a:pt x="112" y="170"/>
                    <a:pt x="114" y="170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38" y="170"/>
                    <a:pt x="139" y="169"/>
                    <a:pt x="139" y="16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51"/>
                    <a:pt x="133" y="35"/>
                    <a:pt x="120" y="20"/>
                  </a:cubicBezTo>
                  <a:cubicBezTo>
                    <a:pt x="109" y="7"/>
                    <a:pt x="88" y="0"/>
                    <a:pt x="70" y="0"/>
                  </a:cubicBezTo>
                  <a:cubicBezTo>
                    <a:pt x="41" y="0"/>
                    <a:pt x="28" y="21"/>
                    <a:pt x="28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C7B044FD-45A1-41D4-8002-87E2B5931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1724"/>
              <a:ext cx="246" cy="328"/>
            </a:xfrm>
            <a:custGeom>
              <a:avLst/>
              <a:gdLst>
                <a:gd name="T0" fmla="*/ 4 w 130"/>
                <a:gd name="T1" fmla="*/ 48 h 173"/>
                <a:gd name="T2" fmla="*/ 56 w 130"/>
                <a:gd name="T3" fmla="*/ 97 h 173"/>
                <a:gd name="T4" fmla="*/ 57 w 130"/>
                <a:gd name="T5" fmla="*/ 98 h 173"/>
                <a:gd name="T6" fmla="*/ 101 w 130"/>
                <a:gd name="T7" fmla="*/ 124 h 173"/>
                <a:gd name="T8" fmla="*/ 66 w 130"/>
                <a:gd name="T9" fmla="*/ 146 h 173"/>
                <a:gd name="T10" fmla="*/ 30 w 130"/>
                <a:gd name="T11" fmla="*/ 118 h 173"/>
                <a:gd name="T12" fmla="*/ 26 w 130"/>
                <a:gd name="T13" fmla="*/ 114 h 173"/>
                <a:gd name="T14" fmla="*/ 5 w 130"/>
                <a:gd name="T15" fmla="*/ 114 h 173"/>
                <a:gd name="T16" fmla="*/ 0 w 130"/>
                <a:gd name="T17" fmla="*/ 118 h 173"/>
                <a:gd name="T18" fmla="*/ 65 w 130"/>
                <a:gd name="T19" fmla="*/ 173 h 173"/>
                <a:gd name="T20" fmla="*/ 130 w 130"/>
                <a:gd name="T21" fmla="*/ 120 h 173"/>
                <a:gd name="T22" fmla="*/ 72 w 130"/>
                <a:gd name="T23" fmla="*/ 74 h 173"/>
                <a:gd name="T24" fmla="*/ 32 w 130"/>
                <a:gd name="T25" fmla="*/ 48 h 173"/>
                <a:gd name="T26" fmla="*/ 63 w 130"/>
                <a:gd name="T27" fmla="*/ 27 h 173"/>
                <a:gd name="T28" fmla="*/ 97 w 130"/>
                <a:gd name="T29" fmla="*/ 49 h 173"/>
                <a:gd name="T30" fmla="*/ 102 w 130"/>
                <a:gd name="T31" fmla="*/ 53 h 173"/>
                <a:gd name="T32" fmla="*/ 120 w 130"/>
                <a:gd name="T33" fmla="*/ 53 h 173"/>
                <a:gd name="T34" fmla="*/ 125 w 130"/>
                <a:gd name="T35" fmla="*/ 48 h 173"/>
                <a:gd name="T36" fmla="*/ 63 w 130"/>
                <a:gd name="T37" fmla="*/ 0 h 173"/>
                <a:gd name="T38" fmla="*/ 4 w 130"/>
                <a:gd name="T39" fmla="*/ 4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173">
                  <a:moveTo>
                    <a:pt x="4" y="48"/>
                  </a:moveTo>
                  <a:cubicBezTo>
                    <a:pt x="4" y="77"/>
                    <a:pt x="19" y="91"/>
                    <a:pt x="56" y="9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83" y="102"/>
                    <a:pt x="101" y="105"/>
                    <a:pt x="101" y="124"/>
                  </a:cubicBezTo>
                  <a:cubicBezTo>
                    <a:pt x="101" y="139"/>
                    <a:pt x="83" y="146"/>
                    <a:pt x="66" y="146"/>
                  </a:cubicBezTo>
                  <a:cubicBezTo>
                    <a:pt x="46" y="146"/>
                    <a:pt x="33" y="136"/>
                    <a:pt x="30" y="118"/>
                  </a:cubicBezTo>
                  <a:cubicBezTo>
                    <a:pt x="30" y="116"/>
                    <a:pt x="29" y="114"/>
                    <a:pt x="26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6"/>
                    <a:pt x="0" y="118"/>
                  </a:cubicBezTo>
                  <a:cubicBezTo>
                    <a:pt x="0" y="150"/>
                    <a:pt x="27" y="173"/>
                    <a:pt x="65" y="173"/>
                  </a:cubicBezTo>
                  <a:cubicBezTo>
                    <a:pt x="104" y="173"/>
                    <a:pt x="130" y="151"/>
                    <a:pt x="130" y="120"/>
                  </a:cubicBezTo>
                  <a:cubicBezTo>
                    <a:pt x="130" y="86"/>
                    <a:pt x="100" y="79"/>
                    <a:pt x="72" y="74"/>
                  </a:cubicBezTo>
                  <a:cubicBezTo>
                    <a:pt x="37" y="68"/>
                    <a:pt x="32" y="58"/>
                    <a:pt x="32" y="48"/>
                  </a:cubicBezTo>
                  <a:cubicBezTo>
                    <a:pt x="32" y="32"/>
                    <a:pt x="49" y="27"/>
                    <a:pt x="63" y="27"/>
                  </a:cubicBezTo>
                  <a:cubicBezTo>
                    <a:pt x="82" y="27"/>
                    <a:pt x="94" y="34"/>
                    <a:pt x="97" y="49"/>
                  </a:cubicBezTo>
                  <a:cubicBezTo>
                    <a:pt x="98" y="51"/>
                    <a:pt x="98" y="53"/>
                    <a:pt x="10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3" y="53"/>
                    <a:pt x="125" y="51"/>
                    <a:pt x="125" y="48"/>
                  </a:cubicBezTo>
                  <a:cubicBezTo>
                    <a:pt x="125" y="19"/>
                    <a:pt x="100" y="0"/>
                    <a:pt x="63" y="0"/>
                  </a:cubicBezTo>
                  <a:cubicBezTo>
                    <a:pt x="22" y="0"/>
                    <a:pt x="4" y="25"/>
                    <a:pt x="4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B96B058D-5136-4262-807A-F14DDE4EC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1722"/>
              <a:ext cx="312" cy="474"/>
            </a:xfrm>
            <a:custGeom>
              <a:avLst/>
              <a:gdLst>
                <a:gd name="T0" fmla="*/ 67 w 165"/>
                <a:gd name="T1" fmla="*/ 0 h 250"/>
                <a:gd name="T2" fmla="*/ 0 w 165"/>
                <a:gd name="T3" fmla="*/ 86 h 250"/>
                <a:gd name="T4" fmla="*/ 82 w 165"/>
                <a:gd name="T5" fmla="*/ 174 h 250"/>
                <a:gd name="T6" fmla="*/ 137 w 165"/>
                <a:gd name="T7" fmla="*/ 152 h 250"/>
                <a:gd name="T8" fmla="*/ 137 w 165"/>
                <a:gd name="T9" fmla="*/ 173 h 250"/>
                <a:gd name="T10" fmla="*/ 89 w 165"/>
                <a:gd name="T11" fmla="*/ 222 h 250"/>
                <a:gd name="T12" fmla="*/ 48 w 165"/>
                <a:gd name="T13" fmla="*/ 194 h 250"/>
                <a:gd name="T14" fmla="*/ 43 w 165"/>
                <a:gd name="T15" fmla="*/ 190 h 250"/>
                <a:gd name="T16" fmla="*/ 24 w 165"/>
                <a:gd name="T17" fmla="*/ 190 h 250"/>
                <a:gd name="T18" fmla="*/ 19 w 165"/>
                <a:gd name="T19" fmla="*/ 195 h 250"/>
                <a:gd name="T20" fmla="*/ 89 w 165"/>
                <a:gd name="T21" fmla="*/ 250 h 250"/>
                <a:gd name="T22" fmla="*/ 165 w 165"/>
                <a:gd name="T23" fmla="*/ 174 h 250"/>
                <a:gd name="T24" fmla="*/ 165 w 165"/>
                <a:gd name="T25" fmla="*/ 7 h 250"/>
                <a:gd name="T26" fmla="*/ 162 w 165"/>
                <a:gd name="T27" fmla="*/ 4 h 250"/>
                <a:gd name="T28" fmla="*/ 140 w 165"/>
                <a:gd name="T29" fmla="*/ 4 h 250"/>
                <a:gd name="T30" fmla="*/ 137 w 165"/>
                <a:gd name="T31" fmla="*/ 7 h 250"/>
                <a:gd name="T32" fmla="*/ 137 w 165"/>
                <a:gd name="T33" fmla="*/ 21 h 250"/>
                <a:gd name="T34" fmla="*/ 99 w 165"/>
                <a:gd name="T35" fmla="*/ 0 h 250"/>
                <a:gd name="T36" fmla="*/ 96 w 165"/>
                <a:gd name="T37" fmla="*/ 3 h 250"/>
                <a:gd name="T38" fmla="*/ 96 w 165"/>
                <a:gd name="T39" fmla="*/ 28 h 250"/>
                <a:gd name="T40" fmla="*/ 97 w 165"/>
                <a:gd name="T41" fmla="*/ 31 h 250"/>
                <a:gd name="T42" fmla="*/ 138 w 165"/>
                <a:gd name="T43" fmla="*/ 87 h 250"/>
                <a:gd name="T44" fmla="*/ 83 w 165"/>
                <a:gd name="T45" fmla="*/ 146 h 250"/>
                <a:gd name="T46" fmla="*/ 29 w 165"/>
                <a:gd name="T47" fmla="*/ 87 h 250"/>
                <a:gd name="T48" fmla="*/ 68 w 165"/>
                <a:gd name="T49" fmla="*/ 31 h 250"/>
                <a:gd name="T50" fmla="*/ 70 w 165"/>
                <a:gd name="T51" fmla="*/ 29 h 250"/>
                <a:gd name="T52" fmla="*/ 70 w 165"/>
                <a:gd name="T53" fmla="*/ 3 h 250"/>
                <a:gd name="T54" fmla="*/ 67 w 165"/>
                <a:gd name="T55" fmla="*/ 0 h 250"/>
                <a:gd name="T56" fmla="*/ 67 w 165"/>
                <a:gd name="T5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5" h="250">
                  <a:moveTo>
                    <a:pt x="67" y="0"/>
                  </a:moveTo>
                  <a:cubicBezTo>
                    <a:pt x="29" y="8"/>
                    <a:pt x="0" y="44"/>
                    <a:pt x="0" y="86"/>
                  </a:cubicBezTo>
                  <a:cubicBezTo>
                    <a:pt x="0" y="135"/>
                    <a:pt x="37" y="174"/>
                    <a:pt x="82" y="174"/>
                  </a:cubicBezTo>
                  <a:cubicBezTo>
                    <a:pt x="103" y="174"/>
                    <a:pt x="122" y="166"/>
                    <a:pt x="137" y="15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37" y="205"/>
                    <a:pt x="120" y="222"/>
                    <a:pt x="89" y="222"/>
                  </a:cubicBezTo>
                  <a:cubicBezTo>
                    <a:pt x="66" y="222"/>
                    <a:pt x="52" y="213"/>
                    <a:pt x="48" y="194"/>
                  </a:cubicBezTo>
                  <a:cubicBezTo>
                    <a:pt x="47" y="192"/>
                    <a:pt x="46" y="190"/>
                    <a:pt x="43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1" y="190"/>
                    <a:pt x="19" y="192"/>
                    <a:pt x="19" y="195"/>
                  </a:cubicBezTo>
                  <a:cubicBezTo>
                    <a:pt x="22" y="228"/>
                    <a:pt x="51" y="250"/>
                    <a:pt x="89" y="250"/>
                  </a:cubicBezTo>
                  <a:cubicBezTo>
                    <a:pt x="135" y="250"/>
                    <a:pt x="165" y="219"/>
                    <a:pt x="165" y="174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5"/>
                    <a:pt x="164" y="4"/>
                    <a:pt x="162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38" y="4"/>
                    <a:pt x="137" y="5"/>
                    <a:pt x="137" y="7"/>
                  </a:cubicBezTo>
                  <a:cubicBezTo>
                    <a:pt x="137" y="21"/>
                    <a:pt x="137" y="21"/>
                    <a:pt x="137" y="21"/>
                  </a:cubicBezTo>
                  <a:cubicBezTo>
                    <a:pt x="126" y="11"/>
                    <a:pt x="113" y="4"/>
                    <a:pt x="99" y="0"/>
                  </a:cubicBezTo>
                  <a:cubicBezTo>
                    <a:pt x="97" y="0"/>
                    <a:pt x="96" y="1"/>
                    <a:pt x="96" y="3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9"/>
                    <a:pt x="96" y="30"/>
                    <a:pt x="97" y="31"/>
                  </a:cubicBezTo>
                  <a:cubicBezTo>
                    <a:pt x="121" y="37"/>
                    <a:pt x="138" y="60"/>
                    <a:pt x="138" y="87"/>
                  </a:cubicBezTo>
                  <a:cubicBezTo>
                    <a:pt x="138" y="119"/>
                    <a:pt x="114" y="146"/>
                    <a:pt x="83" y="146"/>
                  </a:cubicBezTo>
                  <a:cubicBezTo>
                    <a:pt x="53" y="146"/>
                    <a:pt x="29" y="119"/>
                    <a:pt x="29" y="87"/>
                  </a:cubicBezTo>
                  <a:cubicBezTo>
                    <a:pt x="29" y="61"/>
                    <a:pt x="45" y="38"/>
                    <a:pt x="68" y="31"/>
                  </a:cubicBezTo>
                  <a:cubicBezTo>
                    <a:pt x="69" y="31"/>
                    <a:pt x="70" y="30"/>
                    <a:pt x="70" y="2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1"/>
                    <a:pt x="69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67E362B8-97A1-4111-B148-BAE052A1B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29" name="Oval 12">
              <a:extLst>
                <a:ext uri="{FF2B5EF4-FFF2-40B4-BE49-F238E27FC236}">
                  <a16:creationId xmlns:a16="http://schemas.microsoft.com/office/drawing/2014/main" id="{4301693B-28CB-4C5D-8F2B-69A579B76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52D918BE-ADC1-4568-88E2-AF8C3F391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1584"/>
              <a:ext cx="242" cy="462"/>
            </a:xfrm>
            <a:custGeom>
              <a:avLst/>
              <a:gdLst>
                <a:gd name="T0" fmla="*/ 39 w 128"/>
                <a:gd name="T1" fmla="*/ 55 h 244"/>
                <a:gd name="T2" fmla="*/ 39 w 128"/>
                <a:gd name="T3" fmla="*/ 76 h 244"/>
                <a:gd name="T4" fmla="*/ 4 w 128"/>
                <a:gd name="T5" fmla="*/ 76 h 244"/>
                <a:gd name="T6" fmla="*/ 0 w 128"/>
                <a:gd name="T7" fmla="*/ 81 h 244"/>
                <a:gd name="T8" fmla="*/ 0 w 128"/>
                <a:gd name="T9" fmla="*/ 99 h 244"/>
                <a:gd name="T10" fmla="*/ 4 w 128"/>
                <a:gd name="T11" fmla="*/ 103 h 244"/>
                <a:gd name="T12" fmla="*/ 39 w 128"/>
                <a:gd name="T13" fmla="*/ 103 h 244"/>
                <a:gd name="T14" fmla="*/ 39 w 128"/>
                <a:gd name="T15" fmla="*/ 239 h 244"/>
                <a:gd name="T16" fmla="*/ 44 w 128"/>
                <a:gd name="T17" fmla="*/ 244 h 244"/>
                <a:gd name="T18" fmla="*/ 62 w 128"/>
                <a:gd name="T19" fmla="*/ 244 h 244"/>
                <a:gd name="T20" fmla="*/ 67 w 128"/>
                <a:gd name="T21" fmla="*/ 239 h 244"/>
                <a:gd name="T22" fmla="*/ 67 w 128"/>
                <a:gd name="T23" fmla="*/ 103 h 244"/>
                <a:gd name="T24" fmla="*/ 120 w 128"/>
                <a:gd name="T25" fmla="*/ 103 h 244"/>
                <a:gd name="T26" fmla="*/ 125 w 128"/>
                <a:gd name="T27" fmla="*/ 99 h 244"/>
                <a:gd name="T28" fmla="*/ 125 w 128"/>
                <a:gd name="T29" fmla="*/ 81 h 244"/>
                <a:gd name="T30" fmla="*/ 120 w 128"/>
                <a:gd name="T31" fmla="*/ 76 h 244"/>
                <a:gd name="T32" fmla="*/ 67 w 128"/>
                <a:gd name="T33" fmla="*/ 76 h 244"/>
                <a:gd name="T34" fmla="*/ 67 w 128"/>
                <a:gd name="T35" fmla="*/ 55 h 244"/>
                <a:gd name="T36" fmla="*/ 91 w 128"/>
                <a:gd name="T37" fmla="*/ 27 h 244"/>
                <a:gd name="T38" fmla="*/ 122 w 128"/>
                <a:gd name="T39" fmla="*/ 37 h 244"/>
                <a:gd name="T40" fmla="*/ 125 w 128"/>
                <a:gd name="T41" fmla="*/ 38 h 244"/>
                <a:gd name="T42" fmla="*/ 128 w 128"/>
                <a:gd name="T43" fmla="*/ 33 h 244"/>
                <a:gd name="T44" fmla="*/ 128 w 128"/>
                <a:gd name="T45" fmla="*/ 16 h 244"/>
                <a:gd name="T46" fmla="*/ 125 w 128"/>
                <a:gd name="T47" fmla="*/ 9 h 244"/>
                <a:gd name="T48" fmla="*/ 89 w 128"/>
                <a:gd name="T49" fmla="*/ 0 h 244"/>
                <a:gd name="T50" fmla="*/ 39 w 128"/>
                <a:gd name="T51" fmla="*/ 5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244">
                  <a:moveTo>
                    <a:pt x="39" y="55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1" y="76"/>
                    <a:pt x="0" y="78"/>
                    <a:pt x="0" y="8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2"/>
                    <a:pt x="1" y="103"/>
                    <a:pt x="4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239"/>
                    <a:pt x="39" y="239"/>
                    <a:pt x="39" y="239"/>
                  </a:cubicBezTo>
                  <a:cubicBezTo>
                    <a:pt x="39" y="242"/>
                    <a:pt x="41" y="244"/>
                    <a:pt x="44" y="244"/>
                  </a:cubicBezTo>
                  <a:cubicBezTo>
                    <a:pt x="62" y="244"/>
                    <a:pt x="62" y="244"/>
                    <a:pt x="62" y="244"/>
                  </a:cubicBezTo>
                  <a:cubicBezTo>
                    <a:pt x="65" y="244"/>
                    <a:pt x="67" y="242"/>
                    <a:pt x="67" y="239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23" y="103"/>
                    <a:pt x="125" y="102"/>
                    <a:pt x="125" y="99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78"/>
                    <a:pt x="123" y="76"/>
                    <a:pt x="120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38"/>
                    <a:pt x="76" y="27"/>
                    <a:pt x="91" y="27"/>
                  </a:cubicBezTo>
                  <a:cubicBezTo>
                    <a:pt x="102" y="27"/>
                    <a:pt x="110" y="30"/>
                    <a:pt x="122" y="37"/>
                  </a:cubicBezTo>
                  <a:cubicBezTo>
                    <a:pt x="123" y="38"/>
                    <a:pt x="124" y="38"/>
                    <a:pt x="125" y="38"/>
                  </a:cubicBezTo>
                  <a:cubicBezTo>
                    <a:pt x="127" y="38"/>
                    <a:pt x="128" y="36"/>
                    <a:pt x="128" y="33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13"/>
                    <a:pt x="128" y="11"/>
                    <a:pt x="125" y="9"/>
                  </a:cubicBezTo>
                  <a:cubicBezTo>
                    <a:pt x="114" y="3"/>
                    <a:pt x="103" y="0"/>
                    <a:pt x="89" y="0"/>
                  </a:cubicBezTo>
                  <a:cubicBezTo>
                    <a:pt x="54" y="0"/>
                    <a:pt x="39" y="29"/>
                    <a:pt x="39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C865BE1B-431D-42EE-838F-6181568C2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" y="1578"/>
              <a:ext cx="632" cy="631"/>
            </a:xfrm>
            <a:custGeom>
              <a:avLst/>
              <a:gdLst>
                <a:gd name="T0" fmla="*/ 181 w 334"/>
                <a:gd name="T1" fmla="*/ 1 h 333"/>
                <a:gd name="T2" fmla="*/ 180 w 334"/>
                <a:gd name="T3" fmla="*/ 4 h 333"/>
                <a:gd name="T4" fmla="*/ 180 w 334"/>
                <a:gd name="T5" fmla="*/ 26 h 333"/>
                <a:gd name="T6" fmla="*/ 180 w 334"/>
                <a:gd name="T7" fmla="*/ 26 h 333"/>
                <a:gd name="T8" fmla="*/ 182 w 334"/>
                <a:gd name="T9" fmla="*/ 28 h 333"/>
                <a:gd name="T10" fmla="*/ 306 w 334"/>
                <a:gd name="T11" fmla="*/ 166 h 333"/>
                <a:gd name="T12" fmla="*/ 167 w 334"/>
                <a:gd name="T13" fmla="*/ 305 h 333"/>
                <a:gd name="T14" fmla="*/ 28 w 334"/>
                <a:gd name="T15" fmla="*/ 166 h 333"/>
                <a:gd name="T16" fmla="*/ 152 w 334"/>
                <a:gd name="T17" fmla="*/ 28 h 333"/>
                <a:gd name="T18" fmla="*/ 154 w 334"/>
                <a:gd name="T19" fmla="*/ 26 h 333"/>
                <a:gd name="T20" fmla="*/ 154 w 334"/>
                <a:gd name="T21" fmla="*/ 26 h 333"/>
                <a:gd name="T22" fmla="*/ 154 w 334"/>
                <a:gd name="T23" fmla="*/ 4 h 333"/>
                <a:gd name="T24" fmla="*/ 153 w 334"/>
                <a:gd name="T25" fmla="*/ 1 h 333"/>
                <a:gd name="T26" fmla="*/ 150 w 334"/>
                <a:gd name="T27" fmla="*/ 0 h 333"/>
                <a:gd name="T28" fmla="*/ 149 w 334"/>
                <a:gd name="T29" fmla="*/ 0 h 333"/>
                <a:gd name="T30" fmla="*/ 149 w 334"/>
                <a:gd name="T31" fmla="*/ 0 h 333"/>
                <a:gd name="T32" fmla="*/ 0 w 334"/>
                <a:gd name="T33" fmla="*/ 166 h 333"/>
                <a:gd name="T34" fmla="*/ 167 w 334"/>
                <a:gd name="T35" fmla="*/ 333 h 333"/>
                <a:gd name="T36" fmla="*/ 334 w 334"/>
                <a:gd name="T37" fmla="*/ 166 h 333"/>
                <a:gd name="T38" fmla="*/ 185 w 334"/>
                <a:gd name="T39" fmla="*/ 0 h 333"/>
                <a:gd name="T40" fmla="*/ 185 w 334"/>
                <a:gd name="T41" fmla="*/ 0 h 333"/>
                <a:gd name="T42" fmla="*/ 184 w 334"/>
                <a:gd name="T43" fmla="*/ 0 h 333"/>
                <a:gd name="T44" fmla="*/ 181 w 334"/>
                <a:gd name="T45" fmla="*/ 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4" h="333">
                  <a:moveTo>
                    <a:pt x="181" y="1"/>
                  </a:moveTo>
                  <a:cubicBezTo>
                    <a:pt x="180" y="2"/>
                    <a:pt x="180" y="3"/>
                    <a:pt x="180" y="4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7"/>
                    <a:pt x="181" y="28"/>
                    <a:pt x="182" y="28"/>
                  </a:cubicBezTo>
                  <a:cubicBezTo>
                    <a:pt x="251" y="35"/>
                    <a:pt x="306" y="94"/>
                    <a:pt x="306" y="166"/>
                  </a:cubicBezTo>
                  <a:cubicBezTo>
                    <a:pt x="306" y="243"/>
                    <a:pt x="244" y="305"/>
                    <a:pt x="167" y="305"/>
                  </a:cubicBezTo>
                  <a:cubicBezTo>
                    <a:pt x="90" y="305"/>
                    <a:pt x="28" y="243"/>
                    <a:pt x="28" y="166"/>
                  </a:cubicBezTo>
                  <a:cubicBezTo>
                    <a:pt x="28" y="94"/>
                    <a:pt x="82" y="35"/>
                    <a:pt x="152" y="28"/>
                  </a:cubicBezTo>
                  <a:cubicBezTo>
                    <a:pt x="153" y="28"/>
                    <a:pt x="154" y="27"/>
                    <a:pt x="154" y="26"/>
                  </a:cubicBezTo>
                  <a:cubicBezTo>
                    <a:pt x="154" y="26"/>
                    <a:pt x="154" y="26"/>
                    <a:pt x="154" y="26"/>
                  </a:cubicBezTo>
                  <a:cubicBezTo>
                    <a:pt x="154" y="4"/>
                    <a:pt x="154" y="4"/>
                    <a:pt x="154" y="4"/>
                  </a:cubicBezTo>
                  <a:cubicBezTo>
                    <a:pt x="154" y="3"/>
                    <a:pt x="154" y="2"/>
                    <a:pt x="153" y="1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65" y="9"/>
                    <a:pt x="0" y="80"/>
                    <a:pt x="0" y="166"/>
                  </a:cubicBezTo>
                  <a:cubicBezTo>
                    <a:pt x="0" y="258"/>
                    <a:pt x="75" y="333"/>
                    <a:pt x="167" y="333"/>
                  </a:cubicBezTo>
                  <a:cubicBezTo>
                    <a:pt x="259" y="333"/>
                    <a:pt x="334" y="258"/>
                    <a:pt x="334" y="166"/>
                  </a:cubicBezTo>
                  <a:cubicBezTo>
                    <a:pt x="334" y="80"/>
                    <a:pt x="269" y="9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4" y="0"/>
                    <a:pt x="184" y="0"/>
                  </a:cubicBezTo>
                  <a:cubicBezTo>
                    <a:pt x="183" y="0"/>
                    <a:pt x="182" y="0"/>
                    <a:pt x="18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 dirty="0"/>
            </a:p>
          </p:txBody>
        </p:sp>
      </p:grpSp>
      <p:sp>
        <p:nvSpPr>
          <p:cNvPr id="7" name="MSIPCMContentMarking" descr="{&quot;HashCode&quot;:-1127957265,&quot;Placement&quot;:&quot;Header&quot;}">
            <a:extLst>
              <a:ext uri="{FF2B5EF4-FFF2-40B4-BE49-F238E27FC236}">
                <a16:creationId xmlns:a16="http://schemas.microsoft.com/office/drawing/2014/main" id="{3268932E-AF18-4082-A691-152C0F03EB20}"/>
              </a:ext>
            </a:extLst>
          </p:cNvPr>
          <p:cNvSpPr txBox="1"/>
          <p:nvPr/>
        </p:nvSpPr>
        <p:spPr>
          <a:xfrm>
            <a:off x="0" y="0"/>
            <a:ext cx="165516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Signify Classified - Internal</a:t>
            </a:r>
            <a:endParaRPr lang="en-US" sz="1000" dirty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82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</p:sldLayoutIdLst>
  <p:transition>
    <p:fade/>
  </p:transition>
  <p:hf hdr="0"/>
  <p:txStyles>
    <p:titleStyle>
      <a:lvl1pPr algn="l" defTabSz="913923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254604" indent="-254604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509208" indent="-254604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763813" indent="-254604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018417" indent="-254604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1273019" indent="-254604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8pPr>
      <a:lvl9pPr marL="1527625" indent="-254604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63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23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889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52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12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775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740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03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1">
          <p15:clr>
            <a:srgbClr val="F26B43"/>
          </p15:clr>
        </p15:guide>
        <p15:guide id="3" pos="260">
          <p15:clr>
            <a:srgbClr val="F26B43"/>
          </p15:clr>
        </p15:guide>
        <p15:guide id="4" pos="7420">
          <p15:clr>
            <a:srgbClr val="F26B43"/>
          </p15:clr>
        </p15:guide>
        <p15:guide id="5" orient="horz" pos="323">
          <p15:clr>
            <a:srgbClr val="F26B43"/>
          </p15:clr>
        </p15:guide>
        <p15:guide id="6" orient="horz" pos="958">
          <p15:clr>
            <a:srgbClr val="F26B43"/>
          </p15:clr>
        </p15:guide>
        <p15:guide id="7" orient="horz" pos="398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0878" y="512498"/>
            <a:ext cx="11368018" cy="776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878" y="1521182"/>
            <a:ext cx="11368018" cy="45173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909" y="6332830"/>
            <a:ext cx="1194867" cy="2734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5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0368" y="6332830"/>
            <a:ext cx="3629317" cy="2734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5"/>
                </a:solidFill>
              </a:defRPr>
            </a:lvl1pPr>
          </a:lstStyle>
          <a:p>
            <a:r>
              <a:rPr lang="en-GB" noProof="0"/>
              <a:t>Confidential: Vincent Wouters Project Manager Signify Research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881" y="6332830"/>
            <a:ext cx="507262" cy="2734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5"/>
                </a:solidFill>
              </a:defRPr>
            </a:lvl1pPr>
          </a:lstStyle>
          <a:p>
            <a:fld id="{32B354EE-31EA-4FC2-9496-7B6202183237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1904BA4D-1AFB-42A4-8284-784441CF6C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597892" y="6332829"/>
            <a:ext cx="1181358" cy="288000"/>
            <a:chOff x="2071" y="1578"/>
            <a:chExt cx="2587" cy="631"/>
          </a:xfr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AE554E6-16CB-4176-987F-3AF6305F7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1728"/>
              <a:ext cx="244" cy="318"/>
            </a:xfrm>
            <a:custGeom>
              <a:avLst/>
              <a:gdLst>
                <a:gd name="T0" fmla="*/ 12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2 w 129"/>
                <a:gd name="T7" fmla="*/ 29 h 168"/>
                <a:gd name="T8" fmla="*/ 48 w 129"/>
                <a:gd name="T9" fmla="*/ 29 h 168"/>
                <a:gd name="T10" fmla="*/ 48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2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2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2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8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1"/>
                    <a:pt x="75" y="0"/>
                    <a:pt x="7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EC65459-58EA-4F3D-8A43-721FE0A15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1728"/>
              <a:ext cx="244" cy="318"/>
            </a:xfrm>
            <a:custGeom>
              <a:avLst/>
              <a:gdLst>
                <a:gd name="T0" fmla="*/ 11 w 129"/>
                <a:gd name="T1" fmla="*/ 0 h 168"/>
                <a:gd name="T2" fmla="*/ 8 w 129"/>
                <a:gd name="T3" fmla="*/ 4 h 168"/>
                <a:gd name="T4" fmla="*/ 8 w 129"/>
                <a:gd name="T5" fmla="*/ 25 h 168"/>
                <a:gd name="T6" fmla="*/ 11 w 129"/>
                <a:gd name="T7" fmla="*/ 29 h 168"/>
                <a:gd name="T8" fmla="*/ 47 w 129"/>
                <a:gd name="T9" fmla="*/ 29 h 168"/>
                <a:gd name="T10" fmla="*/ 47 w 129"/>
                <a:gd name="T11" fmla="*/ 140 h 168"/>
                <a:gd name="T12" fmla="*/ 3 w 129"/>
                <a:gd name="T13" fmla="*/ 140 h 168"/>
                <a:gd name="T14" fmla="*/ 0 w 129"/>
                <a:gd name="T15" fmla="*/ 143 h 168"/>
                <a:gd name="T16" fmla="*/ 0 w 129"/>
                <a:gd name="T17" fmla="*/ 165 h 168"/>
                <a:gd name="T18" fmla="*/ 3 w 129"/>
                <a:gd name="T19" fmla="*/ 168 h 168"/>
                <a:gd name="T20" fmla="*/ 125 w 129"/>
                <a:gd name="T21" fmla="*/ 168 h 168"/>
                <a:gd name="T22" fmla="*/ 129 w 129"/>
                <a:gd name="T23" fmla="*/ 165 h 168"/>
                <a:gd name="T24" fmla="*/ 129 w 129"/>
                <a:gd name="T25" fmla="*/ 143 h 168"/>
                <a:gd name="T26" fmla="*/ 125 w 129"/>
                <a:gd name="T27" fmla="*/ 140 h 168"/>
                <a:gd name="T28" fmla="*/ 76 w 129"/>
                <a:gd name="T29" fmla="*/ 140 h 168"/>
                <a:gd name="T30" fmla="*/ 76 w 129"/>
                <a:gd name="T31" fmla="*/ 4 h 168"/>
                <a:gd name="T32" fmla="*/ 72 w 129"/>
                <a:gd name="T33" fmla="*/ 0 h 168"/>
                <a:gd name="T34" fmla="*/ 11 w 12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68">
                  <a:moveTo>
                    <a:pt x="11" y="0"/>
                  </a:moveTo>
                  <a:cubicBezTo>
                    <a:pt x="9" y="0"/>
                    <a:pt x="8" y="1"/>
                    <a:pt x="8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9" y="29"/>
                    <a:pt x="11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40"/>
                    <a:pt x="0" y="141"/>
                    <a:pt x="0" y="14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7"/>
                    <a:pt x="1" y="168"/>
                    <a:pt x="3" y="16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9" y="167"/>
                    <a:pt x="129" y="165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1"/>
                    <a:pt x="127" y="140"/>
                    <a:pt x="125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5" y="1"/>
                    <a:pt x="74" y="0"/>
                    <a:pt x="72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7EF15D6C-5F12-4679-A3CE-298E60CFD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1728"/>
              <a:ext cx="297" cy="464"/>
            </a:xfrm>
            <a:custGeom>
              <a:avLst/>
              <a:gdLst>
                <a:gd name="T0" fmla="*/ 132 w 157"/>
                <a:gd name="T1" fmla="*/ 0 h 245"/>
                <a:gd name="T2" fmla="*/ 127 w 157"/>
                <a:gd name="T3" fmla="*/ 3 h 245"/>
                <a:gd name="T4" fmla="*/ 127 w 157"/>
                <a:gd name="T5" fmla="*/ 3 h 245"/>
                <a:gd name="T6" fmla="*/ 79 w 157"/>
                <a:gd name="T7" fmla="*/ 128 h 245"/>
                <a:gd name="T8" fmla="*/ 30 w 157"/>
                <a:gd name="T9" fmla="*/ 4 h 245"/>
                <a:gd name="T10" fmla="*/ 25 w 157"/>
                <a:gd name="T11" fmla="*/ 0 h 245"/>
                <a:gd name="T12" fmla="*/ 4 w 157"/>
                <a:gd name="T13" fmla="*/ 0 h 245"/>
                <a:gd name="T14" fmla="*/ 0 w 157"/>
                <a:gd name="T15" fmla="*/ 3 h 245"/>
                <a:gd name="T16" fmla="*/ 1 w 157"/>
                <a:gd name="T17" fmla="*/ 6 h 245"/>
                <a:gd name="T18" fmla="*/ 1 w 157"/>
                <a:gd name="T19" fmla="*/ 6 h 245"/>
                <a:gd name="T20" fmla="*/ 1 w 157"/>
                <a:gd name="T21" fmla="*/ 6 h 245"/>
                <a:gd name="T22" fmla="*/ 64 w 157"/>
                <a:gd name="T23" fmla="*/ 168 h 245"/>
                <a:gd name="T24" fmla="*/ 59 w 157"/>
                <a:gd name="T25" fmla="*/ 182 h 245"/>
                <a:gd name="T26" fmla="*/ 48 w 157"/>
                <a:gd name="T27" fmla="*/ 205 h 245"/>
                <a:gd name="T28" fmla="*/ 38 w 157"/>
                <a:gd name="T29" fmla="*/ 215 h 245"/>
                <a:gd name="T30" fmla="*/ 30 w 157"/>
                <a:gd name="T31" fmla="*/ 217 h 245"/>
                <a:gd name="T32" fmla="*/ 26 w 157"/>
                <a:gd name="T33" fmla="*/ 216 h 245"/>
                <a:gd name="T34" fmla="*/ 14 w 157"/>
                <a:gd name="T35" fmla="*/ 213 h 245"/>
                <a:gd name="T36" fmla="*/ 7 w 157"/>
                <a:gd name="T37" fmla="*/ 210 h 245"/>
                <a:gd name="T38" fmla="*/ 3 w 157"/>
                <a:gd name="T39" fmla="*/ 215 h 245"/>
                <a:gd name="T40" fmla="*/ 3 w 157"/>
                <a:gd name="T41" fmla="*/ 233 h 245"/>
                <a:gd name="T42" fmla="*/ 3 w 157"/>
                <a:gd name="T43" fmla="*/ 233 h 245"/>
                <a:gd name="T44" fmla="*/ 7 w 157"/>
                <a:gd name="T45" fmla="*/ 240 h 245"/>
                <a:gd name="T46" fmla="*/ 32 w 157"/>
                <a:gd name="T47" fmla="*/ 245 h 245"/>
                <a:gd name="T48" fmla="*/ 54 w 157"/>
                <a:gd name="T49" fmla="*/ 238 h 245"/>
                <a:gd name="T50" fmla="*/ 73 w 157"/>
                <a:gd name="T51" fmla="*/ 220 h 245"/>
                <a:gd name="T52" fmla="*/ 79 w 157"/>
                <a:gd name="T53" fmla="*/ 208 h 245"/>
                <a:gd name="T54" fmla="*/ 156 w 157"/>
                <a:gd name="T55" fmla="*/ 6 h 245"/>
                <a:gd name="T56" fmla="*/ 157 w 157"/>
                <a:gd name="T57" fmla="*/ 3 h 245"/>
                <a:gd name="T58" fmla="*/ 153 w 157"/>
                <a:gd name="T59" fmla="*/ 0 h 245"/>
                <a:gd name="T60" fmla="*/ 132 w 157"/>
                <a:gd name="T6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7" h="245">
                  <a:moveTo>
                    <a:pt x="132" y="0"/>
                  </a:moveTo>
                  <a:cubicBezTo>
                    <a:pt x="129" y="0"/>
                    <a:pt x="128" y="1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1"/>
                    <a:pt x="28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59" y="182"/>
                    <a:pt x="59" y="182"/>
                    <a:pt x="59" y="182"/>
                  </a:cubicBezTo>
                  <a:cubicBezTo>
                    <a:pt x="57" y="187"/>
                    <a:pt x="53" y="199"/>
                    <a:pt x="48" y="205"/>
                  </a:cubicBezTo>
                  <a:cubicBezTo>
                    <a:pt x="44" y="211"/>
                    <a:pt x="42" y="213"/>
                    <a:pt x="38" y="215"/>
                  </a:cubicBezTo>
                  <a:cubicBezTo>
                    <a:pt x="35" y="216"/>
                    <a:pt x="33" y="217"/>
                    <a:pt x="30" y="217"/>
                  </a:cubicBezTo>
                  <a:cubicBezTo>
                    <a:pt x="28" y="217"/>
                    <a:pt x="27" y="217"/>
                    <a:pt x="26" y="216"/>
                  </a:cubicBezTo>
                  <a:cubicBezTo>
                    <a:pt x="22" y="216"/>
                    <a:pt x="18" y="214"/>
                    <a:pt x="14" y="213"/>
                  </a:cubicBezTo>
                  <a:cubicBezTo>
                    <a:pt x="11" y="212"/>
                    <a:pt x="9" y="210"/>
                    <a:pt x="7" y="210"/>
                  </a:cubicBezTo>
                  <a:cubicBezTo>
                    <a:pt x="5" y="210"/>
                    <a:pt x="3" y="212"/>
                    <a:pt x="3" y="215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3" y="236"/>
                    <a:pt x="4" y="238"/>
                    <a:pt x="7" y="240"/>
                  </a:cubicBezTo>
                  <a:cubicBezTo>
                    <a:pt x="15" y="243"/>
                    <a:pt x="21" y="245"/>
                    <a:pt x="32" y="245"/>
                  </a:cubicBezTo>
                  <a:cubicBezTo>
                    <a:pt x="41" y="244"/>
                    <a:pt x="47" y="242"/>
                    <a:pt x="54" y="238"/>
                  </a:cubicBezTo>
                  <a:cubicBezTo>
                    <a:pt x="61" y="233"/>
                    <a:pt x="67" y="227"/>
                    <a:pt x="73" y="220"/>
                  </a:cubicBezTo>
                  <a:cubicBezTo>
                    <a:pt x="75" y="216"/>
                    <a:pt x="77" y="212"/>
                    <a:pt x="79" y="208"/>
                  </a:cubicBezTo>
                  <a:cubicBezTo>
                    <a:pt x="83" y="200"/>
                    <a:pt x="144" y="40"/>
                    <a:pt x="156" y="6"/>
                  </a:cubicBezTo>
                  <a:cubicBezTo>
                    <a:pt x="157" y="5"/>
                    <a:pt x="157" y="4"/>
                    <a:pt x="157" y="3"/>
                  </a:cubicBezTo>
                  <a:cubicBezTo>
                    <a:pt x="157" y="1"/>
                    <a:pt x="155" y="0"/>
                    <a:pt x="153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7D6A478E-FCAF-4573-B967-7423B97A0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1726"/>
              <a:ext cx="263" cy="322"/>
            </a:xfrm>
            <a:custGeom>
              <a:avLst/>
              <a:gdLst>
                <a:gd name="T0" fmla="*/ 28 w 139"/>
                <a:gd name="T1" fmla="*/ 21 h 170"/>
                <a:gd name="T2" fmla="*/ 28 w 139"/>
                <a:gd name="T3" fmla="*/ 6 h 170"/>
                <a:gd name="T4" fmla="*/ 25 w 139"/>
                <a:gd name="T5" fmla="*/ 3 h 170"/>
                <a:gd name="T6" fmla="*/ 4 w 139"/>
                <a:gd name="T7" fmla="*/ 3 h 170"/>
                <a:gd name="T8" fmla="*/ 0 w 139"/>
                <a:gd name="T9" fmla="*/ 6 h 170"/>
                <a:gd name="T10" fmla="*/ 0 w 139"/>
                <a:gd name="T11" fmla="*/ 167 h 170"/>
                <a:gd name="T12" fmla="*/ 4 w 139"/>
                <a:gd name="T13" fmla="*/ 170 h 170"/>
                <a:gd name="T14" fmla="*/ 25 w 139"/>
                <a:gd name="T15" fmla="*/ 170 h 170"/>
                <a:gd name="T16" fmla="*/ 28 w 139"/>
                <a:gd name="T17" fmla="*/ 167 h 170"/>
                <a:gd name="T18" fmla="*/ 28 w 139"/>
                <a:gd name="T19" fmla="*/ 68 h 170"/>
                <a:gd name="T20" fmla="*/ 70 w 139"/>
                <a:gd name="T21" fmla="*/ 28 h 170"/>
                <a:gd name="T22" fmla="*/ 111 w 139"/>
                <a:gd name="T23" fmla="*/ 68 h 170"/>
                <a:gd name="T24" fmla="*/ 111 w 139"/>
                <a:gd name="T25" fmla="*/ 167 h 170"/>
                <a:gd name="T26" fmla="*/ 111 w 139"/>
                <a:gd name="T27" fmla="*/ 167 h 170"/>
                <a:gd name="T28" fmla="*/ 114 w 139"/>
                <a:gd name="T29" fmla="*/ 170 h 170"/>
                <a:gd name="T30" fmla="*/ 136 w 139"/>
                <a:gd name="T31" fmla="*/ 170 h 170"/>
                <a:gd name="T32" fmla="*/ 139 w 139"/>
                <a:gd name="T33" fmla="*/ 167 h 170"/>
                <a:gd name="T34" fmla="*/ 139 w 139"/>
                <a:gd name="T35" fmla="*/ 68 h 170"/>
                <a:gd name="T36" fmla="*/ 139 w 139"/>
                <a:gd name="T37" fmla="*/ 68 h 170"/>
                <a:gd name="T38" fmla="*/ 139 w 139"/>
                <a:gd name="T39" fmla="*/ 68 h 170"/>
                <a:gd name="T40" fmla="*/ 120 w 139"/>
                <a:gd name="T41" fmla="*/ 20 h 170"/>
                <a:gd name="T42" fmla="*/ 70 w 139"/>
                <a:gd name="T43" fmla="*/ 0 h 170"/>
                <a:gd name="T44" fmla="*/ 28 w 139"/>
                <a:gd name="T45" fmla="*/ 2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170">
                  <a:moveTo>
                    <a:pt x="28" y="21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8" y="4"/>
                    <a:pt x="27" y="3"/>
                    <a:pt x="2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9"/>
                    <a:pt x="1" y="170"/>
                    <a:pt x="4" y="170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7" y="170"/>
                    <a:pt x="28" y="169"/>
                    <a:pt x="28" y="1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49"/>
                    <a:pt x="42" y="28"/>
                    <a:pt x="70" y="28"/>
                  </a:cubicBezTo>
                  <a:cubicBezTo>
                    <a:pt x="97" y="28"/>
                    <a:pt x="111" y="49"/>
                    <a:pt x="111" y="68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9"/>
                    <a:pt x="112" y="170"/>
                    <a:pt x="114" y="170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38" y="170"/>
                    <a:pt x="139" y="169"/>
                    <a:pt x="139" y="167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cubicBezTo>
                    <a:pt x="139" y="51"/>
                    <a:pt x="133" y="35"/>
                    <a:pt x="120" y="20"/>
                  </a:cubicBezTo>
                  <a:cubicBezTo>
                    <a:pt x="109" y="7"/>
                    <a:pt x="88" y="0"/>
                    <a:pt x="70" y="0"/>
                  </a:cubicBezTo>
                  <a:cubicBezTo>
                    <a:pt x="41" y="0"/>
                    <a:pt x="28" y="21"/>
                    <a:pt x="28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C7B044FD-45A1-41D4-8002-87E2B5931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1724"/>
              <a:ext cx="246" cy="328"/>
            </a:xfrm>
            <a:custGeom>
              <a:avLst/>
              <a:gdLst>
                <a:gd name="T0" fmla="*/ 4 w 130"/>
                <a:gd name="T1" fmla="*/ 48 h 173"/>
                <a:gd name="T2" fmla="*/ 56 w 130"/>
                <a:gd name="T3" fmla="*/ 97 h 173"/>
                <a:gd name="T4" fmla="*/ 57 w 130"/>
                <a:gd name="T5" fmla="*/ 98 h 173"/>
                <a:gd name="T6" fmla="*/ 101 w 130"/>
                <a:gd name="T7" fmla="*/ 124 h 173"/>
                <a:gd name="T8" fmla="*/ 66 w 130"/>
                <a:gd name="T9" fmla="*/ 146 h 173"/>
                <a:gd name="T10" fmla="*/ 30 w 130"/>
                <a:gd name="T11" fmla="*/ 118 h 173"/>
                <a:gd name="T12" fmla="*/ 26 w 130"/>
                <a:gd name="T13" fmla="*/ 114 h 173"/>
                <a:gd name="T14" fmla="*/ 5 w 130"/>
                <a:gd name="T15" fmla="*/ 114 h 173"/>
                <a:gd name="T16" fmla="*/ 0 w 130"/>
                <a:gd name="T17" fmla="*/ 118 h 173"/>
                <a:gd name="T18" fmla="*/ 65 w 130"/>
                <a:gd name="T19" fmla="*/ 173 h 173"/>
                <a:gd name="T20" fmla="*/ 130 w 130"/>
                <a:gd name="T21" fmla="*/ 120 h 173"/>
                <a:gd name="T22" fmla="*/ 72 w 130"/>
                <a:gd name="T23" fmla="*/ 74 h 173"/>
                <a:gd name="T24" fmla="*/ 32 w 130"/>
                <a:gd name="T25" fmla="*/ 48 h 173"/>
                <a:gd name="T26" fmla="*/ 63 w 130"/>
                <a:gd name="T27" fmla="*/ 27 h 173"/>
                <a:gd name="T28" fmla="*/ 97 w 130"/>
                <a:gd name="T29" fmla="*/ 49 h 173"/>
                <a:gd name="T30" fmla="*/ 102 w 130"/>
                <a:gd name="T31" fmla="*/ 53 h 173"/>
                <a:gd name="T32" fmla="*/ 120 w 130"/>
                <a:gd name="T33" fmla="*/ 53 h 173"/>
                <a:gd name="T34" fmla="*/ 125 w 130"/>
                <a:gd name="T35" fmla="*/ 48 h 173"/>
                <a:gd name="T36" fmla="*/ 63 w 130"/>
                <a:gd name="T37" fmla="*/ 0 h 173"/>
                <a:gd name="T38" fmla="*/ 4 w 130"/>
                <a:gd name="T39" fmla="*/ 4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173">
                  <a:moveTo>
                    <a:pt x="4" y="48"/>
                  </a:moveTo>
                  <a:cubicBezTo>
                    <a:pt x="4" y="77"/>
                    <a:pt x="19" y="91"/>
                    <a:pt x="56" y="9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83" y="102"/>
                    <a:pt x="101" y="105"/>
                    <a:pt x="101" y="124"/>
                  </a:cubicBezTo>
                  <a:cubicBezTo>
                    <a:pt x="101" y="139"/>
                    <a:pt x="83" y="146"/>
                    <a:pt x="66" y="146"/>
                  </a:cubicBezTo>
                  <a:cubicBezTo>
                    <a:pt x="46" y="146"/>
                    <a:pt x="33" y="136"/>
                    <a:pt x="30" y="118"/>
                  </a:cubicBezTo>
                  <a:cubicBezTo>
                    <a:pt x="30" y="116"/>
                    <a:pt x="29" y="114"/>
                    <a:pt x="26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6"/>
                    <a:pt x="0" y="118"/>
                  </a:cubicBezTo>
                  <a:cubicBezTo>
                    <a:pt x="0" y="150"/>
                    <a:pt x="27" y="173"/>
                    <a:pt x="65" y="173"/>
                  </a:cubicBezTo>
                  <a:cubicBezTo>
                    <a:pt x="104" y="173"/>
                    <a:pt x="130" y="151"/>
                    <a:pt x="130" y="120"/>
                  </a:cubicBezTo>
                  <a:cubicBezTo>
                    <a:pt x="130" y="86"/>
                    <a:pt x="100" y="79"/>
                    <a:pt x="72" y="74"/>
                  </a:cubicBezTo>
                  <a:cubicBezTo>
                    <a:pt x="37" y="68"/>
                    <a:pt x="32" y="58"/>
                    <a:pt x="32" y="48"/>
                  </a:cubicBezTo>
                  <a:cubicBezTo>
                    <a:pt x="32" y="32"/>
                    <a:pt x="49" y="27"/>
                    <a:pt x="63" y="27"/>
                  </a:cubicBezTo>
                  <a:cubicBezTo>
                    <a:pt x="82" y="27"/>
                    <a:pt x="94" y="34"/>
                    <a:pt x="97" y="49"/>
                  </a:cubicBezTo>
                  <a:cubicBezTo>
                    <a:pt x="98" y="51"/>
                    <a:pt x="98" y="53"/>
                    <a:pt x="10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3" y="53"/>
                    <a:pt x="125" y="51"/>
                    <a:pt x="125" y="48"/>
                  </a:cubicBezTo>
                  <a:cubicBezTo>
                    <a:pt x="125" y="19"/>
                    <a:pt x="100" y="0"/>
                    <a:pt x="63" y="0"/>
                  </a:cubicBezTo>
                  <a:cubicBezTo>
                    <a:pt x="22" y="0"/>
                    <a:pt x="4" y="25"/>
                    <a:pt x="4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B96B058D-5136-4262-807A-F14DDE4EC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1722"/>
              <a:ext cx="312" cy="474"/>
            </a:xfrm>
            <a:custGeom>
              <a:avLst/>
              <a:gdLst>
                <a:gd name="T0" fmla="*/ 67 w 165"/>
                <a:gd name="T1" fmla="*/ 0 h 250"/>
                <a:gd name="T2" fmla="*/ 0 w 165"/>
                <a:gd name="T3" fmla="*/ 86 h 250"/>
                <a:gd name="T4" fmla="*/ 82 w 165"/>
                <a:gd name="T5" fmla="*/ 174 h 250"/>
                <a:gd name="T6" fmla="*/ 137 w 165"/>
                <a:gd name="T7" fmla="*/ 152 h 250"/>
                <a:gd name="T8" fmla="*/ 137 w 165"/>
                <a:gd name="T9" fmla="*/ 173 h 250"/>
                <a:gd name="T10" fmla="*/ 89 w 165"/>
                <a:gd name="T11" fmla="*/ 222 h 250"/>
                <a:gd name="T12" fmla="*/ 48 w 165"/>
                <a:gd name="T13" fmla="*/ 194 h 250"/>
                <a:gd name="T14" fmla="*/ 43 w 165"/>
                <a:gd name="T15" fmla="*/ 190 h 250"/>
                <a:gd name="T16" fmla="*/ 24 w 165"/>
                <a:gd name="T17" fmla="*/ 190 h 250"/>
                <a:gd name="T18" fmla="*/ 19 w 165"/>
                <a:gd name="T19" fmla="*/ 195 h 250"/>
                <a:gd name="T20" fmla="*/ 89 w 165"/>
                <a:gd name="T21" fmla="*/ 250 h 250"/>
                <a:gd name="T22" fmla="*/ 165 w 165"/>
                <a:gd name="T23" fmla="*/ 174 h 250"/>
                <a:gd name="T24" fmla="*/ 165 w 165"/>
                <a:gd name="T25" fmla="*/ 7 h 250"/>
                <a:gd name="T26" fmla="*/ 162 w 165"/>
                <a:gd name="T27" fmla="*/ 4 h 250"/>
                <a:gd name="T28" fmla="*/ 140 w 165"/>
                <a:gd name="T29" fmla="*/ 4 h 250"/>
                <a:gd name="T30" fmla="*/ 137 w 165"/>
                <a:gd name="T31" fmla="*/ 7 h 250"/>
                <a:gd name="T32" fmla="*/ 137 w 165"/>
                <a:gd name="T33" fmla="*/ 21 h 250"/>
                <a:gd name="T34" fmla="*/ 99 w 165"/>
                <a:gd name="T35" fmla="*/ 0 h 250"/>
                <a:gd name="T36" fmla="*/ 96 w 165"/>
                <a:gd name="T37" fmla="*/ 3 h 250"/>
                <a:gd name="T38" fmla="*/ 96 w 165"/>
                <a:gd name="T39" fmla="*/ 28 h 250"/>
                <a:gd name="T40" fmla="*/ 97 w 165"/>
                <a:gd name="T41" fmla="*/ 31 h 250"/>
                <a:gd name="T42" fmla="*/ 138 w 165"/>
                <a:gd name="T43" fmla="*/ 87 h 250"/>
                <a:gd name="T44" fmla="*/ 83 w 165"/>
                <a:gd name="T45" fmla="*/ 146 h 250"/>
                <a:gd name="T46" fmla="*/ 29 w 165"/>
                <a:gd name="T47" fmla="*/ 87 h 250"/>
                <a:gd name="T48" fmla="*/ 68 w 165"/>
                <a:gd name="T49" fmla="*/ 31 h 250"/>
                <a:gd name="T50" fmla="*/ 70 w 165"/>
                <a:gd name="T51" fmla="*/ 29 h 250"/>
                <a:gd name="T52" fmla="*/ 70 w 165"/>
                <a:gd name="T53" fmla="*/ 3 h 250"/>
                <a:gd name="T54" fmla="*/ 67 w 165"/>
                <a:gd name="T55" fmla="*/ 0 h 250"/>
                <a:gd name="T56" fmla="*/ 67 w 165"/>
                <a:gd name="T5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5" h="250">
                  <a:moveTo>
                    <a:pt x="67" y="0"/>
                  </a:moveTo>
                  <a:cubicBezTo>
                    <a:pt x="29" y="8"/>
                    <a:pt x="0" y="44"/>
                    <a:pt x="0" y="86"/>
                  </a:cubicBezTo>
                  <a:cubicBezTo>
                    <a:pt x="0" y="135"/>
                    <a:pt x="37" y="174"/>
                    <a:pt x="82" y="174"/>
                  </a:cubicBezTo>
                  <a:cubicBezTo>
                    <a:pt x="103" y="174"/>
                    <a:pt x="122" y="166"/>
                    <a:pt x="137" y="15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37" y="205"/>
                    <a:pt x="120" y="222"/>
                    <a:pt x="89" y="222"/>
                  </a:cubicBezTo>
                  <a:cubicBezTo>
                    <a:pt x="66" y="222"/>
                    <a:pt x="52" y="213"/>
                    <a:pt x="48" y="194"/>
                  </a:cubicBezTo>
                  <a:cubicBezTo>
                    <a:pt x="47" y="192"/>
                    <a:pt x="46" y="190"/>
                    <a:pt x="43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1" y="190"/>
                    <a:pt x="19" y="192"/>
                    <a:pt x="19" y="195"/>
                  </a:cubicBezTo>
                  <a:cubicBezTo>
                    <a:pt x="22" y="228"/>
                    <a:pt x="51" y="250"/>
                    <a:pt x="89" y="250"/>
                  </a:cubicBezTo>
                  <a:cubicBezTo>
                    <a:pt x="135" y="250"/>
                    <a:pt x="165" y="219"/>
                    <a:pt x="165" y="174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5"/>
                    <a:pt x="164" y="4"/>
                    <a:pt x="162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38" y="4"/>
                    <a:pt x="137" y="5"/>
                    <a:pt x="137" y="7"/>
                  </a:cubicBezTo>
                  <a:cubicBezTo>
                    <a:pt x="137" y="21"/>
                    <a:pt x="137" y="21"/>
                    <a:pt x="137" y="21"/>
                  </a:cubicBezTo>
                  <a:cubicBezTo>
                    <a:pt x="126" y="11"/>
                    <a:pt x="113" y="4"/>
                    <a:pt x="99" y="0"/>
                  </a:cubicBezTo>
                  <a:cubicBezTo>
                    <a:pt x="97" y="0"/>
                    <a:pt x="96" y="1"/>
                    <a:pt x="96" y="3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9"/>
                    <a:pt x="96" y="30"/>
                    <a:pt x="97" y="31"/>
                  </a:cubicBezTo>
                  <a:cubicBezTo>
                    <a:pt x="121" y="37"/>
                    <a:pt x="138" y="60"/>
                    <a:pt x="138" y="87"/>
                  </a:cubicBezTo>
                  <a:cubicBezTo>
                    <a:pt x="138" y="119"/>
                    <a:pt x="114" y="146"/>
                    <a:pt x="83" y="146"/>
                  </a:cubicBezTo>
                  <a:cubicBezTo>
                    <a:pt x="53" y="146"/>
                    <a:pt x="29" y="119"/>
                    <a:pt x="29" y="87"/>
                  </a:cubicBezTo>
                  <a:cubicBezTo>
                    <a:pt x="29" y="61"/>
                    <a:pt x="45" y="38"/>
                    <a:pt x="68" y="31"/>
                  </a:cubicBezTo>
                  <a:cubicBezTo>
                    <a:pt x="69" y="31"/>
                    <a:pt x="70" y="30"/>
                    <a:pt x="70" y="2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1"/>
                    <a:pt x="69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67E362B8-97A1-4111-B148-BAE052A1B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/>
            </a:p>
          </p:txBody>
        </p:sp>
        <p:sp>
          <p:nvSpPr>
            <p:cNvPr id="29" name="Oval 12">
              <a:extLst>
                <a:ext uri="{FF2B5EF4-FFF2-40B4-BE49-F238E27FC236}">
                  <a16:creationId xmlns:a16="http://schemas.microsoft.com/office/drawing/2014/main" id="{4301693B-28CB-4C5D-8F2B-69A579B76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589"/>
              <a:ext cx="87" cy="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52D918BE-ADC1-4568-88E2-AF8C3F391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1584"/>
              <a:ext cx="242" cy="462"/>
            </a:xfrm>
            <a:custGeom>
              <a:avLst/>
              <a:gdLst>
                <a:gd name="T0" fmla="*/ 39 w 128"/>
                <a:gd name="T1" fmla="*/ 55 h 244"/>
                <a:gd name="T2" fmla="*/ 39 w 128"/>
                <a:gd name="T3" fmla="*/ 76 h 244"/>
                <a:gd name="T4" fmla="*/ 4 w 128"/>
                <a:gd name="T5" fmla="*/ 76 h 244"/>
                <a:gd name="T6" fmla="*/ 0 w 128"/>
                <a:gd name="T7" fmla="*/ 81 h 244"/>
                <a:gd name="T8" fmla="*/ 0 w 128"/>
                <a:gd name="T9" fmla="*/ 99 h 244"/>
                <a:gd name="T10" fmla="*/ 4 w 128"/>
                <a:gd name="T11" fmla="*/ 103 h 244"/>
                <a:gd name="T12" fmla="*/ 39 w 128"/>
                <a:gd name="T13" fmla="*/ 103 h 244"/>
                <a:gd name="T14" fmla="*/ 39 w 128"/>
                <a:gd name="T15" fmla="*/ 239 h 244"/>
                <a:gd name="T16" fmla="*/ 44 w 128"/>
                <a:gd name="T17" fmla="*/ 244 h 244"/>
                <a:gd name="T18" fmla="*/ 62 w 128"/>
                <a:gd name="T19" fmla="*/ 244 h 244"/>
                <a:gd name="T20" fmla="*/ 67 w 128"/>
                <a:gd name="T21" fmla="*/ 239 h 244"/>
                <a:gd name="T22" fmla="*/ 67 w 128"/>
                <a:gd name="T23" fmla="*/ 103 h 244"/>
                <a:gd name="T24" fmla="*/ 120 w 128"/>
                <a:gd name="T25" fmla="*/ 103 h 244"/>
                <a:gd name="T26" fmla="*/ 125 w 128"/>
                <a:gd name="T27" fmla="*/ 99 h 244"/>
                <a:gd name="T28" fmla="*/ 125 w 128"/>
                <a:gd name="T29" fmla="*/ 81 h 244"/>
                <a:gd name="T30" fmla="*/ 120 w 128"/>
                <a:gd name="T31" fmla="*/ 76 h 244"/>
                <a:gd name="T32" fmla="*/ 67 w 128"/>
                <a:gd name="T33" fmla="*/ 76 h 244"/>
                <a:gd name="T34" fmla="*/ 67 w 128"/>
                <a:gd name="T35" fmla="*/ 55 h 244"/>
                <a:gd name="T36" fmla="*/ 91 w 128"/>
                <a:gd name="T37" fmla="*/ 27 h 244"/>
                <a:gd name="T38" fmla="*/ 122 w 128"/>
                <a:gd name="T39" fmla="*/ 37 h 244"/>
                <a:gd name="T40" fmla="*/ 125 w 128"/>
                <a:gd name="T41" fmla="*/ 38 h 244"/>
                <a:gd name="T42" fmla="*/ 128 w 128"/>
                <a:gd name="T43" fmla="*/ 33 h 244"/>
                <a:gd name="T44" fmla="*/ 128 w 128"/>
                <a:gd name="T45" fmla="*/ 16 h 244"/>
                <a:gd name="T46" fmla="*/ 125 w 128"/>
                <a:gd name="T47" fmla="*/ 9 h 244"/>
                <a:gd name="T48" fmla="*/ 89 w 128"/>
                <a:gd name="T49" fmla="*/ 0 h 244"/>
                <a:gd name="T50" fmla="*/ 39 w 128"/>
                <a:gd name="T51" fmla="*/ 5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244">
                  <a:moveTo>
                    <a:pt x="39" y="55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1" y="76"/>
                    <a:pt x="0" y="78"/>
                    <a:pt x="0" y="8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2"/>
                    <a:pt x="1" y="103"/>
                    <a:pt x="4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239"/>
                    <a:pt x="39" y="239"/>
                    <a:pt x="39" y="239"/>
                  </a:cubicBezTo>
                  <a:cubicBezTo>
                    <a:pt x="39" y="242"/>
                    <a:pt x="41" y="244"/>
                    <a:pt x="44" y="244"/>
                  </a:cubicBezTo>
                  <a:cubicBezTo>
                    <a:pt x="62" y="244"/>
                    <a:pt x="62" y="244"/>
                    <a:pt x="62" y="244"/>
                  </a:cubicBezTo>
                  <a:cubicBezTo>
                    <a:pt x="65" y="244"/>
                    <a:pt x="67" y="242"/>
                    <a:pt x="67" y="239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23" y="103"/>
                    <a:pt x="125" y="102"/>
                    <a:pt x="125" y="99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78"/>
                    <a:pt x="123" y="76"/>
                    <a:pt x="120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38"/>
                    <a:pt x="76" y="27"/>
                    <a:pt x="91" y="27"/>
                  </a:cubicBezTo>
                  <a:cubicBezTo>
                    <a:pt x="102" y="27"/>
                    <a:pt x="110" y="30"/>
                    <a:pt x="122" y="37"/>
                  </a:cubicBezTo>
                  <a:cubicBezTo>
                    <a:pt x="123" y="38"/>
                    <a:pt x="124" y="38"/>
                    <a:pt x="125" y="38"/>
                  </a:cubicBezTo>
                  <a:cubicBezTo>
                    <a:pt x="127" y="38"/>
                    <a:pt x="128" y="36"/>
                    <a:pt x="128" y="33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13"/>
                    <a:pt x="128" y="11"/>
                    <a:pt x="125" y="9"/>
                  </a:cubicBezTo>
                  <a:cubicBezTo>
                    <a:pt x="114" y="3"/>
                    <a:pt x="103" y="0"/>
                    <a:pt x="89" y="0"/>
                  </a:cubicBezTo>
                  <a:cubicBezTo>
                    <a:pt x="54" y="0"/>
                    <a:pt x="39" y="29"/>
                    <a:pt x="39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C865BE1B-431D-42EE-838F-6181568C2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" y="1578"/>
              <a:ext cx="632" cy="631"/>
            </a:xfrm>
            <a:custGeom>
              <a:avLst/>
              <a:gdLst>
                <a:gd name="T0" fmla="*/ 181 w 334"/>
                <a:gd name="T1" fmla="*/ 1 h 333"/>
                <a:gd name="T2" fmla="*/ 180 w 334"/>
                <a:gd name="T3" fmla="*/ 4 h 333"/>
                <a:gd name="T4" fmla="*/ 180 w 334"/>
                <a:gd name="T5" fmla="*/ 26 h 333"/>
                <a:gd name="T6" fmla="*/ 180 w 334"/>
                <a:gd name="T7" fmla="*/ 26 h 333"/>
                <a:gd name="T8" fmla="*/ 182 w 334"/>
                <a:gd name="T9" fmla="*/ 28 h 333"/>
                <a:gd name="T10" fmla="*/ 306 w 334"/>
                <a:gd name="T11" fmla="*/ 166 h 333"/>
                <a:gd name="T12" fmla="*/ 167 w 334"/>
                <a:gd name="T13" fmla="*/ 305 h 333"/>
                <a:gd name="T14" fmla="*/ 28 w 334"/>
                <a:gd name="T15" fmla="*/ 166 h 333"/>
                <a:gd name="T16" fmla="*/ 152 w 334"/>
                <a:gd name="T17" fmla="*/ 28 h 333"/>
                <a:gd name="T18" fmla="*/ 154 w 334"/>
                <a:gd name="T19" fmla="*/ 26 h 333"/>
                <a:gd name="T20" fmla="*/ 154 w 334"/>
                <a:gd name="T21" fmla="*/ 26 h 333"/>
                <a:gd name="T22" fmla="*/ 154 w 334"/>
                <a:gd name="T23" fmla="*/ 4 h 333"/>
                <a:gd name="T24" fmla="*/ 153 w 334"/>
                <a:gd name="T25" fmla="*/ 1 h 333"/>
                <a:gd name="T26" fmla="*/ 150 w 334"/>
                <a:gd name="T27" fmla="*/ 0 h 333"/>
                <a:gd name="T28" fmla="*/ 149 w 334"/>
                <a:gd name="T29" fmla="*/ 0 h 333"/>
                <a:gd name="T30" fmla="*/ 149 w 334"/>
                <a:gd name="T31" fmla="*/ 0 h 333"/>
                <a:gd name="T32" fmla="*/ 0 w 334"/>
                <a:gd name="T33" fmla="*/ 166 h 333"/>
                <a:gd name="T34" fmla="*/ 167 w 334"/>
                <a:gd name="T35" fmla="*/ 333 h 333"/>
                <a:gd name="T36" fmla="*/ 334 w 334"/>
                <a:gd name="T37" fmla="*/ 166 h 333"/>
                <a:gd name="T38" fmla="*/ 185 w 334"/>
                <a:gd name="T39" fmla="*/ 0 h 333"/>
                <a:gd name="T40" fmla="*/ 185 w 334"/>
                <a:gd name="T41" fmla="*/ 0 h 333"/>
                <a:gd name="T42" fmla="*/ 184 w 334"/>
                <a:gd name="T43" fmla="*/ 0 h 333"/>
                <a:gd name="T44" fmla="*/ 181 w 334"/>
                <a:gd name="T45" fmla="*/ 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4" h="333">
                  <a:moveTo>
                    <a:pt x="181" y="1"/>
                  </a:moveTo>
                  <a:cubicBezTo>
                    <a:pt x="180" y="2"/>
                    <a:pt x="180" y="3"/>
                    <a:pt x="180" y="4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7"/>
                    <a:pt x="181" y="28"/>
                    <a:pt x="182" y="28"/>
                  </a:cubicBezTo>
                  <a:cubicBezTo>
                    <a:pt x="251" y="35"/>
                    <a:pt x="306" y="94"/>
                    <a:pt x="306" y="166"/>
                  </a:cubicBezTo>
                  <a:cubicBezTo>
                    <a:pt x="306" y="243"/>
                    <a:pt x="244" y="305"/>
                    <a:pt x="167" y="305"/>
                  </a:cubicBezTo>
                  <a:cubicBezTo>
                    <a:pt x="90" y="305"/>
                    <a:pt x="28" y="243"/>
                    <a:pt x="28" y="166"/>
                  </a:cubicBezTo>
                  <a:cubicBezTo>
                    <a:pt x="28" y="94"/>
                    <a:pt x="82" y="35"/>
                    <a:pt x="152" y="28"/>
                  </a:cubicBezTo>
                  <a:cubicBezTo>
                    <a:pt x="153" y="28"/>
                    <a:pt x="154" y="27"/>
                    <a:pt x="154" y="26"/>
                  </a:cubicBezTo>
                  <a:cubicBezTo>
                    <a:pt x="154" y="26"/>
                    <a:pt x="154" y="26"/>
                    <a:pt x="154" y="26"/>
                  </a:cubicBezTo>
                  <a:cubicBezTo>
                    <a:pt x="154" y="4"/>
                    <a:pt x="154" y="4"/>
                    <a:pt x="154" y="4"/>
                  </a:cubicBezTo>
                  <a:cubicBezTo>
                    <a:pt x="154" y="3"/>
                    <a:pt x="154" y="2"/>
                    <a:pt x="153" y="1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65" y="9"/>
                    <a:pt x="0" y="80"/>
                    <a:pt x="0" y="166"/>
                  </a:cubicBezTo>
                  <a:cubicBezTo>
                    <a:pt x="0" y="258"/>
                    <a:pt x="75" y="333"/>
                    <a:pt x="167" y="333"/>
                  </a:cubicBezTo>
                  <a:cubicBezTo>
                    <a:pt x="259" y="333"/>
                    <a:pt x="334" y="258"/>
                    <a:pt x="334" y="166"/>
                  </a:cubicBezTo>
                  <a:cubicBezTo>
                    <a:pt x="334" y="80"/>
                    <a:pt x="269" y="9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4" y="0"/>
                    <a:pt x="184" y="0"/>
                  </a:cubicBezTo>
                  <a:cubicBezTo>
                    <a:pt x="183" y="0"/>
                    <a:pt x="182" y="0"/>
                    <a:pt x="18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53" noProof="0"/>
            </a:p>
          </p:txBody>
        </p:sp>
      </p:grpSp>
      <p:sp>
        <p:nvSpPr>
          <p:cNvPr id="7" name="MSIPCMContentMarking" descr="{&quot;HashCode&quot;:-1127957265,&quot;Placement&quot;:&quot;Header&quot;}">
            <a:extLst>
              <a:ext uri="{FF2B5EF4-FFF2-40B4-BE49-F238E27FC236}">
                <a16:creationId xmlns:a16="http://schemas.microsoft.com/office/drawing/2014/main" id="{2E6806D8-7E27-47B3-B3AD-0C5F45D1501D}"/>
              </a:ext>
            </a:extLst>
          </p:cNvPr>
          <p:cNvSpPr txBox="1"/>
          <p:nvPr/>
        </p:nvSpPr>
        <p:spPr>
          <a:xfrm>
            <a:off x="0" y="0"/>
            <a:ext cx="165516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Signify Classified - Internal</a:t>
            </a:r>
            <a:endParaRPr lang="en-GB" sz="100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81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  <p:sldLayoutId id="2147483750" r:id="rId21"/>
    <p:sldLayoutId id="2147483751" r:id="rId22"/>
  </p:sldLayoutIdLst>
  <p:transition>
    <p:fade/>
  </p:transition>
  <p:hf hdr="0" dt="0"/>
  <p:txStyles>
    <p:titleStyle>
      <a:lvl1pPr algn="l" defTabSz="913923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254604" indent="-254604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509208" indent="-254604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763813" indent="-254604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018417" indent="-254604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1273019" indent="-254604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8pPr>
      <a:lvl9pPr marL="1527625" indent="-254604" algn="l" defTabSz="91392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63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23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889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52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12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775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740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03" algn="l" defTabSz="91392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1">
          <p15:clr>
            <a:srgbClr val="F26B43"/>
          </p15:clr>
        </p15:guide>
        <p15:guide id="3" pos="260">
          <p15:clr>
            <a:srgbClr val="F26B43"/>
          </p15:clr>
        </p15:guide>
        <p15:guide id="4" pos="7420">
          <p15:clr>
            <a:srgbClr val="F26B43"/>
          </p15:clr>
        </p15:guide>
        <p15:guide id="5" orient="horz" pos="323">
          <p15:clr>
            <a:srgbClr val="F26B43"/>
          </p15:clr>
        </p15:guide>
        <p15:guide id="6" orient="horz" pos="958">
          <p15:clr>
            <a:srgbClr val="F26B43"/>
          </p15:clr>
        </p15:guide>
        <p15:guide id="7" orient="horz" pos="39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FC519B-A40E-4B4E-D4F3-903099DCB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06139"/>
            <a:ext cx="12192000" cy="3245724"/>
          </a:xfrm>
        </p:spPr>
        <p:txBody>
          <a:bodyPr/>
          <a:lstStyle/>
          <a:p>
            <a:r>
              <a:rPr lang="en-US" altLang="zh-CN" sz="4400" dirty="0"/>
              <a:t>Multiple </a:t>
            </a:r>
            <a:r>
              <a:rPr lang="en-US" sz="4400" dirty="0"/>
              <a:t>ToF for Mi ceiling pro </a:t>
            </a:r>
            <a:br>
              <a:rPr lang="en-US" sz="4400" dirty="0"/>
            </a:br>
            <a:r>
              <a:rPr lang="en-US" sz="3600" b="0" dirty="0"/>
              <a:t>Sensing requirements &amp; performance verification plan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82C8B52-0354-DCF5-7E4C-41BC3AC6F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Research China  6/12/2024</a:t>
            </a:r>
          </a:p>
        </p:txBody>
      </p:sp>
    </p:spTree>
    <p:extLst>
      <p:ext uri="{BB962C8B-B14F-4D97-AF65-F5344CB8AC3E}">
        <p14:creationId xmlns:p14="http://schemas.microsoft.com/office/powerpoint/2010/main" val="277819885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0965527C-E2E8-FE44-2BBC-55E4166C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78" y="512498"/>
            <a:ext cx="11368018" cy="776038"/>
          </a:xfrm>
        </p:spPr>
        <p:txBody>
          <a:bodyPr/>
          <a:lstStyle/>
          <a:p>
            <a:r>
              <a:rPr lang="en-US" altLang="zh-CN" dirty="0"/>
              <a:t>Sensing p</a:t>
            </a:r>
            <a:r>
              <a:rPr lang="en-US" dirty="0"/>
              <a:t>erformance verification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49036-DDF4-10CE-8CFE-80840536F28F}"/>
              </a:ext>
            </a:extLst>
          </p:cNvPr>
          <p:cNvSpPr txBox="1"/>
          <p:nvPr/>
        </p:nvSpPr>
        <p:spPr>
          <a:xfrm>
            <a:off x="511751" y="1094085"/>
            <a:ext cx="5457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Test Case 1.2 – </a:t>
            </a:r>
            <a:r>
              <a:rPr lang="zh-CN" altLang="en-US" sz="1800" dirty="0"/>
              <a:t>家具紧邻状态的布局</a:t>
            </a:r>
            <a:endParaRPr lang="en-US" dirty="0"/>
          </a:p>
        </p:txBody>
      </p:sp>
      <p:graphicFrame>
        <p:nvGraphicFramePr>
          <p:cNvPr id="48" name="Table 91">
            <a:extLst>
              <a:ext uri="{FF2B5EF4-FFF2-40B4-BE49-F238E27FC236}">
                <a16:creationId xmlns:a16="http://schemas.microsoft.com/office/drawing/2014/main" id="{F0813B31-F988-6600-6BE7-BCDFF5C18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256831"/>
              </p:ext>
            </p:extLst>
          </p:nvPr>
        </p:nvGraphicFramePr>
        <p:xfrm>
          <a:off x="511752" y="1565005"/>
          <a:ext cx="11090777" cy="77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690">
                  <a:extLst>
                    <a:ext uri="{9D8B030D-6E8A-4147-A177-3AD203B41FA5}">
                      <a16:colId xmlns:a16="http://schemas.microsoft.com/office/drawing/2014/main" val="651139651"/>
                    </a:ext>
                  </a:extLst>
                </a:gridCol>
                <a:gridCol w="3079630">
                  <a:extLst>
                    <a:ext uri="{9D8B030D-6E8A-4147-A177-3AD203B41FA5}">
                      <a16:colId xmlns:a16="http://schemas.microsoft.com/office/drawing/2014/main" val="1827852156"/>
                    </a:ext>
                  </a:extLst>
                </a:gridCol>
                <a:gridCol w="2467154">
                  <a:extLst>
                    <a:ext uri="{9D8B030D-6E8A-4147-A177-3AD203B41FA5}">
                      <a16:colId xmlns:a16="http://schemas.microsoft.com/office/drawing/2014/main" val="893689832"/>
                    </a:ext>
                  </a:extLst>
                </a:gridCol>
                <a:gridCol w="3364303">
                  <a:extLst>
                    <a:ext uri="{9D8B030D-6E8A-4147-A177-3AD203B41FA5}">
                      <a16:colId xmlns:a16="http://schemas.microsoft.com/office/drawing/2014/main" val="1334009872"/>
                    </a:ext>
                  </a:extLst>
                </a:gridCol>
              </a:tblGrid>
              <a:tr h="2408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测试方法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结果记录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单次通过标准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测试数量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22560"/>
                  </a:ext>
                </a:extLst>
              </a:tr>
              <a:tr h="471570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在探测范围内不同的位置、以不同朝向紧邻布置不同的家具。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实际布局图（包括家具类型，位置和尺寸）</a:t>
                      </a:r>
                      <a:endParaRPr lang="en-US" altLang="zh-CN" sz="1100" dirty="0"/>
                    </a:p>
                    <a:p>
                      <a:r>
                        <a:rPr lang="zh-CN" altLang="en-US" sz="1100" dirty="0"/>
                        <a:t>生成的布局图（包括家具类型，位置和尺寸）。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家具的类型的判断准确率</a:t>
                      </a:r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ACC&gt;90%</a:t>
                      </a:r>
                    </a:p>
                    <a:p>
                      <a:pPr marL="0" marR="0" lvl="0" indent="0" algn="l" defTabSz="9139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位置和尺寸的二维准确度</a:t>
                      </a:r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IoU&gt;70%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客厅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个场景，卧室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个场景，重复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次。共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28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次布局生成结果。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0846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566BE1A-D803-D2A9-3348-875F70B75799}"/>
              </a:ext>
            </a:extLst>
          </p:cNvPr>
          <p:cNvSpPr txBox="1"/>
          <p:nvPr/>
        </p:nvSpPr>
        <p:spPr>
          <a:xfrm>
            <a:off x="511754" y="2361716"/>
            <a:ext cx="110907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注：测试场景应贴近真实家居环境，在各家具上放置日常物品，物品可包括（不限于）：</a:t>
            </a:r>
            <a:endParaRPr lang="en-US" altLang="zh-CN" sz="1100" dirty="0"/>
          </a:p>
          <a:p>
            <a:r>
              <a:rPr lang="zh-CN" altLang="en-US" sz="1100" dirty="0"/>
              <a:t>床：被子，枕头，毛绒玩具，衣物。书桌：包，书，电脑，杂物。茶几：书，电脑，杂物。沙发：枕头，书包，毛绒玩具，杂物。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6480550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19FE93-DBAF-624D-19E7-E51D64AAEB2C}"/>
              </a:ext>
            </a:extLst>
          </p:cNvPr>
          <p:cNvGrpSpPr/>
          <p:nvPr/>
        </p:nvGrpSpPr>
        <p:grpSpPr>
          <a:xfrm>
            <a:off x="178206" y="1858939"/>
            <a:ext cx="2286000" cy="2291522"/>
            <a:chOff x="669911" y="1797617"/>
            <a:chExt cx="2286000" cy="22915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A27D041-C88D-5446-F4DF-895853FFA4DD}"/>
                </a:ext>
              </a:extLst>
            </p:cNvPr>
            <p:cNvSpPr/>
            <p:nvPr/>
          </p:nvSpPr>
          <p:spPr>
            <a:xfrm>
              <a:off x="669911" y="1797617"/>
              <a:ext cx="22860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910961-BB7A-3BF0-46E2-B702B624D3D4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1797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259301C-721C-ACDB-07D9-BCB6E9C68C79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026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7CB58CC-6BFE-3419-FB64-7D06BE31A790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940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5AE3278-3B28-2B75-0AF1-C87BC3164DF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626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45313EC-A124-D6BD-1D2B-60D113A56095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855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8D9A9D-8680-34C9-4372-E2362F5D28F6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4083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DAB94D-FCF0-3718-E8D5-D2983681416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12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28341CA-A92D-EEED-6EDC-E82D52240F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4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462CAB-36CE-AD6B-3268-BA85489DAF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55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9C853A4-2529-E76D-3927-546535397E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9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C3AD467-45EC-8E19-92E6-E56B7961B79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444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03A681E-E3B8-F2D8-7EEC-77F2CEF7CF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4730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1B4210-464D-AA2B-2B58-ED0593308B10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254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CE5298-E5AC-6835-E401-62012A2B51A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483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1614D18-7735-2BA5-2335-105202C1C86B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712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EA94E09-2C64-FB8A-391B-6EE2C5C5F8C0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169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25374C0-9B57-1299-E527-62BDC73028B3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397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F313E9-A9C0-EEF6-9F42-FBADE9BBEB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58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264E11B-112E-5D77-9E61-79A976D8A2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2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D9D01AD-910C-5835-5986-22ABE9B07A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1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4C5791D-BB88-F625-FCF7-CE9A7034599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985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C928BFC-9863-6632-5EAD-F3B43EE23FC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271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F75D868-B978-C869-677A-06C6802823B3}"/>
                </a:ext>
              </a:extLst>
            </p:cNvPr>
            <p:cNvGrpSpPr/>
            <p:nvPr/>
          </p:nvGrpSpPr>
          <p:grpSpPr>
            <a:xfrm>
              <a:off x="1721471" y="2847197"/>
              <a:ext cx="182880" cy="182880"/>
              <a:chOff x="6619335" y="2342967"/>
              <a:chExt cx="293298" cy="293298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F972849-BEF5-7CA7-9B0F-8443654B15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17705FC-4DB0-499D-73B0-1A667A36EE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itle 4">
            <a:extLst>
              <a:ext uri="{FF2B5EF4-FFF2-40B4-BE49-F238E27FC236}">
                <a16:creationId xmlns:a16="http://schemas.microsoft.com/office/drawing/2014/main" id="{0965527C-E2E8-FE44-2BBC-55E4166C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78" y="512498"/>
            <a:ext cx="11368018" cy="776038"/>
          </a:xfrm>
        </p:spPr>
        <p:txBody>
          <a:bodyPr/>
          <a:lstStyle/>
          <a:p>
            <a:r>
              <a:rPr lang="en-US" altLang="zh-CN" dirty="0"/>
              <a:t>Sensing p</a:t>
            </a:r>
            <a:r>
              <a:rPr lang="en-US" dirty="0"/>
              <a:t>erformance verification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49036-DDF4-10CE-8CFE-80840536F28F}"/>
              </a:ext>
            </a:extLst>
          </p:cNvPr>
          <p:cNvSpPr txBox="1"/>
          <p:nvPr/>
        </p:nvSpPr>
        <p:spPr>
          <a:xfrm>
            <a:off x="511752" y="1094085"/>
            <a:ext cx="4967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Test Case 1.2 – </a:t>
            </a:r>
            <a:r>
              <a:rPr lang="zh-CN" altLang="en-US" dirty="0"/>
              <a:t>紧邻布局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9B3B39-D584-721E-1E27-6D79D16850E3}"/>
              </a:ext>
            </a:extLst>
          </p:cNvPr>
          <p:cNvGrpSpPr/>
          <p:nvPr/>
        </p:nvGrpSpPr>
        <p:grpSpPr>
          <a:xfrm>
            <a:off x="2573149" y="1858939"/>
            <a:ext cx="2286000" cy="2291522"/>
            <a:chOff x="669911" y="1797617"/>
            <a:chExt cx="2286000" cy="229152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C8AF37-EF92-A9CA-6F85-C96A52DAEE16}"/>
                </a:ext>
              </a:extLst>
            </p:cNvPr>
            <p:cNvSpPr/>
            <p:nvPr/>
          </p:nvSpPr>
          <p:spPr>
            <a:xfrm>
              <a:off x="669911" y="1797617"/>
              <a:ext cx="22860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965E848-C0AF-6986-EE8B-C52C2F7A3EB2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1797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F0FEF70-734F-063A-9461-20B37A2982BE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026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5B4BEFD-0F3B-40D5-76EE-BA4C8B877ED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940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5F1FA9E-2338-16C9-3CEA-A760339F4A22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626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2F78CDC-6A18-8567-2FC9-D9F1CAA9A1D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855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E9CF563-7025-0E32-B4E5-C263E0509F17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4083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D162CB-49C5-2AF6-F4F5-BA81C3471D2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12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39270D-0DA2-1368-34D1-7E0DF3DAF8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4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C14586B-3AA0-99E4-BC5A-3954732803E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55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8CBD090-5D8D-D14B-922F-73A367DA060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9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FD25B76-F418-E41D-BA1B-BC1523B5FA3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444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9549D00-A581-335B-6D19-28107D83868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4730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500147D-5FFF-1F2D-6599-9578AB580276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254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0CDD0D1-1329-B48B-CDA9-A87D1ED4E336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483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79A9E23-CB45-58D9-D22B-9966A1882423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712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D5EC579-6661-1CF0-3BF8-9A2A93635AA5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169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709017B-97D6-B28F-E51E-545940411698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397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FB4081F-503A-0C1B-B757-005FE1CF76C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58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6AC4AFC-4BB0-129F-A2FA-2ECAC098E9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2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79252BB-36D2-BD5E-7E4A-C65CF4369B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1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FF0400F-3DE1-1495-CBF9-766D86E500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985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98F24A1-EF6C-316E-E78C-5C34AEFEA40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271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5A0E9F3-0A99-3F91-2BEC-468A65A2DF99}"/>
                </a:ext>
              </a:extLst>
            </p:cNvPr>
            <p:cNvGrpSpPr/>
            <p:nvPr/>
          </p:nvGrpSpPr>
          <p:grpSpPr>
            <a:xfrm>
              <a:off x="1721471" y="2847197"/>
              <a:ext cx="182880" cy="182880"/>
              <a:chOff x="6619335" y="2342967"/>
              <a:chExt cx="293298" cy="293298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9F79BA4-4FE6-1ECC-F950-5A466DEC06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7CA8262-2CB4-1A51-40FA-276C20D185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F56F6E1-59D9-FF91-BA39-7F2C969B80BC}"/>
              </a:ext>
            </a:extLst>
          </p:cNvPr>
          <p:cNvGrpSpPr/>
          <p:nvPr/>
        </p:nvGrpSpPr>
        <p:grpSpPr>
          <a:xfrm>
            <a:off x="4968092" y="1858939"/>
            <a:ext cx="2286000" cy="2291522"/>
            <a:chOff x="669911" y="1797617"/>
            <a:chExt cx="2286000" cy="229152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B141F52-51BB-96D8-C16F-1AFE7DFD8604}"/>
                </a:ext>
              </a:extLst>
            </p:cNvPr>
            <p:cNvSpPr/>
            <p:nvPr/>
          </p:nvSpPr>
          <p:spPr>
            <a:xfrm>
              <a:off x="669911" y="1797617"/>
              <a:ext cx="22860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74C2926-EAD4-09F8-6E83-42543776FF59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1797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C0E81C-E2E5-DC1E-CC54-9A387F883269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026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DE1B7EB-56B6-B5D8-62AD-6F36E8FBBD3B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940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F8A9A43-897D-F17B-7E14-E4A67B594449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626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E12FC54-7EBB-BD15-0B87-D8DF68B7225D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855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F90D2EC-80F0-8F49-0E01-A2DCD0FD5E65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4083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E7785A4-4BBC-CAB3-4E28-A5E7C41E3C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12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8291207-65F0-6A4A-44D4-DC0CDA8F59C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4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82B7A09-27BA-A25F-3514-D7893D0700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55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E568D19-8F45-602E-4294-E758D93768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9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3F17B25-9C85-D054-7CA8-8EF1B12C81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444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5096DCC-3896-2301-617F-43CF26AF6C7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4730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9D724F7-C89E-FE03-72AF-5CF0B569B154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254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01413A6-7A48-E18C-2088-BB46A0C38600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483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05C0FDC-0C9E-234A-102F-968BA300E971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712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E86047-EABB-930B-18AB-BEA969C41379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169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8E0631E-F182-04AF-4079-10058A647314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397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10F3D4D-0544-D967-B09A-72ABC038C4F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58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11947AA-B82E-6FFB-3FF8-58EC518510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2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A9E4449-7DE0-A90E-9401-1D795DA9E87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1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BAC1ABD-7DDD-9E1E-4651-A1AEB8935B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985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301D81-6BBD-75FB-787B-BC759500D29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271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EE069FE-6404-A9B4-5C72-1E270239D231}"/>
                </a:ext>
              </a:extLst>
            </p:cNvPr>
            <p:cNvGrpSpPr/>
            <p:nvPr/>
          </p:nvGrpSpPr>
          <p:grpSpPr>
            <a:xfrm>
              <a:off x="1721471" y="2847197"/>
              <a:ext cx="182880" cy="182880"/>
              <a:chOff x="6619335" y="2342967"/>
              <a:chExt cx="293298" cy="293298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39E6794-ED56-C550-9C7E-F43C2D8F46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D6D1227-6FCB-647E-4F1D-9BD11912BB7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47AE00D-249A-FFEF-72C2-DF59D431C588}"/>
              </a:ext>
            </a:extLst>
          </p:cNvPr>
          <p:cNvGrpSpPr/>
          <p:nvPr/>
        </p:nvGrpSpPr>
        <p:grpSpPr>
          <a:xfrm>
            <a:off x="7363036" y="1858939"/>
            <a:ext cx="2286000" cy="2291522"/>
            <a:chOff x="669911" y="1797617"/>
            <a:chExt cx="2286000" cy="229152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B4E3E9F-83E0-C4DC-7C68-E20D25DD064C}"/>
                </a:ext>
              </a:extLst>
            </p:cNvPr>
            <p:cNvSpPr/>
            <p:nvPr/>
          </p:nvSpPr>
          <p:spPr>
            <a:xfrm>
              <a:off x="669911" y="1797617"/>
              <a:ext cx="22860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B1EDCCE-9030-8B86-EDE5-85E347F0B7DB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1797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88F83A1-E750-6CE4-C4FD-86F19843FF6D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026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3D8B767-4C5B-9684-6129-783B25DD9E98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940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CFA709B-CC76-84AF-FE45-1424030FC2C0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626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577EE7C-7DC5-CAAF-5EDF-3FDD07AF2B84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855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D016B3E-8C20-4376-EC14-D7E35A6BBA0D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4083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8AC3001-4D6E-0FA1-645B-3CD3B8627D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12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28CF186-D65E-45EB-B8AD-80E036C120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4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6FC46AB-4F00-5EC9-62C9-B374765B2AB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55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F90F105-B375-B2E4-D949-F6242F5A5D7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9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3FC5105-0969-D787-C0B4-01786BAF66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444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527921B-62C9-309B-0FE8-38FBA3EA28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4730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959B2E2-3CDA-6B22-7CD4-1B58F0D8ED29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254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1AAE024-D7A9-8F7C-3213-18E3C0A69D10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483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A8CAD8A-DA9E-8C7B-7192-304329C34E6B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712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710330F-3015-E2CF-5878-3C78CF4DD61E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169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942C8E3-CA24-F164-0A43-4186C09DE9EA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397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601E203-4113-8E64-6A72-8ED6B21B8F9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58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E711DA5-EB2E-7801-449C-DF9947E3C68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2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09F8FDC-62AF-7963-8925-E13CF8B6B06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1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7B2C220-8DFA-2F8F-3708-87F326E12E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985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21DAF14-1832-7EB3-C7F5-7ABEF0CC4ED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271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5CB6A31-5D7F-FAC8-6317-322F4E11416C}"/>
                </a:ext>
              </a:extLst>
            </p:cNvPr>
            <p:cNvGrpSpPr/>
            <p:nvPr/>
          </p:nvGrpSpPr>
          <p:grpSpPr>
            <a:xfrm>
              <a:off x="1721471" y="2847197"/>
              <a:ext cx="182880" cy="182880"/>
              <a:chOff x="6619335" y="2342967"/>
              <a:chExt cx="293298" cy="293298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F8BD717-E56A-1896-AB7D-EF09446C4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A690E39-1A7F-DE30-009E-F59F13410EF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2F0C14C-BFAA-7A8C-8480-BBE9C2343CAC}"/>
              </a:ext>
            </a:extLst>
          </p:cNvPr>
          <p:cNvGrpSpPr/>
          <p:nvPr/>
        </p:nvGrpSpPr>
        <p:grpSpPr>
          <a:xfrm>
            <a:off x="9757980" y="1858939"/>
            <a:ext cx="2286000" cy="2291522"/>
            <a:chOff x="669911" y="1797617"/>
            <a:chExt cx="2286000" cy="2291522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A369DE2-20A8-ABF5-840B-F64728062F6A}"/>
                </a:ext>
              </a:extLst>
            </p:cNvPr>
            <p:cNvSpPr/>
            <p:nvPr/>
          </p:nvSpPr>
          <p:spPr>
            <a:xfrm>
              <a:off x="669911" y="1797617"/>
              <a:ext cx="22860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25BE41F-7F99-B5C6-4EFD-16FB2FFD505E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1797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732A3C0-0524-588B-FD6B-5A44C82245C5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026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170A67C-3D44-93CE-53C4-6D0728BF0C50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940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DBBCE63-C9F3-0FC9-D3E7-E4ED6508259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626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AB756AB-2B04-C67C-970F-FF08CEDDB1E8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855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A67A252-A869-BF94-43B8-49AADF7AD471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4083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4095136-958A-2835-483F-971920AC48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12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942926B-F09F-FAA1-6767-689996152F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4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21B72AD-18C4-F790-6DE3-8191471BD1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55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39D14D4-FA17-13B4-BC38-5456921F8D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9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7D65777-F3DA-296C-C424-01AF53E0557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444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50965C8-DC8D-1BD9-8668-2F704DB84BC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4730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B4485F2-C9A5-7498-D81A-893DE929301A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254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DCFC3C0-8708-F0D2-6919-8EE396C244CD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483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F06E00B-E69F-B7D1-69BF-1DABE3F7272B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712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9D44B38-B6DB-DF2E-2D70-A3553550864F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169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C302B5B-26CC-8C7A-1361-D209A7C46DF2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397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72C2E37-EC48-EB40-CC6C-804BFF160DF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58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D4AC9CA-70B5-19AA-C0B3-AAD422618F4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2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2CCC13D-F3AE-ABDC-CB1B-6C5CE601B67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1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50D2607-F8E5-0929-673A-F11DA76AEFE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985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3037613-C9EA-DBEF-83DC-0D200531740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271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45AC523A-D7F6-DA5A-3063-2E78120730EC}"/>
                </a:ext>
              </a:extLst>
            </p:cNvPr>
            <p:cNvGrpSpPr/>
            <p:nvPr/>
          </p:nvGrpSpPr>
          <p:grpSpPr>
            <a:xfrm>
              <a:off x="1721471" y="2847197"/>
              <a:ext cx="182880" cy="182880"/>
              <a:chOff x="6619335" y="2342967"/>
              <a:chExt cx="293298" cy="293298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C955070-7B0E-CBB2-DB5E-CB7E5EEB9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00C45AC3-162A-4534-4642-E789BAB227B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1726763F-424B-F8C2-C457-2CDCC1E653C7}"/>
              </a:ext>
            </a:extLst>
          </p:cNvPr>
          <p:cNvSpPr/>
          <p:nvPr/>
        </p:nvSpPr>
        <p:spPr>
          <a:xfrm>
            <a:off x="4986817" y="1177880"/>
            <a:ext cx="182880" cy="182880"/>
          </a:xfrm>
          <a:prstGeom prst="rect">
            <a:avLst/>
          </a:prstGeom>
          <a:solidFill>
            <a:srgbClr val="66E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22C5DF6-7608-055C-C388-223E105339B2}"/>
              </a:ext>
            </a:extLst>
          </p:cNvPr>
          <p:cNvSpPr/>
          <p:nvPr/>
        </p:nvSpPr>
        <p:spPr>
          <a:xfrm>
            <a:off x="6085729" y="1177880"/>
            <a:ext cx="182880" cy="182880"/>
          </a:xfrm>
          <a:prstGeom prst="rect">
            <a:avLst/>
          </a:prstGeom>
          <a:solidFill>
            <a:srgbClr val="1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37F150A-90BF-EA96-599B-C6EE4FB02F2C}"/>
              </a:ext>
            </a:extLst>
          </p:cNvPr>
          <p:cNvSpPr/>
          <p:nvPr/>
        </p:nvSpPr>
        <p:spPr>
          <a:xfrm>
            <a:off x="3887905" y="1177880"/>
            <a:ext cx="182880" cy="18288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72718E10-9631-A1D9-7FC3-AB15989E4181}"/>
              </a:ext>
            </a:extLst>
          </p:cNvPr>
          <p:cNvSpPr/>
          <p:nvPr/>
        </p:nvSpPr>
        <p:spPr>
          <a:xfrm>
            <a:off x="7184641" y="1177880"/>
            <a:ext cx="18288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800819FD-21DA-F328-5B67-95568285CC61}"/>
              </a:ext>
            </a:extLst>
          </p:cNvPr>
          <p:cNvSpPr txBox="1"/>
          <p:nvPr/>
        </p:nvSpPr>
        <p:spPr>
          <a:xfrm>
            <a:off x="4026698" y="1139713"/>
            <a:ext cx="5867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5"/>
                </a:solidFill>
              </a:rPr>
              <a:t>沙发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1C64F9A-2BE3-5894-7260-44F1B86DA178}"/>
              </a:ext>
            </a:extLst>
          </p:cNvPr>
          <p:cNvSpPr txBox="1"/>
          <p:nvPr/>
        </p:nvSpPr>
        <p:spPr>
          <a:xfrm>
            <a:off x="5124961" y="1139713"/>
            <a:ext cx="5867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5"/>
                </a:solidFill>
              </a:rPr>
              <a:t>茶几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77B01D9-3436-EFF7-4416-6FF36D9DB0E8}"/>
              </a:ext>
            </a:extLst>
          </p:cNvPr>
          <p:cNvSpPr txBox="1"/>
          <p:nvPr/>
        </p:nvSpPr>
        <p:spPr>
          <a:xfrm>
            <a:off x="6223224" y="1139713"/>
            <a:ext cx="6134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5"/>
                </a:solidFill>
              </a:rPr>
              <a:t>桌子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1D6711BD-4594-6FA5-56E4-12F4F5FD1CD5}"/>
              </a:ext>
            </a:extLst>
          </p:cNvPr>
          <p:cNvSpPr txBox="1"/>
          <p:nvPr/>
        </p:nvSpPr>
        <p:spPr>
          <a:xfrm>
            <a:off x="7340867" y="1139713"/>
            <a:ext cx="6134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5"/>
                </a:solidFill>
              </a:rPr>
              <a:t>床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3030C69B-DC52-2424-3096-8F3F61801B65}"/>
              </a:ext>
            </a:extLst>
          </p:cNvPr>
          <p:cNvSpPr/>
          <p:nvPr/>
        </p:nvSpPr>
        <p:spPr>
          <a:xfrm>
            <a:off x="540766" y="1920160"/>
            <a:ext cx="1600199" cy="68580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208F6DC-EF86-DB70-4CA0-A4AD668625E8}"/>
              </a:ext>
            </a:extLst>
          </p:cNvPr>
          <p:cNvSpPr/>
          <p:nvPr/>
        </p:nvSpPr>
        <p:spPr>
          <a:xfrm>
            <a:off x="995162" y="2606543"/>
            <a:ext cx="685800" cy="368957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C590A39E-6F85-A311-799F-26E7504F768D}"/>
              </a:ext>
            </a:extLst>
          </p:cNvPr>
          <p:cNvSpPr/>
          <p:nvPr/>
        </p:nvSpPr>
        <p:spPr>
          <a:xfrm>
            <a:off x="3031274" y="2185996"/>
            <a:ext cx="1600199" cy="482971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81750EF0-5B59-32D9-51E4-1B884CC93DD1}"/>
              </a:ext>
            </a:extLst>
          </p:cNvPr>
          <p:cNvSpPr/>
          <p:nvPr/>
        </p:nvSpPr>
        <p:spPr>
          <a:xfrm>
            <a:off x="3483280" y="2801085"/>
            <a:ext cx="685800" cy="32004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9760CF4D-F613-305C-56BB-F120FA263B2F}"/>
              </a:ext>
            </a:extLst>
          </p:cNvPr>
          <p:cNvSpPr/>
          <p:nvPr/>
        </p:nvSpPr>
        <p:spPr>
          <a:xfrm>
            <a:off x="3025916" y="2667487"/>
            <a:ext cx="462556" cy="45720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29A0B9C0-66C6-1D46-6F92-7AB1FEE4AF50}"/>
              </a:ext>
            </a:extLst>
          </p:cNvPr>
          <p:cNvSpPr/>
          <p:nvPr/>
        </p:nvSpPr>
        <p:spPr>
          <a:xfrm>
            <a:off x="6002149" y="2089519"/>
            <a:ext cx="1143000" cy="482971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F1FC87AA-CDB2-80A6-1174-8B8A3FB5D8D7}"/>
              </a:ext>
            </a:extLst>
          </p:cNvPr>
          <p:cNvSpPr/>
          <p:nvPr/>
        </p:nvSpPr>
        <p:spPr>
          <a:xfrm>
            <a:off x="6233951" y="2779392"/>
            <a:ext cx="685800" cy="32004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72997C6D-9FBC-1FBB-388D-6A33260F0EAD}"/>
              </a:ext>
            </a:extLst>
          </p:cNvPr>
          <p:cNvSpPr/>
          <p:nvPr/>
        </p:nvSpPr>
        <p:spPr>
          <a:xfrm>
            <a:off x="5447644" y="2091676"/>
            <a:ext cx="550236" cy="67829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F076D644-AC3E-1F20-2EE2-2C03646E8328}"/>
              </a:ext>
            </a:extLst>
          </p:cNvPr>
          <p:cNvSpPr/>
          <p:nvPr/>
        </p:nvSpPr>
        <p:spPr>
          <a:xfrm>
            <a:off x="7583709" y="2086831"/>
            <a:ext cx="1600199" cy="482971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CEFD4850-50D0-C9AB-0D60-58894CCFC637}"/>
              </a:ext>
            </a:extLst>
          </p:cNvPr>
          <p:cNvSpPr/>
          <p:nvPr/>
        </p:nvSpPr>
        <p:spPr>
          <a:xfrm>
            <a:off x="8046226" y="2713422"/>
            <a:ext cx="685800" cy="32004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8BE39CE9-6A0F-F389-0EA5-8ED7932C61D4}"/>
              </a:ext>
            </a:extLst>
          </p:cNvPr>
          <p:cNvSpPr/>
          <p:nvPr/>
        </p:nvSpPr>
        <p:spPr>
          <a:xfrm>
            <a:off x="7578351" y="2568322"/>
            <a:ext cx="462556" cy="45720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CD1C4B56-3630-E41C-9773-77B2E1B4750E}"/>
              </a:ext>
            </a:extLst>
          </p:cNvPr>
          <p:cNvSpPr/>
          <p:nvPr/>
        </p:nvSpPr>
        <p:spPr>
          <a:xfrm>
            <a:off x="9191835" y="2089380"/>
            <a:ext cx="457998" cy="67829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BE5EF11A-6867-3E89-FE1D-0315D8BC922F}"/>
              </a:ext>
            </a:extLst>
          </p:cNvPr>
          <p:cNvSpPr/>
          <p:nvPr/>
        </p:nvSpPr>
        <p:spPr>
          <a:xfrm>
            <a:off x="10664451" y="2300996"/>
            <a:ext cx="822952" cy="926271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9564672E-87D8-B961-A45F-813A414719EB}"/>
              </a:ext>
            </a:extLst>
          </p:cNvPr>
          <p:cNvSpPr/>
          <p:nvPr/>
        </p:nvSpPr>
        <p:spPr>
          <a:xfrm>
            <a:off x="10084044" y="2317002"/>
            <a:ext cx="581944" cy="458028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97A91513-BDCC-948C-858E-984B6B5A4F7B}"/>
              </a:ext>
            </a:extLst>
          </p:cNvPr>
          <p:cNvSpPr txBox="1"/>
          <p:nvPr/>
        </p:nvSpPr>
        <p:spPr>
          <a:xfrm>
            <a:off x="183250" y="1594593"/>
            <a:ext cx="3607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L1</a:t>
            </a:r>
            <a:endParaRPr lang="en-US" sz="1100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634044A0-E2A5-A9F3-1440-0C498F62D11D}"/>
              </a:ext>
            </a:extLst>
          </p:cNvPr>
          <p:cNvSpPr txBox="1"/>
          <p:nvPr/>
        </p:nvSpPr>
        <p:spPr>
          <a:xfrm>
            <a:off x="2569948" y="1609172"/>
            <a:ext cx="3973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L2</a:t>
            </a:r>
            <a:endParaRPr lang="en-US" sz="1100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7600863A-4524-50ED-BD51-BAF03837A9FB}"/>
              </a:ext>
            </a:extLst>
          </p:cNvPr>
          <p:cNvSpPr txBox="1"/>
          <p:nvPr/>
        </p:nvSpPr>
        <p:spPr>
          <a:xfrm>
            <a:off x="4950589" y="1617105"/>
            <a:ext cx="3743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L3</a:t>
            </a:r>
            <a:endParaRPr lang="en-US" sz="1100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1C112F3F-7B14-CE21-4708-E92C0CF9D28C}"/>
              </a:ext>
            </a:extLst>
          </p:cNvPr>
          <p:cNvSpPr txBox="1"/>
          <p:nvPr/>
        </p:nvSpPr>
        <p:spPr>
          <a:xfrm>
            <a:off x="7344002" y="1596889"/>
            <a:ext cx="339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L4</a:t>
            </a:r>
            <a:endParaRPr lang="en-US" sz="1100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EDC2D34A-A8F8-0F4C-B067-689D4CBF9D3D}"/>
              </a:ext>
            </a:extLst>
          </p:cNvPr>
          <p:cNvSpPr txBox="1"/>
          <p:nvPr/>
        </p:nvSpPr>
        <p:spPr>
          <a:xfrm>
            <a:off x="9752241" y="1612473"/>
            <a:ext cx="3347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L5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2119859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0965527C-E2E8-FE44-2BBC-55E4166C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78" y="512498"/>
            <a:ext cx="11368018" cy="776038"/>
          </a:xfrm>
        </p:spPr>
        <p:txBody>
          <a:bodyPr/>
          <a:lstStyle/>
          <a:p>
            <a:r>
              <a:rPr lang="en-US" altLang="zh-CN" dirty="0"/>
              <a:t>Sensing p</a:t>
            </a:r>
            <a:r>
              <a:rPr lang="en-US" dirty="0"/>
              <a:t>erformance verification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49036-DDF4-10CE-8CFE-80840536F28F}"/>
              </a:ext>
            </a:extLst>
          </p:cNvPr>
          <p:cNvSpPr txBox="1"/>
          <p:nvPr/>
        </p:nvSpPr>
        <p:spPr>
          <a:xfrm>
            <a:off x="511752" y="1094085"/>
            <a:ext cx="4967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Test Case 1.2 – </a:t>
            </a:r>
            <a:r>
              <a:rPr lang="zh-CN" altLang="en-US" dirty="0"/>
              <a:t>紧邻布局</a:t>
            </a:r>
            <a:endParaRPr lang="en-US" dirty="0"/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83CA8D01-63A3-2674-FB94-4648E6DD5EC5}"/>
              </a:ext>
            </a:extLst>
          </p:cNvPr>
          <p:cNvGrpSpPr/>
          <p:nvPr/>
        </p:nvGrpSpPr>
        <p:grpSpPr>
          <a:xfrm>
            <a:off x="400778" y="1849227"/>
            <a:ext cx="1828800" cy="1834322"/>
            <a:chOff x="702698" y="1943429"/>
            <a:chExt cx="1828800" cy="18343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BA302B-C5EE-A3B2-10AD-D37413DA8AAC}"/>
                </a:ext>
              </a:extLst>
            </p:cNvPr>
            <p:cNvSpPr/>
            <p:nvPr/>
          </p:nvSpPr>
          <p:spPr>
            <a:xfrm>
              <a:off x="702698" y="1943429"/>
              <a:ext cx="18288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74B0C4CF-6892-399E-B5FA-E9E84E754E93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19434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D04DC8A4-59EC-B817-72B1-9F8DFF8B6530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8578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FEB20412-07B2-ED5E-C14F-62DF2D30008F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3150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4879364-9B99-6826-81AD-3F4F96CBCDE4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5436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3A2BD912-64B6-F59E-D114-86CDBBBE98FB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7722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8731DAE2-FF68-DB1F-4419-01E98DD07F7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170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4D07E54-E6C5-8DFE-29F9-EB5A8DF826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4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AC481BD0-F06E-34D3-D183-BFFC4E9AC8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312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ABE47F86-4A4A-65A5-2549-02B4AC2CE96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8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A412AD65-9240-EA7F-401E-90873327FD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11702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D0994EE-691C-E694-99CF-856181651F4B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1720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F926F81-9405-429C-C804-7118702FEED7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4006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88B78064-DD12-81AE-27F0-4C00E249EF84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6292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9391FAAC-9EF5-C27A-ABCC-85FB763B50E9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0864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58428F6D-FEAA-947D-11FB-F9584050373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54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73FC0F8-8824-0394-3AE7-E74E076D3D9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40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FF53741-7883-69D4-4EE4-FDCA8ED743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6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FAD41897-1C9D-B05F-2D80-C54416014C6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98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8DA1B469-E97B-5646-E937-D923B57025F8}"/>
                </a:ext>
              </a:extLst>
            </p:cNvPr>
            <p:cNvGrpSpPr/>
            <p:nvPr/>
          </p:nvGrpSpPr>
          <p:grpSpPr>
            <a:xfrm>
              <a:off x="1525658" y="2766389"/>
              <a:ext cx="182880" cy="182880"/>
              <a:chOff x="6619335" y="2342967"/>
              <a:chExt cx="293298" cy="293298"/>
            </a:xfrm>
          </p:grpSpPr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93B1A328-2B93-2D65-9448-AE04C25FF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AB4D8D25-C1D6-2D3B-F1D9-322A1CD41C1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DF39F060-BF41-26F8-401B-E9FF216AED5C}"/>
              </a:ext>
            </a:extLst>
          </p:cNvPr>
          <p:cNvGrpSpPr/>
          <p:nvPr/>
        </p:nvGrpSpPr>
        <p:grpSpPr>
          <a:xfrm>
            <a:off x="2341696" y="1849227"/>
            <a:ext cx="1828800" cy="1834322"/>
            <a:chOff x="702698" y="1943429"/>
            <a:chExt cx="1828800" cy="1834322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8BEC9CD5-1462-D93A-A81F-F40C44144603}"/>
                </a:ext>
              </a:extLst>
            </p:cNvPr>
            <p:cNvSpPr/>
            <p:nvPr/>
          </p:nvSpPr>
          <p:spPr>
            <a:xfrm>
              <a:off x="702698" y="1943429"/>
              <a:ext cx="18288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221D2CC-C92A-1A17-ECA1-D2EF15FAF7DB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19434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009655A2-4226-8755-CDDF-9E74D218C679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8578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AA4CC4C7-0EFC-FBA1-3EBD-A8F816A3092C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3150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DC1D1804-A8DE-EB08-13FB-46570A29081F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5436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707D797D-DBD6-379B-2419-585ED363D37D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7722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687E3361-A860-EFBD-90E5-216DE9B8BAC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170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7E9B7510-0676-D86A-DCCC-B1488CBB6B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4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ECB90F95-AF26-1954-8339-9CB642509E4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312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AFD2EE67-74CA-A5A0-65A6-249C4CF67B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8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D7451B18-6253-48D4-0627-B576F685F0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11702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1F16955F-3CC4-73B1-C1E8-144495615019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1720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583A3D44-4ED4-7177-D6E8-EE8F0CEB4F7E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4006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781B2CC7-DFC8-9FD2-3330-59DB88087052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6292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21BB18D6-3F02-B38D-108E-1F6EF7CCD81D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0864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62346C0C-F512-5701-C33B-57CA788667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54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DA818EAB-DC1A-021B-6292-160AAA747A1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40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8196503D-DB07-1E45-96E2-41A7E5D1AC5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6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D30A94A3-370D-D85A-EF3E-413CA176F1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98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4BCC5A6E-3D84-42DE-C3F2-27289AF9E088}"/>
                </a:ext>
              </a:extLst>
            </p:cNvPr>
            <p:cNvGrpSpPr/>
            <p:nvPr/>
          </p:nvGrpSpPr>
          <p:grpSpPr>
            <a:xfrm>
              <a:off x="1525658" y="2766389"/>
              <a:ext cx="182880" cy="182880"/>
              <a:chOff x="6619335" y="2342967"/>
              <a:chExt cx="293298" cy="293298"/>
            </a:xfrm>
          </p:grpSpPr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408AF79D-F71A-547F-7542-47C376950A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9B5832BE-B32D-4D07-05D6-A26D1CE7E1B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8EE18104-0581-5657-8744-3B3A247F87E6}"/>
              </a:ext>
            </a:extLst>
          </p:cNvPr>
          <p:cNvGrpSpPr/>
          <p:nvPr/>
        </p:nvGrpSpPr>
        <p:grpSpPr>
          <a:xfrm>
            <a:off x="4282614" y="1849227"/>
            <a:ext cx="1828800" cy="1834322"/>
            <a:chOff x="702698" y="1943429"/>
            <a:chExt cx="1828800" cy="1834322"/>
          </a:xfrm>
        </p:grpSpPr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31D39CE7-C3C8-B192-9DF7-624D6E7B33F8}"/>
                </a:ext>
              </a:extLst>
            </p:cNvPr>
            <p:cNvSpPr/>
            <p:nvPr/>
          </p:nvSpPr>
          <p:spPr>
            <a:xfrm>
              <a:off x="702698" y="1943429"/>
              <a:ext cx="18288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1F4B609C-176B-15B4-CA8B-095EA02F3143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19434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51ADE178-8BE2-D4E1-C1F3-8521EAF85B15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8578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BFFBA8DB-61BD-DA4C-1813-CEFF2160FEC1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3150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485B1E89-94CF-E510-A243-141D7741B931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5436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A8224946-FBCF-5181-52BE-E9F8B2B419E9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7722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13BE91E3-6265-5532-21D3-F4DBB20686B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170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7CB103D0-879D-61BD-6FF8-D2460A27BDD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4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AFC3122D-F917-E51C-A920-7DE2B894A2C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312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345E5042-A8FE-7E44-C998-3406C72A5E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8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41A693BD-CD36-D79F-E424-86504D4AFB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11702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4CEF4F36-D976-3282-AFDC-57C9D91CDC28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1720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4CC78F3C-6270-3ED7-0E64-C88301EEAD71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4006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C1E28894-E367-BDC2-BE4C-BBFA3B3CD61B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6292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C3D3BC18-F78E-C4BD-57BD-CCE4A19321C7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0864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76305F65-CA1A-5CBB-4A95-B4B334279D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54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51BF7FE6-351A-DBBF-B9DB-DB7C96834E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40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8F7E8EF2-DF50-0695-9AFC-EECADB32CF0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6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B9427CE6-3EA1-41A2-CA32-17294F0F66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98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445" name="Group 444">
              <a:extLst>
                <a:ext uri="{FF2B5EF4-FFF2-40B4-BE49-F238E27FC236}">
                  <a16:creationId xmlns:a16="http://schemas.microsoft.com/office/drawing/2014/main" id="{B0A6B7A8-9573-5657-7457-F3636C9FBC77}"/>
                </a:ext>
              </a:extLst>
            </p:cNvPr>
            <p:cNvGrpSpPr/>
            <p:nvPr/>
          </p:nvGrpSpPr>
          <p:grpSpPr>
            <a:xfrm>
              <a:off x="1525658" y="2766389"/>
              <a:ext cx="182880" cy="182880"/>
              <a:chOff x="6619335" y="2342967"/>
              <a:chExt cx="293298" cy="293298"/>
            </a:xfrm>
          </p:grpSpPr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D6F052D7-0606-FD8F-54B8-99CB400E2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BA16482B-E04E-C16C-73AD-A27FA68F2DD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5" name="Rectangle 654">
            <a:extLst>
              <a:ext uri="{FF2B5EF4-FFF2-40B4-BE49-F238E27FC236}">
                <a16:creationId xmlns:a16="http://schemas.microsoft.com/office/drawing/2014/main" id="{1EA282AB-E479-8FF3-34A3-96FCA6DB1B9A}"/>
              </a:ext>
            </a:extLst>
          </p:cNvPr>
          <p:cNvSpPr/>
          <p:nvPr/>
        </p:nvSpPr>
        <p:spPr>
          <a:xfrm>
            <a:off x="903197" y="2065955"/>
            <a:ext cx="822952" cy="926271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658" name="Rectangle 657">
            <a:extLst>
              <a:ext uri="{FF2B5EF4-FFF2-40B4-BE49-F238E27FC236}">
                <a16:creationId xmlns:a16="http://schemas.microsoft.com/office/drawing/2014/main" id="{3A8C92FF-05E3-6991-AA16-C7AC7E120C03}"/>
              </a:ext>
            </a:extLst>
          </p:cNvPr>
          <p:cNvSpPr/>
          <p:nvPr/>
        </p:nvSpPr>
        <p:spPr>
          <a:xfrm>
            <a:off x="566764" y="2173182"/>
            <a:ext cx="335044" cy="67945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659" name="Rectangle 658">
            <a:extLst>
              <a:ext uri="{FF2B5EF4-FFF2-40B4-BE49-F238E27FC236}">
                <a16:creationId xmlns:a16="http://schemas.microsoft.com/office/drawing/2014/main" id="{343C3E85-CE3D-116D-3930-D720B7DD17E3}"/>
              </a:ext>
            </a:extLst>
          </p:cNvPr>
          <p:cNvSpPr/>
          <p:nvPr/>
        </p:nvSpPr>
        <p:spPr>
          <a:xfrm>
            <a:off x="2848462" y="2054239"/>
            <a:ext cx="822952" cy="926271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6746CA1D-A777-9EEE-56FE-F1C7FACCBA01}"/>
              </a:ext>
            </a:extLst>
          </p:cNvPr>
          <p:cNvSpPr/>
          <p:nvPr/>
        </p:nvSpPr>
        <p:spPr>
          <a:xfrm>
            <a:off x="2962760" y="2990348"/>
            <a:ext cx="633389" cy="385809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664" name="Rectangle 663">
            <a:extLst>
              <a:ext uri="{FF2B5EF4-FFF2-40B4-BE49-F238E27FC236}">
                <a16:creationId xmlns:a16="http://schemas.microsoft.com/office/drawing/2014/main" id="{C3B4062D-E13D-1358-B45A-0B986DCEF7D9}"/>
              </a:ext>
            </a:extLst>
          </p:cNvPr>
          <p:cNvSpPr/>
          <p:nvPr/>
        </p:nvSpPr>
        <p:spPr>
          <a:xfrm>
            <a:off x="4972868" y="2072306"/>
            <a:ext cx="707969" cy="856867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665" name="Rectangle 664">
            <a:extLst>
              <a:ext uri="{FF2B5EF4-FFF2-40B4-BE49-F238E27FC236}">
                <a16:creationId xmlns:a16="http://schemas.microsoft.com/office/drawing/2014/main" id="{30E90B3F-9DDF-1A55-B0EA-D2C91D887A1B}"/>
              </a:ext>
            </a:extLst>
          </p:cNvPr>
          <p:cNvSpPr/>
          <p:nvPr/>
        </p:nvSpPr>
        <p:spPr>
          <a:xfrm>
            <a:off x="4605576" y="2068744"/>
            <a:ext cx="353158" cy="708256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666" name="Rectangle 665">
            <a:extLst>
              <a:ext uri="{FF2B5EF4-FFF2-40B4-BE49-F238E27FC236}">
                <a16:creationId xmlns:a16="http://schemas.microsoft.com/office/drawing/2014/main" id="{C29959E2-AD9D-9851-E708-A0FD57E0633D}"/>
              </a:ext>
            </a:extLst>
          </p:cNvPr>
          <p:cNvSpPr/>
          <p:nvPr/>
        </p:nvSpPr>
        <p:spPr>
          <a:xfrm rot="5400000">
            <a:off x="5160263" y="2749659"/>
            <a:ext cx="353158" cy="708256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670" name="Rectangle 669">
            <a:extLst>
              <a:ext uri="{FF2B5EF4-FFF2-40B4-BE49-F238E27FC236}">
                <a16:creationId xmlns:a16="http://schemas.microsoft.com/office/drawing/2014/main" id="{94316D8D-1A8B-CD1C-9D81-A53F77D62B4B}"/>
              </a:ext>
            </a:extLst>
          </p:cNvPr>
          <p:cNvSpPr/>
          <p:nvPr/>
        </p:nvSpPr>
        <p:spPr>
          <a:xfrm>
            <a:off x="4986817" y="1177880"/>
            <a:ext cx="182880" cy="182880"/>
          </a:xfrm>
          <a:prstGeom prst="rect">
            <a:avLst/>
          </a:prstGeom>
          <a:solidFill>
            <a:srgbClr val="66E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3D17087A-FA82-1AC3-1FE8-3F796A72C2BB}"/>
              </a:ext>
            </a:extLst>
          </p:cNvPr>
          <p:cNvSpPr/>
          <p:nvPr/>
        </p:nvSpPr>
        <p:spPr>
          <a:xfrm>
            <a:off x="6085729" y="1177880"/>
            <a:ext cx="182880" cy="182880"/>
          </a:xfrm>
          <a:prstGeom prst="rect">
            <a:avLst/>
          </a:prstGeom>
          <a:solidFill>
            <a:srgbClr val="1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672" name="Rectangle 671">
            <a:extLst>
              <a:ext uri="{FF2B5EF4-FFF2-40B4-BE49-F238E27FC236}">
                <a16:creationId xmlns:a16="http://schemas.microsoft.com/office/drawing/2014/main" id="{749A1F07-6B18-8F11-4096-21942F23984C}"/>
              </a:ext>
            </a:extLst>
          </p:cNvPr>
          <p:cNvSpPr/>
          <p:nvPr/>
        </p:nvSpPr>
        <p:spPr>
          <a:xfrm>
            <a:off x="3887905" y="1177880"/>
            <a:ext cx="182880" cy="18288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DB0A605F-133A-4199-AE43-92746F68B89A}"/>
              </a:ext>
            </a:extLst>
          </p:cNvPr>
          <p:cNvSpPr/>
          <p:nvPr/>
        </p:nvSpPr>
        <p:spPr>
          <a:xfrm>
            <a:off x="7184641" y="1177880"/>
            <a:ext cx="18288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674" name="TextBox 673">
            <a:extLst>
              <a:ext uri="{FF2B5EF4-FFF2-40B4-BE49-F238E27FC236}">
                <a16:creationId xmlns:a16="http://schemas.microsoft.com/office/drawing/2014/main" id="{A210E42A-A353-3465-D814-F3F9F50F67B0}"/>
              </a:ext>
            </a:extLst>
          </p:cNvPr>
          <p:cNvSpPr txBox="1"/>
          <p:nvPr/>
        </p:nvSpPr>
        <p:spPr>
          <a:xfrm>
            <a:off x="4026698" y="1139713"/>
            <a:ext cx="5867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5"/>
                </a:solidFill>
              </a:rPr>
              <a:t>沙发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890571E1-AD3F-3B93-4534-9D5244D35BD1}"/>
              </a:ext>
            </a:extLst>
          </p:cNvPr>
          <p:cNvSpPr txBox="1"/>
          <p:nvPr/>
        </p:nvSpPr>
        <p:spPr>
          <a:xfrm>
            <a:off x="5124961" y="1139713"/>
            <a:ext cx="5867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5"/>
                </a:solidFill>
              </a:rPr>
              <a:t>茶几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676" name="TextBox 675">
            <a:extLst>
              <a:ext uri="{FF2B5EF4-FFF2-40B4-BE49-F238E27FC236}">
                <a16:creationId xmlns:a16="http://schemas.microsoft.com/office/drawing/2014/main" id="{F957D396-61FC-9F92-B4BD-480A19DF1E38}"/>
              </a:ext>
            </a:extLst>
          </p:cNvPr>
          <p:cNvSpPr txBox="1"/>
          <p:nvPr/>
        </p:nvSpPr>
        <p:spPr>
          <a:xfrm>
            <a:off x="6223224" y="1139713"/>
            <a:ext cx="6134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5"/>
                </a:solidFill>
              </a:rPr>
              <a:t>桌子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677" name="TextBox 676">
            <a:extLst>
              <a:ext uri="{FF2B5EF4-FFF2-40B4-BE49-F238E27FC236}">
                <a16:creationId xmlns:a16="http://schemas.microsoft.com/office/drawing/2014/main" id="{C626100C-D7E0-C74A-C814-BC35F22955C4}"/>
              </a:ext>
            </a:extLst>
          </p:cNvPr>
          <p:cNvSpPr txBox="1"/>
          <p:nvPr/>
        </p:nvSpPr>
        <p:spPr>
          <a:xfrm>
            <a:off x="7340867" y="1139713"/>
            <a:ext cx="6134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5"/>
                </a:solidFill>
              </a:rPr>
              <a:t>床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627F637B-C575-9CDD-A9FD-1B34CBC06A39}"/>
              </a:ext>
            </a:extLst>
          </p:cNvPr>
          <p:cNvSpPr txBox="1"/>
          <p:nvPr/>
        </p:nvSpPr>
        <p:spPr>
          <a:xfrm>
            <a:off x="363536" y="1621824"/>
            <a:ext cx="3607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B1</a:t>
            </a:r>
            <a:endParaRPr lang="en-US" sz="1100" dirty="0"/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A0A90849-6229-4F9D-B73A-DD1CB4FA07C9}"/>
              </a:ext>
            </a:extLst>
          </p:cNvPr>
          <p:cNvSpPr txBox="1"/>
          <p:nvPr/>
        </p:nvSpPr>
        <p:spPr>
          <a:xfrm>
            <a:off x="2294316" y="1621824"/>
            <a:ext cx="3607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B2</a:t>
            </a:r>
            <a:endParaRPr lang="en-US" sz="1100" dirty="0"/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D7B729A7-D6F1-F58A-76E2-7142834CAB71}"/>
              </a:ext>
            </a:extLst>
          </p:cNvPr>
          <p:cNvSpPr txBox="1"/>
          <p:nvPr/>
        </p:nvSpPr>
        <p:spPr>
          <a:xfrm>
            <a:off x="4225096" y="1621824"/>
            <a:ext cx="3607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B3</a:t>
            </a:r>
            <a:endParaRPr lang="en-US" sz="1100" dirty="0"/>
          </a:p>
        </p:txBody>
      </p:sp>
      <p:sp>
        <p:nvSpPr>
          <p:cNvPr id="842" name="TextBox 841">
            <a:extLst>
              <a:ext uri="{FF2B5EF4-FFF2-40B4-BE49-F238E27FC236}">
                <a16:creationId xmlns:a16="http://schemas.microsoft.com/office/drawing/2014/main" id="{ED15C667-ACCA-7095-1DE4-65EC5368B7C7}"/>
              </a:ext>
            </a:extLst>
          </p:cNvPr>
          <p:cNvSpPr txBox="1"/>
          <p:nvPr/>
        </p:nvSpPr>
        <p:spPr>
          <a:xfrm>
            <a:off x="328662" y="3963568"/>
            <a:ext cx="31560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B4-B6: </a:t>
            </a:r>
            <a:r>
              <a:rPr lang="zh-CN" altLang="en-US" sz="1100" dirty="0"/>
              <a:t>灯具旋转</a:t>
            </a:r>
            <a:r>
              <a:rPr lang="en-US" altLang="zh-CN" sz="1100" dirty="0"/>
              <a:t>30°</a:t>
            </a:r>
            <a:r>
              <a:rPr lang="zh-CN" altLang="en-US" sz="1100" dirty="0"/>
              <a:t>，重复</a:t>
            </a:r>
            <a:r>
              <a:rPr lang="en-US" altLang="zh-CN" sz="1100" dirty="0"/>
              <a:t>B1-B3</a:t>
            </a:r>
          </a:p>
          <a:p>
            <a:r>
              <a:rPr lang="en-US" altLang="zh-CN" sz="1100" dirty="0"/>
              <a:t>B7-B9: </a:t>
            </a:r>
            <a:r>
              <a:rPr lang="zh-CN" altLang="en-US" sz="1100" dirty="0"/>
              <a:t>灯具延之前方向再旋转</a:t>
            </a:r>
            <a:r>
              <a:rPr lang="en-US" altLang="zh-CN" sz="1100" dirty="0"/>
              <a:t>30°</a:t>
            </a:r>
            <a:r>
              <a:rPr lang="zh-CN" altLang="en-US" sz="1100" dirty="0"/>
              <a:t>，重复</a:t>
            </a:r>
            <a:r>
              <a:rPr lang="en-US" altLang="zh-CN" sz="1100" dirty="0"/>
              <a:t>B1-B3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7714708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0965527C-E2E8-FE44-2BBC-55E4166C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78" y="512498"/>
            <a:ext cx="11368018" cy="776038"/>
          </a:xfrm>
        </p:spPr>
        <p:txBody>
          <a:bodyPr/>
          <a:lstStyle/>
          <a:p>
            <a:r>
              <a:rPr lang="en-US" altLang="zh-CN" dirty="0"/>
              <a:t>Sensing p</a:t>
            </a:r>
            <a:r>
              <a:rPr lang="en-US" dirty="0"/>
              <a:t>erformance verification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49036-DDF4-10CE-8CFE-80840536F28F}"/>
              </a:ext>
            </a:extLst>
          </p:cNvPr>
          <p:cNvSpPr txBox="1"/>
          <p:nvPr/>
        </p:nvSpPr>
        <p:spPr>
          <a:xfrm>
            <a:off x="511751" y="1094085"/>
            <a:ext cx="5457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Test Case 1.3 –</a:t>
            </a:r>
            <a:r>
              <a:rPr lang="zh-CN" altLang="en-US" sz="1800" dirty="0"/>
              <a:t>布局动态生成</a:t>
            </a:r>
            <a:endParaRPr lang="en-US" sz="1800" dirty="0"/>
          </a:p>
        </p:txBody>
      </p:sp>
      <p:graphicFrame>
        <p:nvGraphicFramePr>
          <p:cNvPr id="3" name="Table 91">
            <a:extLst>
              <a:ext uri="{FF2B5EF4-FFF2-40B4-BE49-F238E27FC236}">
                <a16:creationId xmlns:a16="http://schemas.microsoft.com/office/drawing/2014/main" id="{90BDACF7-1EAD-8E4E-EC86-294384BBC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994824"/>
              </p:ext>
            </p:extLst>
          </p:nvPr>
        </p:nvGraphicFramePr>
        <p:xfrm>
          <a:off x="511752" y="1565005"/>
          <a:ext cx="11090777" cy="77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516">
                  <a:extLst>
                    <a:ext uri="{9D8B030D-6E8A-4147-A177-3AD203B41FA5}">
                      <a16:colId xmlns:a16="http://schemas.microsoft.com/office/drawing/2014/main" val="651139651"/>
                    </a:ext>
                  </a:extLst>
                </a:gridCol>
                <a:gridCol w="3252158">
                  <a:extLst>
                    <a:ext uri="{9D8B030D-6E8A-4147-A177-3AD203B41FA5}">
                      <a16:colId xmlns:a16="http://schemas.microsoft.com/office/drawing/2014/main" val="1827852156"/>
                    </a:ext>
                  </a:extLst>
                </a:gridCol>
                <a:gridCol w="2303253">
                  <a:extLst>
                    <a:ext uri="{9D8B030D-6E8A-4147-A177-3AD203B41FA5}">
                      <a16:colId xmlns:a16="http://schemas.microsoft.com/office/drawing/2014/main" val="893689832"/>
                    </a:ext>
                  </a:extLst>
                </a:gridCol>
                <a:gridCol w="2889850">
                  <a:extLst>
                    <a:ext uri="{9D8B030D-6E8A-4147-A177-3AD203B41FA5}">
                      <a16:colId xmlns:a16="http://schemas.microsoft.com/office/drawing/2014/main" val="1334009872"/>
                    </a:ext>
                  </a:extLst>
                </a:gridCol>
              </a:tblGrid>
              <a:tr h="2408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测试方法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结果记录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单次通过标准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测试数量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22560"/>
                  </a:ext>
                </a:extLst>
              </a:tr>
              <a:tr h="471570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模拟日常生活中用户使用（首次上电，正常使用，搬移家具）的行为。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实际布局图（包括家具类型，位置和尺寸）</a:t>
                      </a:r>
                      <a:endParaRPr lang="en-US" altLang="zh-CN" sz="1100" dirty="0"/>
                    </a:p>
                    <a:p>
                      <a:r>
                        <a:rPr lang="zh-CN" altLang="en-US" sz="1100" dirty="0"/>
                        <a:t>生成的布局图（包括家具类型，位置和尺寸）。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家具的类型的判断准确率</a:t>
                      </a:r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ACC&gt;90%</a:t>
                      </a:r>
                    </a:p>
                    <a:p>
                      <a:pPr marL="0" marR="0" lvl="0" indent="0" algn="l" defTabSz="9139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位置和尺寸的二维准确度</a:t>
                      </a:r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IoU&gt;70%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S1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S2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各重复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次。一共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次布局生成结果。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084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F3F4346-E687-796E-D762-34826FDDDDE2}"/>
              </a:ext>
            </a:extLst>
          </p:cNvPr>
          <p:cNvSpPr txBox="1"/>
          <p:nvPr/>
        </p:nvSpPr>
        <p:spPr>
          <a:xfrm>
            <a:off x="511750" y="2674247"/>
            <a:ext cx="11267146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S1:</a:t>
            </a:r>
          </a:p>
          <a:p>
            <a:r>
              <a:rPr lang="zh-CN" altLang="en-US" sz="1100" dirty="0"/>
              <a:t>系统上电</a:t>
            </a:r>
            <a:r>
              <a:rPr lang="en-US" altLang="zh-CN" sz="1100" dirty="0"/>
              <a:t>—&gt;</a:t>
            </a:r>
            <a:r>
              <a:rPr lang="zh-CN" altLang="en-US" sz="1100" dirty="0"/>
              <a:t>测试人员在探测范围中活动</a:t>
            </a:r>
            <a:r>
              <a:rPr lang="en-US" altLang="zh-CN" sz="1100" dirty="0"/>
              <a:t>—&gt;</a:t>
            </a:r>
            <a:r>
              <a:rPr lang="zh-CN" altLang="en-US" sz="1100" dirty="0"/>
              <a:t>测试人员离开探测范围</a:t>
            </a:r>
            <a:r>
              <a:rPr lang="en-US" altLang="zh-CN" sz="1100" dirty="0"/>
              <a:t>—&gt;</a:t>
            </a:r>
            <a:r>
              <a:rPr lang="zh-CN" altLang="en-US" sz="1100" dirty="0"/>
              <a:t>等待</a:t>
            </a:r>
            <a:r>
              <a:rPr lang="en-US" altLang="zh-CN" sz="1100" dirty="0"/>
              <a:t>1min</a:t>
            </a:r>
            <a:r>
              <a:rPr lang="zh-CN" altLang="en-US" sz="1100" dirty="0"/>
              <a:t>，记录新布局生成用时，记录布局生成结果</a:t>
            </a:r>
            <a:r>
              <a:rPr lang="en-US" altLang="zh-CN" sz="1100" dirty="0"/>
              <a:t>—&gt;</a:t>
            </a:r>
            <a:r>
              <a:rPr lang="zh-CN" altLang="en-US" sz="1100" dirty="0">
                <a:solidFill>
                  <a:schemeClr val="accent5"/>
                </a:solidFill>
              </a:rPr>
              <a:t>测试人员再次进入探测范围，搬移家具，离开</a:t>
            </a:r>
            <a:r>
              <a:rPr lang="en-US" altLang="zh-CN" sz="1100" dirty="0">
                <a:solidFill>
                  <a:schemeClr val="accent5"/>
                </a:solidFill>
              </a:rPr>
              <a:t>—&gt;</a:t>
            </a:r>
          </a:p>
          <a:p>
            <a:r>
              <a:rPr lang="zh-CN" altLang="en-US" sz="1100" dirty="0">
                <a:solidFill>
                  <a:schemeClr val="accent5"/>
                </a:solidFill>
              </a:rPr>
              <a:t>等待</a:t>
            </a:r>
            <a:r>
              <a:rPr lang="en-US" altLang="zh-CN" sz="1100" dirty="0">
                <a:solidFill>
                  <a:schemeClr val="accent5"/>
                </a:solidFill>
              </a:rPr>
              <a:t>1min</a:t>
            </a:r>
            <a:r>
              <a:rPr lang="zh-CN" altLang="en-US" sz="1100" dirty="0">
                <a:solidFill>
                  <a:schemeClr val="accent5"/>
                </a:solidFill>
              </a:rPr>
              <a:t>，记录布局生成结果</a:t>
            </a:r>
            <a:r>
              <a:rPr lang="en-US" altLang="zh-CN" sz="1100" dirty="0">
                <a:solidFill>
                  <a:schemeClr val="accent5"/>
                </a:solidFill>
              </a:rPr>
              <a:t>  </a:t>
            </a:r>
            <a:r>
              <a:rPr lang="zh-CN" altLang="en-US" sz="1100" dirty="0"/>
              <a:t>（蓝色内容一共执行</a:t>
            </a:r>
            <a:r>
              <a:rPr lang="en-US" altLang="zh-CN" sz="1100" dirty="0"/>
              <a:t>5</a:t>
            </a:r>
            <a:r>
              <a:rPr lang="zh-CN" altLang="en-US" sz="1100" dirty="0"/>
              <a:t>次）。</a:t>
            </a:r>
            <a:endParaRPr lang="en-US" altLang="zh-CN" sz="1100" dirty="0"/>
          </a:p>
          <a:p>
            <a:r>
              <a:rPr lang="zh-CN" altLang="en-US" sz="1100" dirty="0"/>
              <a:t>测试结果包括</a:t>
            </a:r>
            <a:r>
              <a:rPr lang="en-US" altLang="zh-CN" sz="1100" dirty="0"/>
              <a:t>6</a:t>
            </a:r>
            <a:r>
              <a:rPr lang="zh-CN" altLang="en-US" sz="1100" dirty="0"/>
              <a:t>次布局生成结果。家具布局从</a:t>
            </a:r>
            <a:r>
              <a:rPr lang="en-US" altLang="zh-CN" sz="1100" dirty="0"/>
              <a:t>Test Case 1.1</a:t>
            </a:r>
            <a:r>
              <a:rPr lang="zh-CN" altLang="en-US" sz="1100" dirty="0"/>
              <a:t>和</a:t>
            </a:r>
            <a:r>
              <a:rPr lang="en-US" altLang="zh-CN" sz="1100" dirty="0"/>
              <a:t>1.2</a:t>
            </a:r>
            <a:r>
              <a:rPr lang="zh-CN" altLang="en-US" sz="1100" dirty="0"/>
              <a:t>中任意挑选。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S2</a:t>
            </a:r>
            <a:r>
              <a:rPr lang="zh-CN" altLang="en-US" sz="1100" dirty="0"/>
              <a:t>：</a:t>
            </a:r>
            <a:endParaRPr lang="en-US" altLang="zh-CN" sz="1100" dirty="0"/>
          </a:p>
          <a:p>
            <a:r>
              <a:rPr lang="zh-CN" altLang="en-US" sz="1100" dirty="0"/>
              <a:t>系统上电</a:t>
            </a:r>
            <a:r>
              <a:rPr lang="en-US" altLang="zh-CN" sz="1100" dirty="0"/>
              <a:t>—&gt;</a:t>
            </a:r>
            <a:r>
              <a:rPr lang="zh-CN" altLang="en-US" sz="1100" dirty="0"/>
              <a:t>测试人员在探测范围中活动</a:t>
            </a:r>
            <a:r>
              <a:rPr lang="en-US" altLang="zh-CN" sz="1100" dirty="0"/>
              <a:t>—&gt;</a:t>
            </a:r>
            <a:r>
              <a:rPr lang="zh-CN" altLang="en-US" sz="1100" dirty="0"/>
              <a:t>测试人员离开探测范围</a:t>
            </a:r>
            <a:r>
              <a:rPr lang="en-US" altLang="zh-CN" sz="1100" dirty="0"/>
              <a:t>—&gt;</a:t>
            </a:r>
            <a:r>
              <a:rPr lang="zh-CN" altLang="en-US" sz="1100" dirty="0"/>
              <a:t>等待布局生成，记录新布局生成用时，记录布局生成结果</a:t>
            </a:r>
            <a:r>
              <a:rPr lang="en-US" altLang="zh-CN" sz="1100" dirty="0"/>
              <a:t>—&gt;</a:t>
            </a:r>
            <a:r>
              <a:rPr lang="zh-CN" altLang="en-US" sz="1100" dirty="0">
                <a:solidFill>
                  <a:schemeClr val="accent5"/>
                </a:solidFill>
              </a:rPr>
              <a:t>测试人员再次进入探测范围，不搬移家具，离开</a:t>
            </a:r>
            <a:r>
              <a:rPr lang="en-US" altLang="zh-CN" sz="1100" dirty="0">
                <a:solidFill>
                  <a:schemeClr val="accent5"/>
                </a:solidFill>
              </a:rPr>
              <a:t>—&gt;</a:t>
            </a:r>
          </a:p>
          <a:p>
            <a:r>
              <a:rPr lang="zh-CN" altLang="en-US" sz="1100" dirty="0">
                <a:solidFill>
                  <a:schemeClr val="accent5"/>
                </a:solidFill>
              </a:rPr>
              <a:t>等待</a:t>
            </a:r>
            <a:r>
              <a:rPr lang="en-US" altLang="zh-CN" sz="1100" dirty="0">
                <a:solidFill>
                  <a:schemeClr val="accent5"/>
                </a:solidFill>
              </a:rPr>
              <a:t>1min</a:t>
            </a:r>
            <a:r>
              <a:rPr lang="zh-CN" altLang="en-US" sz="1100" dirty="0">
                <a:solidFill>
                  <a:schemeClr val="accent5"/>
                </a:solidFill>
              </a:rPr>
              <a:t>，记录布局生成结果</a:t>
            </a:r>
            <a:r>
              <a:rPr lang="en-US" altLang="zh-CN" sz="1100" dirty="0">
                <a:solidFill>
                  <a:schemeClr val="accent5"/>
                </a:solidFill>
              </a:rPr>
              <a:t>  </a:t>
            </a:r>
            <a:r>
              <a:rPr lang="zh-CN" altLang="en-US" sz="1100" dirty="0"/>
              <a:t>（蓝色内容一共执行</a:t>
            </a:r>
            <a:r>
              <a:rPr lang="en-US" altLang="zh-CN" sz="1100" dirty="0"/>
              <a:t>5</a:t>
            </a:r>
            <a:r>
              <a:rPr lang="zh-CN" altLang="en-US" sz="1100" dirty="0"/>
              <a:t>次）。</a:t>
            </a:r>
            <a:endParaRPr lang="en-US" altLang="zh-CN" sz="1100" dirty="0"/>
          </a:p>
          <a:p>
            <a:r>
              <a:rPr lang="zh-CN" altLang="en-US" sz="1100" dirty="0"/>
              <a:t>测试结果包括</a:t>
            </a:r>
            <a:r>
              <a:rPr lang="en-US" altLang="zh-CN" sz="1100" dirty="0"/>
              <a:t>6</a:t>
            </a:r>
            <a:r>
              <a:rPr lang="zh-CN" altLang="en-US" sz="1100" dirty="0"/>
              <a:t>次布局生成结果。家具布局从</a:t>
            </a:r>
            <a:r>
              <a:rPr lang="en-US" altLang="zh-CN" sz="1100" dirty="0"/>
              <a:t>Test Case 1.1</a:t>
            </a:r>
            <a:r>
              <a:rPr lang="zh-CN" altLang="en-US" sz="1100" dirty="0"/>
              <a:t>和</a:t>
            </a:r>
            <a:r>
              <a:rPr lang="en-US" altLang="zh-CN" sz="1100" dirty="0"/>
              <a:t>1.2</a:t>
            </a:r>
            <a:r>
              <a:rPr lang="zh-CN" altLang="en-US" sz="1100" dirty="0"/>
              <a:t>中任意挑选。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5103301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88F4D-3900-C402-6A7E-7E6E8B14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功能测试：人员追踪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2770618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0965527C-E2E8-FE44-2BBC-55E4166C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78" y="512498"/>
            <a:ext cx="11368018" cy="776038"/>
          </a:xfrm>
        </p:spPr>
        <p:txBody>
          <a:bodyPr/>
          <a:lstStyle/>
          <a:p>
            <a:r>
              <a:rPr lang="en-US" altLang="zh-CN" dirty="0"/>
              <a:t>Sensing p</a:t>
            </a:r>
            <a:r>
              <a:rPr lang="en-US" dirty="0"/>
              <a:t>erformance verification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49036-DDF4-10CE-8CFE-80840536F28F}"/>
              </a:ext>
            </a:extLst>
          </p:cNvPr>
          <p:cNvSpPr txBox="1"/>
          <p:nvPr/>
        </p:nvSpPr>
        <p:spPr>
          <a:xfrm>
            <a:off x="511752" y="1094085"/>
            <a:ext cx="4967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Test Case 2.1 – </a:t>
            </a:r>
            <a:r>
              <a:rPr lang="zh-CN" altLang="en-US" dirty="0"/>
              <a:t>无人状态检测</a:t>
            </a:r>
            <a:endParaRPr lang="en-US" dirty="0"/>
          </a:p>
        </p:txBody>
      </p:sp>
      <p:graphicFrame>
        <p:nvGraphicFramePr>
          <p:cNvPr id="6" name="Table 91">
            <a:extLst>
              <a:ext uri="{FF2B5EF4-FFF2-40B4-BE49-F238E27FC236}">
                <a16:creationId xmlns:a16="http://schemas.microsoft.com/office/drawing/2014/main" id="{D8E1C57A-D7E0-AE6B-BA92-BB2847B0D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4142"/>
              </p:ext>
            </p:extLst>
          </p:nvPr>
        </p:nvGraphicFramePr>
        <p:xfrm>
          <a:off x="517585" y="1487369"/>
          <a:ext cx="1108494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966">
                  <a:extLst>
                    <a:ext uri="{9D8B030D-6E8A-4147-A177-3AD203B41FA5}">
                      <a16:colId xmlns:a16="http://schemas.microsoft.com/office/drawing/2014/main" val="651139651"/>
                    </a:ext>
                  </a:extLst>
                </a:gridCol>
                <a:gridCol w="3140015">
                  <a:extLst>
                    <a:ext uri="{9D8B030D-6E8A-4147-A177-3AD203B41FA5}">
                      <a16:colId xmlns:a16="http://schemas.microsoft.com/office/drawing/2014/main" val="1827852156"/>
                    </a:ext>
                  </a:extLst>
                </a:gridCol>
                <a:gridCol w="2581247">
                  <a:extLst>
                    <a:ext uri="{9D8B030D-6E8A-4147-A177-3AD203B41FA5}">
                      <a16:colId xmlns:a16="http://schemas.microsoft.com/office/drawing/2014/main" val="893689832"/>
                    </a:ext>
                  </a:extLst>
                </a:gridCol>
                <a:gridCol w="3284714">
                  <a:extLst>
                    <a:ext uri="{9D8B030D-6E8A-4147-A177-3AD203B41FA5}">
                      <a16:colId xmlns:a16="http://schemas.microsoft.com/office/drawing/2014/main" val="518297325"/>
                    </a:ext>
                  </a:extLst>
                </a:gridCol>
              </a:tblGrid>
              <a:tr h="212214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测试方法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结果记录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单次通过标准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测试数量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22560"/>
                  </a:ext>
                </a:extLst>
              </a:tr>
              <a:tr h="415588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保持探测范围内无人，检测传感器是否出现有人误报。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有人误报数量，有人误报的时间、目标位置。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有人误报出现次数 </a:t>
                      </a:r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= 0</a:t>
                      </a:r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4ToF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S1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重复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次，共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小时。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S2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重复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次，共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干扰源次。</a:t>
                      </a:r>
                      <a:endParaRPr lang="en-US" altLang="zh-CN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39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ToF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S1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重复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次，共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小时。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S2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重复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次，共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干扰源次。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08467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E0B46523-36D0-3E94-C65F-D839B39ECFF5}"/>
              </a:ext>
            </a:extLst>
          </p:cNvPr>
          <p:cNvSpPr txBox="1"/>
          <p:nvPr/>
        </p:nvSpPr>
        <p:spPr>
          <a:xfrm>
            <a:off x="511750" y="2639743"/>
            <a:ext cx="1126714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S1:</a:t>
            </a:r>
          </a:p>
          <a:p>
            <a:r>
              <a:rPr lang="zh-CN" altLang="en-US" sz="1100" dirty="0"/>
              <a:t>系统上电</a:t>
            </a:r>
            <a:r>
              <a:rPr lang="en-US" altLang="zh-CN" sz="1100" dirty="0"/>
              <a:t>—&gt;</a:t>
            </a:r>
            <a:r>
              <a:rPr lang="zh-CN" altLang="en-US" sz="1100" dirty="0"/>
              <a:t>保持探测范围内无人，运行</a:t>
            </a:r>
            <a:r>
              <a:rPr lang="en-US" altLang="zh-CN" sz="1100" dirty="0"/>
              <a:t>24H —&gt;</a:t>
            </a:r>
            <a:r>
              <a:rPr lang="zh-CN" altLang="en-US" sz="1100" dirty="0"/>
              <a:t>记录误报情况。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S2</a:t>
            </a:r>
            <a:r>
              <a:rPr lang="zh-CN" altLang="en-US" sz="1100" dirty="0"/>
              <a:t>：</a:t>
            </a:r>
            <a:endParaRPr lang="en-US" altLang="zh-CN" sz="1100" dirty="0"/>
          </a:p>
          <a:p>
            <a:r>
              <a:rPr lang="zh-CN" altLang="en-US" sz="1100" dirty="0"/>
              <a:t>系统上电</a:t>
            </a:r>
            <a:r>
              <a:rPr lang="en-US" altLang="zh-CN" sz="1100" dirty="0"/>
              <a:t>—&gt;</a:t>
            </a:r>
            <a:r>
              <a:rPr lang="zh-CN" altLang="en-US" sz="1100" dirty="0"/>
              <a:t>保持探测范围内无人</a:t>
            </a:r>
            <a:r>
              <a:rPr lang="en-US" altLang="zh-CN" sz="1100" dirty="0"/>
              <a:t>—&gt;</a:t>
            </a:r>
            <a:r>
              <a:rPr lang="zh-CN" altLang="en-US" sz="1100" dirty="0"/>
              <a:t>在探测范围内启动干扰源（</a:t>
            </a:r>
            <a:r>
              <a:rPr lang="en-US" altLang="zh-CN" sz="1100" dirty="0"/>
              <a:t>1.</a:t>
            </a:r>
            <a:r>
              <a:rPr lang="zh-CN" altLang="en-US" sz="1100" dirty="0"/>
              <a:t>扫地机器人、</a:t>
            </a:r>
            <a:r>
              <a:rPr lang="en-US" altLang="zh-CN" sz="1100" dirty="0"/>
              <a:t>2.</a:t>
            </a:r>
            <a:r>
              <a:rPr lang="zh-CN" altLang="en-US" sz="1100" dirty="0"/>
              <a:t>转动的风扇、</a:t>
            </a:r>
            <a:r>
              <a:rPr lang="en-US" altLang="zh-CN" sz="1100" dirty="0"/>
              <a:t>3.</a:t>
            </a:r>
            <a:r>
              <a:rPr lang="zh-CN" altLang="en-US" sz="1100" dirty="0"/>
              <a:t>吹动的布帘、</a:t>
            </a:r>
            <a:r>
              <a:rPr lang="en-US" altLang="zh-CN" sz="1100" dirty="0"/>
              <a:t>4.</a:t>
            </a:r>
            <a:r>
              <a:rPr lang="zh-CN" altLang="en-US" sz="1100" dirty="0"/>
              <a:t>宠物）活动</a:t>
            </a:r>
            <a:r>
              <a:rPr lang="en-US" altLang="zh-CN" sz="1100" dirty="0"/>
              <a:t>1min —&gt;</a:t>
            </a:r>
            <a:r>
              <a:rPr lang="zh-CN" altLang="en-US" sz="1100" dirty="0"/>
              <a:t>记录误报情况。</a:t>
            </a:r>
            <a:endParaRPr lang="en-US" altLang="zh-CN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067F1A-E5D0-C6C7-1381-AAEDA4B06AD3}"/>
              </a:ext>
            </a:extLst>
          </p:cNvPr>
          <p:cNvSpPr txBox="1"/>
          <p:nvPr/>
        </p:nvSpPr>
        <p:spPr>
          <a:xfrm>
            <a:off x="511750" y="3800594"/>
            <a:ext cx="61036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PS</a:t>
            </a:r>
            <a:r>
              <a:rPr lang="zh-CN" altLang="en-US" sz="1100" dirty="0"/>
              <a:t>：家具布局从</a:t>
            </a:r>
            <a:r>
              <a:rPr lang="en-US" altLang="zh-CN" sz="1100" dirty="0"/>
              <a:t>Test Case 1.1</a:t>
            </a:r>
            <a:r>
              <a:rPr lang="zh-CN" altLang="en-US" sz="1100" dirty="0"/>
              <a:t>和</a:t>
            </a:r>
            <a:r>
              <a:rPr lang="en-US" altLang="zh-CN" sz="1100" dirty="0"/>
              <a:t>1.2</a:t>
            </a:r>
            <a:r>
              <a:rPr lang="zh-CN" altLang="en-US" sz="1100" dirty="0"/>
              <a:t>中任意挑选。</a:t>
            </a:r>
            <a:endParaRPr lang="en-US" altLang="zh-CN" sz="1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6DE131-CF62-0D92-5182-2FB489502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08" y="4464808"/>
            <a:ext cx="2042337" cy="9297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7077EE-D75F-892F-A2AB-AC864DF12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657" y="4462721"/>
            <a:ext cx="2042337" cy="952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9785EF-8678-A204-8EAF-DA1769243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822" y="4462721"/>
            <a:ext cx="2027096" cy="815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B4B69C-8344-B28D-3672-89B5F234D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1100" y="4519875"/>
            <a:ext cx="1958510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2783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0965527C-E2E8-FE44-2BBC-55E4166C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78" y="512498"/>
            <a:ext cx="11368018" cy="776038"/>
          </a:xfrm>
        </p:spPr>
        <p:txBody>
          <a:bodyPr/>
          <a:lstStyle/>
          <a:p>
            <a:r>
              <a:rPr lang="en-US" altLang="zh-CN" dirty="0"/>
              <a:t>Sensing p</a:t>
            </a:r>
            <a:r>
              <a:rPr lang="en-US" dirty="0"/>
              <a:t>erformance verification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49036-DDF4-10CE-8CFE-80840536F28F}"/>
              </a:ext>
            </a:extLst>
          </p:cNvPr>
          <p:cNvSpPr txBox="1"/>
          <p:nvPr/>
        </p:nvSpPr>
        <p:spPr>
          <a:xfrm>
            <a:off x="511752" y="1094085"/>
            <a:ext cx="49676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Test Case 2.2 –</a:t>
            </a:r>
            <a:r>
              <a:rPr lang="zh-CN" altLang="en-US" sz="1800" dirty="0"/>
              <a:t>人员进入检测</a:t>
            </a:r>
            <a:endParaRPr lang="en-US" sz="1800" dirty="0"/>
          </a:p>
          <a:p>
            <a:endParaRPr lang="en-US" dirty="0"/>
          </a:p>
        </p:txBody>
      </p:sp>
      <p:graphicFrame>
        <p:nvGraphicFramePr>
          <p:cNvPr id="6" name="Table 91">
            <a:extLst>
              <a:ext uri="{FF2B5EF4-FFF2-40B4-BE49-F238E27FC236}">
                <a16:creationId xmlns:a16="http://schemas.microsoft.com/office/drawing/2014/main" id="{D8E1C57A-D7E0-AE6B-BA92-BB2847B0D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2506"/>
              </p:ext>
            </p:extLst>
          </p:nvPr>
        </p:nvGraphicFramePr>
        <p:xfrm>
          <a:off x="517585" y="1487369"/>
          <a:ext cx="11084942" cy="89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966">
                  <a:extLst>
                    <a:ext uri="{9D8B030D-6E8A-4147-A177-3AD203B41FA5}">
                      <a16:colId xmlns:a16="http://schemas.microsoft.com/office/drawing/2014/main" val="651139651"/>
                    </a:ext>
                  </a:extLst>
                </a:gridCol>
                <a:gridCol w="3140015">
                  <a:extLst>
                    <a:ext uri="{9D8B030D-6E8A-4147-A177-3AD203B41FA5}">
                      <a16:colId xmlns:a16="http://schemas.microsoft.com/office/drawing/2014/main" val="1827852156"/>
                    </a:ext>
                  </a:extLst>
                </a:gridCol>
                <a:gridCol w="2581247">
                  <a:extLst>
                    <a:ext uri="{9D8B030D-6E8A-4147-A177-3AD203B41FA5}">
                      <a16:colId xmlns:a16="http://schemas.microsoft.com/office/drawing/2014/main" val="893689832"/>
                    </a:ext>
                  </a:extLst>
                </a:gridCol>
                <a:gridCol w="3284714">
                  <a:extLst>
                    <a:ext uri="{9D8B030D-6E8A-4147-A177-3AD203B41FA5}">
                      <a16:colId xmlns:a16="http://schemas.microsoft.com/office/drawing/2014/main" val="518297325"/>
                    </a:ext>
                  </a:extLst>
                </a:gridCol>
              </a:tblGrid>
              <a:tr h="212214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测试方法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结果记录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单次通过标准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测试数量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22560"/>
                  </a:ext>
                </a:extLst>
              </a:tr>
              <a:tr h="415588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人员从探测范围外进入探测范围内</a:t>
                      </a:r>
                      <a:r>
                        <a:rPr lang="en-US" altLang="zh-CN" sz="1100" dirty="0"/>
                        <a:t>,</a:t>
                      </a:r>
                      <a:r>
                        <a:rPr lang="zh-CN" altLang="en-US" sz="1100" dirty="0"/>
                        <a:t>停留在探测范围边缘（</a:t>
                      </a:r>
                      <a:r>
                        <a:rPr lang="en-US" altLang="zh-CN" sz="1100" dirty="0"/>
                        <a:t>0.5</a:t>
                      </a:r>
                      <a:r>
                        <a:rPr lang="zh-CN" altLang="en-US" sz="1100" dirty="0"/>
                        <a:t>米方格中心点）。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人员进入漏检数量。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人员进入检测时间</a:t>
                      </a:r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&lt;1s</a:t>
                      </a:r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  <a:endParaRPr lang="en-US" altLang="zh-CN" sz="110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39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有人漏检出现次数 </a:t>
                      </a:r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= 0</a:t>
                      </a:r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  <a:endParaRPr lang="en-US" altLang="zh-CN" sz="110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39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ToF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次，重复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次，共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40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次。</a:t>
                      </a:r>
                      <a:endParaRPr lang="en-US" altLang="zh-CN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39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ToF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22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次，重复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次，共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44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次。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0846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99474E8-06D9-E61C-861C-2099A47DB5F7}"/>
              </a:ext>
            </a:extLst>
          </p:cNvPr>
          <p:cNvSpPr/>
          <p:nvPr/>
        </p:nvSpPr>
        <p:spPr>
          <a:xfrm>
            <a:off x="782225" y="3194878"/>
            <a:ext cx="22860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97124DB-5CD4-EF82-9B1D-4B342525244D}"/>
              </a:ext>
            </a:extLst>
          </p:cNvPr>
          <p:cNvGrpSpPr/>
          <p:nvPr/>
        </p:nvGrpSpPr>
        <p:grpSpPr>
          <a:xfrm>
            <a:off x="1762128" y="4174781"/>
            <a:ext cx="326194" cy="326194"/>
            <a:chOff x="1601042" y="2051620"/>
            <a:chExt cx="326194" cy="326194"/>
          </a:xfrm>
          <a:solidFill>
            <a:schemeClr val="accent3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F9CE3B-09C6-35DE-74CD-4CEAA2EB2528}"/>
                </a:ext>
              </a:extLst>
            </p:cNvPr>
            <p:cNvSpPr/>
            <p:nvPr/>
          </p:nvSpPr>
          <p:spPr>
            <a:xfrm rot="2700000">
              <a:off x="1646014" y="2051620"/>
              <a:ext cx="73153" cy="1630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9F7D3D-7D48-9EC9-C74F-914CE47CC146}"/>
                </a:ext>
              </a:extLst>
            </p:cNvPr>
            <p:cNvSpPr/>
            <p:nvPr/>
          </p:nvSpPr>
          <p:spPr>
            <a:xfrm rot="18900000">
              <a:off x="1809111" y="2051620"/>
              <a:ext cx="73153" cy="1630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EDADA2-3081-463D-C32A-C8968E494ACF}"/>
                </a:ext>
              </a:extLst>
            </p:cNvPr>
            <p:cNvSpPr/>
            <p:nvPr/>
          </p:nvSpPr>
          <p:spPr>
            <a:xfrm rot="18900000">
              <a:off x="1646014" y="2214717"/>
              <a:ext cx="73153" cy="1630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437C26-A495-02D9-04EC-54195E19640E}"/>
                </a:ext>
              </a:extLst>
            </p:cNvPr>
            <p:cNvSpPr/>
            <p:nvPr/>
          </p:nvSpPr>
          <p:spPr>
            <a:xfrm rot="2700000">
              <a:off x="1809111" y="2214717"/>
              <a:ext cx="73153" cy="1630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C3751C-8937-F00B-F5EA-7F27ADB3C703}"/>
              </a:ext>
            </a:extLst>
          </p:cNvPr>
          <p:cNvCxnSpPr>
            <a:cxnSpLocks/>
          </p:cNvCxnSpPr>
          <p:nvPr/>
        </p:nvCxnSpPr>
        <p:spPr>
          <a:xfrm>
            <a:off x="782225" y="3194878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7344AB-4ED3-0461-6051-EA22428B4877}"/>
              </a:ext>
            </a:extLst>
          </p:cNvPr>
          <p:cNvCxnSpPr>
            <a:cxnSpLocks/>
          </p:cNvCxnSpPr>
          <p:nvPr/>
        </p:nvCxnSpPr>
        <p:spPr>
          <a:xfrm>
            <a:off x="782225" y="3423478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5E1A99-D796-8F8E-EA24-DE426EE357B3}"/>
              </a:ext>
            </a:extLst>
          </p:cNvPr>
          <p:cNvCxnSpPr>
            <a:cxnSpLocks/>
          </p:cNvCxnSpPr>
          <p:nvPr/>
        </p:nvCxnSpPr>
        <p:spPr>
          <a:xfrm>
            <a:off x="782225" y="4337878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D6F9DB-9469-B4A4-91D1-73BC32C2A274}"/>
              </a:ext>
            </a:extLst>
          </p:cNvPr>
          <p:cNvCxnSpPr>
            <a:cxnSpLocks/>
          </p:cNvCxnSpPr>
          <p:nvPr/>
        </p:nvCxnSpPr>
        <p:spPr>
          <a:xfrm>
            <a:off x="782225" y="5023678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216619-D75A-A15C-BD6D-6D5151A00E37}"/>
              </a:ext>
            </a:extLst>
          </p:cNvPr>
          <p:cNvCxnSpPr>
            <a:cxnSpLocks/>
          </p:cNvCxnSpPr>
          <p:nvPr/>
        </p:nvCxnSpPr>
        <p:spPr>
          <a:xfrm>
            <a:off x="782225" y="5252278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0E8721-777A-4F9C-DE88-679250DAF67A}"/>
              </a:ext>
            </a:extLst>
          </p:cNvPr>
          <p:cNvCxnSpPr>
            <a:cxnSpLocks/>
          </p:cNvCxnSpPr>
          <p:nvPr/>
        </p:nvCxnSpPr>
        <p:spPr>
          <a:xfrm>
            <a:off x="782225" y="5480878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9DEC19-E147-D583-9D56-B2BD93FD90E1}"/>
              </a:ext>
            </a:extLst>
          </p:cNvPr>
          <p:cNvCxnSpPr>
            <a:cxnSpLocks/>
          </p:cNvCxnSpPr>
          <p:nvPr/>
        </p:nvCxnSpPr>
        <p:spPr>
          <a:xfrm rot="5400000">
            <a:off x="1925225" y="4343400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BCF935-739C-3152-A0CE-08B8E70558F2}"/>
              </a:ext>
            </a:extLst>
          </p:cNvPr>
          <p:cNvCxnSpPr>
            <a:cxnSpLocks/>
          </p:cNvCxnSpPr>
          <p:nvPr/>
        </p:nvCxnSpPr>
        <p:spPr>
          <a:xfrm rot="5400000">
            <a:off x="1696625" y="4343400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0E397E-0C77-689A-2EB7-526434AE4B11}"/>
              </a:ext>
            </a:extLst>
          </p:cNvPr>
          <p:cNvCxnSpPr>
            <a:cxnSpLocks/>
          </p:cNvCxnSpPr>
          <p:nvPr/>
        </p:nvCxnSpPr>
        <p:spPr>
          <a:xfrm rot="5400000">
            <a:off x="1468025" y="4343400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B28107-C1B6-1DAA-AFCF-BE91C5D0F4C6}"/>
              </a:ext>
            </a:extLst>
          </p:cNvPr>
          <p:cNvCxnSpPr>
            <a:cxnSpLocks/>
          </p:cNvCxnSpPr>
          <p:nvPr/>
        </p:nvCxnSpPr>
        <p:spPr>
          <a:xfrm rot="5400000">
            <a:off x="782225" y="4343400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209C17-3D9E-C7CA-45CD-F749D1CEB95D}"/>
              </a:ext>
            </a:extLst>
          </p:cNvPr>
          <p:cNvCxnSpPr>
            <a:cxnSpLocks/>
          </p:cNvCxnSpPr>
          <p:nvPr/>
        </p:nvCxnSpPr>
        <p:spPr>
          <a:xfrm rot="5400000">
            <a:off x="-132175" y="4343400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B25C87-44AB-3416-AA12-9F03EEF6F51A}"/>
              </a:ext>
            </a:extLst>
          </p:cNvPr>
          <p:cNvCxnSpPr>
            <a:cxnSpLocks/>
          </p:cNvCxnSpPr>
          <p:nvPr/>
        </p:nvCxnSpPr>
        <p:spPr>
          <a:xfrm rot="5400000">
            <a:off x="-360775" y="4343400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85C386D-BD5D-FF74-AD99-E8A1D42F6EED}"/>
              </a:ext>
            </a:extLst>
          </p:cNvPr>
          <p:cNvGrpSpPr/>
          <p:nvPr/>
        </p:nvGrpSpPr>
        <p:grpSpPr>
          <a:xfrm>
            <a:off x="1833785" y="4244458"/>
            <a:ext cx="182880" cy="182880"/>
            <a:chOff x="6619335" y="2342967"/>
            <a:chExt cx="293298" cy="29329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AE126A4-B09D-5C5A-C7F1-5F236D173852}"/>
                </a:ext>
              </a:extLst>
            </p:cNvPr>
            <p:cNvCxnSpPr>
              <a:cxnSpLocks/>
            </p:cNvCxnSpPr>
            <p:nvPr/>
          </p:nvCxnSpPr>
          <p:spPr>
            <a:xfrm>
              <a:off x="6619335" y="2489616"/>
              <a:ext cx="29329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5E34AF-D051-A916-A944-4BD3EED3066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19335" y="2489616"/>
              <a:ext cx="29329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1055009-9C21-DDAC-839D-E7D2ED68D2DA}"/>
              </a:ext>
            </a:extLst>
          </p:cNvPr>
          <p:cNvGrpSpPr/>
          <p:nvPr/>
        </p:nvGrpSpPr>
        <p:grpSpPr>
          <a:xfrm rot="5400000">
            <a:off x="1744962" y="1885741"/>
            <a:ext cx="363398" cy="2286000"/>
            <a:chOff x="10254473" y="1201245"/>
            <a:chExt cx="363398" cy="126832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EF5BF3F-37C1-304A-F2D8-AF9C5A40DC71}"/>
                </a:ext>
              </a:extLst>
            </p:cNvPr>
            <p:cNvCxnSpPr>
              <a:cxnSpLocks/>
            </p:cNvCxnSpPr>
            <p:nvPr/>
          </p:nvCxnSpPr>
          <p:spPr>
            <a:xfrm>
              <a:off x="10268307" y="1201245"/>
              <a:ext cx="349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6C8FB7E-923F-D52E-B885-D0A5EF661501}"/>
                </a:ext>
              </a:extLst>
            </p:cNvPr>
            <p:cNvCxnSpPr>
              <a:cxnSpLocks/>
            </p:cNvCxnSpPr>
            <p:nvPr/>
          </p:nvCxnSpPr>
          <p:spPr>
            <a:xfrm>
              <a:off x="10429256" y="1201245"/>
              <a:ext cx="0" cy="12683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205BF87-C0E7-917E-56B5-F6C45BB2884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4473" y="2469562"/>
              <a:ext cx="349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5209875-1D74-C199-9B93-CB63AB4E2E09}"/>
              </a:ext>
            </a:extLst>
          </p:cNvPr>
          <p:cNvSpPr txBox="1"/>
          <p:nvPr/>
        </p:nvSpPr>
        <p:spPr>
          <a:xfrm>
            <a:off x="1724437" y="2811187"/>
            <a:ext cx="429387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5 </a:t>
            </a:r>
            <a:r>
              <a:rPr lang="en-US" altLang="zh-CN" sz="1200" dirty="0"/>
              <a:t>m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A1BD3A-065E-5EA2-684F-9A33C66BD436}"/>
              </a:ext>
            </a:extLst>
          </p:cNvPr>
          <p:cNvSpPr/>
          <p:nvPr/>
        </p:nvSpPr>
        <p:spPr>
          <a:xfrm>
            <a:off x="5097593" y="3193235"/>
            <a:ext cx="1828800" cy="18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F92A61-EB53-62C5-AA41-50AA9B192875}"/>
              </a:ext>
            </a:extLst>
          </p:cNvPr>
          <p:cNvGrpSpPr/>
          <p:nvPr/>
        </p:nvGrpSpPr>
        <p:grpSpPr>
          <a:xfrm>
            <a:off x="5901013" y="3985829"/>
            <a:ext cx="221961" cy="243613"/>
            <a:chOff x="3861904" y="4844194"/>
            <a:chExt cx="221961" cy="243613"/>
          </a:xfrm>
          <a:solidFill>
            <a:schemeClr val="accent3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ADC766D-DF9D-7CBE-3FCB-B6665159C5F7}"/>
                </a:ext>
              </a:extLst>
            </p:cNvPr>
            <p:cNvSpPr/>
            <p:nvPr/>
          </p:nvSpPr>
          <p:spPr>
            <a:xfrm rot="-1800000">
              <a:off x="3861904" y="4924710"/>
              <a:ext cx="73153" cy="1630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B54E1E7-640F-2CE5-9AF2-24E91179B404}"/>
                </a:ext>
              </a:extLst>
            </p:cNvPr>
            <p:cNvSpPr/>
            <p:nvPr/>
          </p:nvSpPr>
          <p:spPr>
            <a:xfrm rot="1800000">
              <a:off x="4010712" y="4924710"/>
              <a:ext cx="73153" cy="1630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E68BEF-4439-E6EE-3583-EE69A81C16E2}"/>
                </a:ext>
              </a:extLst>
            </p:cNvPr>
            <p:cNvSpPr/>
            <p:nvPr/>
          </p:nvSpPr>
          <p:spPr>
            <a:xfrm rot="5400000">
              <a:off x="3934354" y="4799222"/>
              <a:ext cx="73153" cy="1630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FB34B1-A02D-1AA7-36EF-DDE11C988DD8}"/>
              </a:ext>
            </a:extLst>
          </p:cNvPr>
          <p:cNvCxnSpPr>
            <a:cxnSpLocks/>
          </p:cNvCxnSpPr>
          <p:nvPr/>
        </p:nvCxnSpPr>
        <p:spPr>
          <a:xfrm>
            <a:off x="5097593" y="3193235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8273E99-FCB4-C2B1-6525-B99AC067ECAA}"/>
              </a:ext>
            </a:extLst>
          </p:cNvPr>
          <p:cNvCxnSpPr>
            <a:cxnSpLocks/>
          </p:cNvCxnSpPr>
          <p:nvPr/>
        </p:nvCxnSpPr>
        <p:spPr>
          <a:xfrm>
            <a:off x="5097593" y="4107635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00D29F4-02CC-8C12-2471-90626E52C07F}"/>
              </a:ext>
            </a:extLst>
          </p:cNvPr>
          <p:cNvCxnSpPr>
            <a:cxnSpLocks/>
          </p:cNvCxnSpPr>
          <p:nvPr/>
        </p:nvCxnSpPr>
        <p:spPr>
          <a:xfrm>
            <a:off x="5097593" y="4564835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B05736F-BECC-043F-F701-49DA6C9A8F3F}"/>
              </a:ext>
            </a:extLst>
          </p:cNvPr>
          <p:cNvCxnSpPr>
            <a:cxnSpLocks/>
          </p:cNvCxnSpPr>
          <p:nvPr/>
        </p:nvCxnSpPr>
        <p:spPr>
          <a:xfrm>
            <a:off x="5097593" y="4793435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E90C8C8-B986-5DE1-E5A3-54CD38B34417}"/>
              </a:ext>
            </a:extLst>
          </p:cNvPr>
          <p:cNvCxnSpPr>
            <a:cxnSpLocks/>
          </p:cNvCxnSpPr>
          <p:nvPr/>
        </p:nvCxnSpPr>
        <p:spPr>
          <a:xfrm>
            <a:off x="5097593" y="5022035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9BEB9E0-1C37-161B-4A54-6D61FD48A7DD}"/>
              </a:ext>
            </a:extLst>
          </p:cNvPr>
          <p:cNvCxnSpPr>
            <a:cxnSpLocks/>
          </p:cNvCxnSpPr>
          <p:nvPr/>
        </p:nvCxnSpPr>
        <p:spPr>
          <a:xfrm rot="5400000">
            <a:off x="6011993" y="4113157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0E35F7B-1341-BF77-ECAB-BD3021379ABE}"/>
              </a:ext>
            </a:extLst>
          </p:cNvPr>
          <p:cNvCxnSpPr>
            <a:cxnSpLocks/>
          </p:cNvCxnSpPr>
          <p:nvPr/>
        </p:nvCxnSpPr>
        <p:spPr>
          <a:xfrm rot="5400000">
            <a:off x="5783393" y="4113157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FDC13C-A334-6358-E54B-C5847C43CC43}"/>
              </a:ext>
            </a:extLst>
          </p:cNvPr>
          <p:cNvCxnSpPr>
            <a:cxnSpLocks/>
          </p:cNvCxnSpPr>
          <p:nvPr/>
        </p:nvCxnSpPr>
        <p:spPr>
          <a:xfrm rot="5400000">
            <a:off x="5326193" y="4113157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9F6CB31-98D4-051C-E97D-4339AC53D73A}"/>
              </a:ext>
            </a:extLst>
          </p:cNvPr>
          <p:cNvCxnSpPr>
            <a:cxnSpLocks/>
          </p:cNvCxnSpPr>
          <p:nvPr/>
        </p:nvCxnSpPr>
        <p:spPr>
          <a:xfrm rot="5400000">
            <a:off x="4411793" y="4113157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13090F-11B5-BA58-FF3D-625C07B1E947}"/>
              </a:ext>
            </a:extLst>
          </p:cNvPr>
          <p:cNvCxnSpPr>
            <a:cxnSpLocks/>
          </p:cNvCxnSpPr>
          <p:nvPr/>
        </p:nvCxnSpPr>
        <p:spPr>
          <a:xfrm rot="5400000">
            <a:off x="4183193" y="4113157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01C135D-BEF6-DF6B-27C9-8913B3BE78A4}"/>
              </a:ext>
            </a:extLst>
          </p:cNvPr>
          <p:cNvGrpSpPr/>
          <p:nvPr/>
        </p:nvGrpSpPr>
        <p:grpSpPr>
          <a:xfrm>
            <a:off x="5920553" y="4016195"/>
            <a:ext cx="182880" cy="182880"/>
            <a:chOff x="6619335" y="2342967"/>
            <a:chExt cx="293298" cy="293298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75012C8-DE06-7E57-2981-0CB920E58C4E}"/>
                </a:ext>
              </a:extLst>
            </p:cNvPr>
            <p:cNvCxnSpPr>
              <a:cxnSpLocks/>
            </p:cNvCxnSpPr>
            <p:nvPr/>
          </p:nvCxnSpPr>
          <p:spPr>
            <a:xfrm>
              <a:off x="6619335" y="2489616"/>
              <a:ext cx="29329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000B278-40D3-73D4-CA36-6A7924E70EB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19335" y="2489616"/>
              <a:ext cx="29329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D567225-3EE9-24F8-3D1E-8AC0D82697BF}"/>
              </a:ext>
            </a:extLst>
          </p:cNvPr>
          <p:cNvGrpSpPr/>
          <p:nvPr/>
        </p:nvGrpSpPr>
        <p:grpSpPr>
          <a:xfrm rot="5400000">
            <a:off x="5830293" y="2100296"/>
            <a:ext cx="363398" cy="1828800"/>
            <a:chOff x="10254473" y="1201245"/>
            <a:chExt cx="363398" cy="126832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592819F-2454-D9A0-3E27-E437ECBA69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68307" y="1201245"/>
              <a:ext cx="349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251AF7-F4BA-E961-A02D-05E2FD03012F}"/>
                </a:ext>
              </a:extLst>
            </p:cNvPr>
            <p:cNvCxnSpPr>
              <a:cxnSpLocks/>
            </p:cNvCxnSpPr>
            <p:nvPr/>
          </p:nvCxnSpPr>
          <p:spPr>
            <a:xfrm>
              <a:off x="10429256" y="1201245"/>
              <a:ext cx="0" cy="12683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BE09DC6-9E36-49F5-C350-A78AE5A8343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4473" y="2469562"/>
              <a:ext cx="349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548C3AEA-0AB9-0F1D-C28E-A9D67356202D}"/>
              </a:ext>
            </a:extLst>
          </p:cNvPr>
          <p:cNvSpPr txBox="1"/>
          <p:nvPr/>
        </p:nvSpPr>
        <p:spPr>
          <a:xfrm>
            <a:off x="5865800" y="2811187"/>
            <a:ext cx="42938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4 </a:t>
            </a:r>
            <a:r>
              <a:rPr lang="en-US" altLang="zh-CN" sz="1200" dirty="0"/>
              <a:t>m</a:t>
            </a:r>
            <a:endParaRPr lang="en-US" sz="1200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AA4DF48-EA69-79F7-2B67-409770D38177}"/>
              </a:ext>
            </a:extLst>
          </p:cNvPr>
          <p:cNvCxnSpPr>
            <a:cxnSpLocks/>
          </p:cNvCxnSpPr>
          <p:nvPr/>
        </p:nvCxnSpPr>
        <p:spPr>
          <a:xfrm>
            <a:off x="782225" y="3652078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516EE85-A955-6184-A8BD-FD5E024635F5}"/>
              </a:ext>
            </a:extLst>
          </p:cNvPr>
          <p:cNvCxnSpPr>
            <a:cxnSpLocks/>
          </p:cNvCxnSpPr>
          <p:nvPr/>
        </p:nvCxnSpPr>
        <p:spPr>
          <a:xfrm>
            <a:off x="782225" y="3880678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FD3CE85-ABC9-4C45-F975-92A38250953F}"/>
              </a:ext>
            </a:extLst>
          </p:cNvPr>
          <p:cNvCxnSpPr>
            <a:cxnSpLocks/>
          </p:cNvCxnSpPr>
          <p:nvPr/>
        </p:nvCxnSpPr>
        <p:spPr>
          <a:xfrm>
            <a:off x="782225" y="4109278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32A1A27-EFC4-9190-23A4-F11BDD53F391}"/>
              </a:ext>
            </a:extLst>
          </p:cNvPr>
          <p:cNvCxnSpPr>
            <a:cxnSpLocks/>
          </p:cNvCxnSpPr>
          <p:nvPr/>
        </p:nvCxnSpPr>
        <p:spPr>
          <a:xfrm>
            <a:off x="782225" y="4566478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EE257EF-73AE-FAF5-02A8-16490A00ECB7}"/>
              </a:ext>
            </a:extLst>
          </p:cNvPr>
          <p:cNvCxnSpPr>
            <a:cxnSpLocks/>
          </p:cNvCxnSpPr>
          <p:nvPr/>
        </p:nvCxnSpPr>
        <p:spPr>
          <a:xfrm>
            <a:off x="782225" y="4795078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19BBBDB-6653-95A0-760A-3BFCE65C9847}"/>
              </a:ext>
            </a:extLst>
          </p:cNvPr>
          <p:cNvCxnSpPr>
            <a:cxnSpLocks/>
          </p:cNvCxnSpPr>
          <p:nvPr/>
        </p:nvCxnSpPr>
        <p:spPr>
          <a:xfrm rot="5400000">
            <a:off x="96425" y="4343400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A6B46EA-BF5D-2C4E-37C5-5C54EC8BAA8F}"/>
              </a:ext>
            </a:extLst>
          </p:cNvPr>
          <p:cNvCxnSpPr>
            <a:cxnSpLocks/>
          </p:cNvCxnSpPr>
          <p:nvPr/>
        </p:nvCxnSpPr>
        <p:spPr>
          <a:xfrm rot="5400000">
            <a:off x="325025" y="4343400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39E4504-8C6A-9E32-2D64-B14E5B6976FA}"/>
              </a:ext>
            </a:extLst>
          </p:cNvPr>
          <p:cNvCxnSpPr>
            <a:cxnSpLocks/>
          </p:cNvCxnSpPr>
          <p:nvPr/>
        </p:nvCxnSpPr>
        <p:spPr>
          <a:xfrm rot="5400000">
            <a:off x="553625" y="4343400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CA94135-815E-FB61-5B0D-4F5960F2DC1B}"/>
              </a:ext>
            </a:extLst>
          </p:cNvPr>
          <p:cNvCxnSpPr>
            <a:cxnSpLocks/>
          </p:cNvCxnSpPr>
          <p:nvPr/>
        </p:nvCxnSpPr>
        <p:spPr>
          <a:xfrm rot="5400000">
            <a:off x="1010825" y="4343400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73A141C-7294-87F6-D3CA-D5EE0493D7BD}"/>
              </a:ext>
            </a:extLst>
          </p:cNvPr>
          <p:cNvCxnSpPr>
            <a:cxnSpLocks/>
          </p:cNvCxnSpPr>
          <p:nvPr/>
        </p:nvCxnSpPr>
        <p:spPr>
          <a:xfrm rot="5400000">
            <a:off x="1239425" y="4343400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AAF2082-05F6-F715-EB51-BF190D4D51D7}"/>
              </a:ext>
            </a:extLst>
          </p:cNvPr>
          <p:cNvCxnSpPr>
            <a:cxnSpLocks/>
          </p:cNvCxnSpPr>
          <p:nvPr/>
        </p:nvCxnSpPr>
        <p:spPr>
          <a:xfrm>
            <a:off x="5097593" y="3421835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56351F0-302A-B7E0-BC91-2762CACB3ED6}"/>
              </a:ext>
            </a:extLst>
          </p:cNvPr>
          <p:cNvCxnSpPr>
            <a:cxnSpLocks/>
          </p:cNvCxnSpPr>
          <p:nvPr/>
        </p:nvCxnSpPr>
        <p:spPr>
          <a:xfrm>
            <a:off x="5097593" y="3650435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99A6B26-A219-648B-9F83-72F796FCBBF3}"/>
              </a:ext>
            </a:extLst>
          </p:cNvPr>
          <p:cNvCxnSpPr>
            <a:cxnSpLocks/>
          </p:cNvCxnSpPr>
          <p:nvPr/>
        </p:nvCxnSpPr>
        <p:spPr>
          <a:xfrm>
            <a:off x="5097593" y="3879035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086A873-963D-CE54-F7A7-6F2C16F9AA35}"/>
              </a:ext>
            </a:extLst>
          </p:cNvPr>
          <p:cNvCxnSpPr>
            <a:cxnSpLocks/>
          </p:cNvCxnSpPr>
          <p:nvPr/>
        </p:nvCxnSpPr>
        <p:spPr>
          <a:xfrm>
            <a:off x="5097593" y="4336235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CDBB8F1-C28B-C88B-4D44-787F0C0FE5B5}"/>
              </a:ext>
            </a:extLst>
          </p:cNvPr>
          <p:cNvCxnSpPr>
            <a:cxnSpLocks/>
          </p:cNvCxnSpPr>
          <p:nvPr/>
        </p:nvCxnSpPr>
        <p:spPr>
          <a:xfrm rot="5400000">
            <a:off x="4640393" y="4113157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6D10066-0302-5492-58F7-AF356691032B}"/>
              </a:ext>
            </a:extLst>
          </p:cNvPr>
          <p:cNvCxnSpPr>
            <a:cxnSpLocks/>
          </p:cNvCxnSpPr>
          <p:nvPr/>
        </p:nvCxnSpPr>
        <p:spPr>
          <a:xfrm rot="5400000">
            <a:off x="4868993" y="4113157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08256EA-CEED-1018-01F0-10C90BD93018}"/>
              </a:ext>
            </a:extLst>
          </p:cNvPr>
          <p:cNvCxnSpPr>
            <a:cxnSpLocks/>
          </p:cNvCxnSpPr>
          <p:nvPr/>
        </p:nvCxnSpPr>
        <p:spPr>
          <a:xfrm rot="5400000">
            <a:off x="5097593" y="4113157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63B4266-C242-43DB-5941-D9285D84FE63}"/>
              </a:ext>
            </a:extLst>
          </p:cNvPr>
          <p:cNvCxnSpPr>
            <a:cxnSpLocks/>
          </p:cNvCxnSpPr>
          <p:nvPr/>
        </p:nvCxnSpPr>
        <p:spPr>
          <a:xfrm rot="5400000">
            <a:off x="5554793" y="4113157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4834CAD-178C-62D5-F5A3-3F96520383CE}"/>
              </a:ext>
            </a:extLst>
          </p:cNvPr>
          <p:cNvSpPr/>
          <p:nvPr/>
        </p:nvSpPr>
        <p:spPr>
          <a:xfrm>
            <a:off x="782225" y="3196396"/>
            <a:ext cx="226619" cy="2286462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BD50D101-C412-B768-FBC2-98CA1D24BACD}"/>
              </a:ext>
            </a:extLst>
          </p:cNvPr>
          <p:cNvSpPr/>
          <p:nvPr/>
        </p:nvSpPr>
        <p:spPr>
          <a:xfrm>
            <a:off x="448544" y="5319999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10F40EFF-ADAB-10D1-67D5-79D636DDF553}"/>
              </a:ext>
            </a:extLst>
          </p:cNvPr>
          <p:cNvSpPr/>
          <p:nvPr/>
        </p:nvSpPr>
        <p:spPr>
          <a:xfrm>
            <a:off x="448544" y="3279774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0E9792-1119-0F86-41BB-53C196D65102}"/>
              </a:ext>
            </a:extLst>
          </p:cNvPr>
          <p:cNvSpPr/>
          <p:nvPr/>
        </p:nvSpPr>
        <p:spPr>
          <a:xfrm>
            <a:off x="448544" y="3506466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807514EC-7365-6812-C011-CED78CE69A29}"/>
              </a:ext>
            </a:extLst>
          </p:cNvPr>
          <p:cNvSpPr/>
          <p:nvPr/>
        </p:nvSpPr>
        <p:spPr>
          <a:xfrm>
            <a:off x="448544" y="3733158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5B84224D-D344-0470-328F-0213BCEB6458}"/>
              </a:ext>
            </a:extLst>
          </p:cNvPr>
          <p:cNvSpPr/>
          <p:nvPr/>
        </p:nvSpPr>
        <p:spPr>
          <a:xfrm>
            <a:off x="448544" y="3959850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D3F157FD-0C67-F23E-CD88-9758C37A71B6}"/>
              </a:ext>
            </a:extLst>
          </p:cNvPr>
          <p:cNvSpPr/>
          <p:nvPr/>
        </p:nvSpPr>
        <p:spPr>
          <a:xfrm>
            <a:off x="448544" y="4186542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F4624223-323F-BB86-BA5F-78A97A571EE6}"/>
              </a:ext>
            </a:extLst>
          </p:cNvPr>
          <p:cNvSpPr/>
          <p:nvPr/>
        </p:nvSpPr>
        <p:spPr>
          <a:xfrm>
            <a:off x="448544" y="4413234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7194D16F-2382-54F6-49D1-BF32E7185C72}"/>
              </a:ext>
            </a:extLst>
          </p:cNvPr>
          <p:cNvSpPr/>
          <p:nvPr/>
        </p:nvSpPr>
        <p:spPr>
          <a:xfrm>
            <a:off x="448544" y="4639926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43E623F6-7A21-487A-7660-054799E919C3}"/>
              </a:ext>
            </a:extLst>
          </p:cNvPr>
          <p:cNvSpPr/>
          <p:nvPr/>
        </p:nvSpPr>
        <p:spPr>
          <a:xfrm>
            <a:off x="448544" y="4866618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B7A5FAFC-0AD3-2A62-DCDC-DCBADC954831}"/>
              </a:ext>
            </a:extLst>
          </p:cNvPr>
          <p:cNvSpPr/>
          <p:nvPr/>
        </p:nvSpPr>
        <p:spPr>
          <a:xfrm>
            <a:off x="448544" y="5093310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9D57C0-96F1-6971-9F8F-82C5E431C879}"/>
              </a:ext>
            </a:extLst>
          </p:cNvPr>
          <p:cNvSpPr txBox="1"/>
          <p:nvPr/>
        </p:nvSpPr>
        <p:spPr>
          <a:xfrm>
            <a:off x="185186" y="5237574"/>
            <a:ext cx="34956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10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7F9BF9B-2D20-1480-1F95-7DC4DF8114CE}"/>
              </a:ext>
            </a:extLst>
          </p:cNvPr>
          <p:cNvSpPr txBox="1"/>
          <p:nvPr/>
        </p:nvSpPr>
        <p:spPr>
          <a:xfrm>
            <a:off x="243094" y="3432122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9CB68C-D929-9D09-B4CD-91ECE59DEBFF}"/>
              </a:ext>
            </a:extLst>
          </p:cNvPr>
          <p:cNvSpPr txBox="1"/>
          <p:nvPr/>
        </p:nvSpPr>
        <p:spPr>
          <a:xfrm>
            <a:off x="243094" y="3657803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7C6BE05-A23F-8A7D-3D1A-C7C85537D572}"/>
              </a:ext>
            </a:extLst>
          </p:cNvPr>
          <p:cNvSpPr txBox="1"/>
          <p:nvPr/>
        </p:nvSpPr>
        <p:spPr>
          <a:xfrm>
            <a:off x="243094" y="3883484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D39C144-106E-F172-4CD1-3CC6D7B914D6}"/>
              </a:ext>
            </a:extLst>
          </p:cNvPr>
          <p:cNvSpPr txBox="1"/>
          <p:nvPr/>
        </p:nvSpPr>
        <p:spPr>
          <a:xfrm>
            <a:off x="243094" y="4109165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038638C-175B-6D77-CD1B-A8F650BD94E7}"/>
              </a:ext>
            </a:extLst>
          </p:cNvPr>
          <p:cNvSpPr txBox="1"/>
          <p:nvPr/>
        </p:nvSpPr>
        <p:spPr>
          <a:xfrm>
            <a:off x="243094" y="4334846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FBF3805-0009-604D-262E-85D393F86783}"/>
              </a:ext>
            </a:extLst>
          </p:cNvPr>
          <p:cNvSpPr txBox="1"/>
          <p:nvPr/>
        </p:nvSpPr>
        <p:spPr>
          <a:xfrm>
            <a:off x="243094" y="4560527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7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08A2907-CAE1-1010-0B77-12E1A80EEE5A}"/>
              </a:ext>
            </a:extLst>
          </p:cNvPr>
          <p:cNvSpPr txBox="1"/>
          <p:nvPr/>
        </p:nvSpPr>
        <p:spPr>
          <a:xfrm>
            <a:off x="243094" y="4786208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C87568E-12D0-E974-E5C3-A5887C424DCF}"/>
              </a:ext>
            </a:extLst>
          </p:cNvPr>
          <p:cNvSpPr txBox="1"/>
          <p:nvPr/>
        </p:nvSpPr>
        <p:spPr>
          <a:xfrm>
            <a:off x="243094" y="5011889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9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4CB8BB1-7972-A03A-8BE5-B6CCED5BE713}"/>
              </a:ext>
            </a:extLst>
          </p:cNvPr>
          <p:cNvSpPr txBox="1"/>
          <p:nvPr/>
        </p:nvSpPr>
        <p:spPr>
          <a:xfrm>
            <a:off x="237574" y="3206441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4D0C981-B7B1-E8F0-6BAE-9D5C67A96DE2}"/>
              </a:ext>
            </a:extLst>
          </p:cNvPr>
          <p:cNvSpPr/>
          <p:nvPr/>
        </p:nvSpPr>
        <p:spPr>
          <a:xfrm>
            <a:off x="5098406" y="3193235"/>
            <a:ext cx="226619" cy="1837441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82076150-F254-D4AE-2180-E1A9215FB5C3}"/>
              </a:ext>
            </a:extLst>
          </p:cNvPr>
          <p:cNvSpPr/>
          <p:nvPr/>
        </p:nvSpPr>
        <p:spPr>
          <a:xfrm>
            <a:off x="4764725" y="3280977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D07C6674-FC79-8982-50DE-EC63ED92F761}"/>
              </a:ext>
            </a:extLst>
          </p:cNvPr>
          <p:cNvSpPr/>
          <p:nvPr/>
        </p:nvSpPr>
        <p:spPr>
          <a:xfrm>
            <a:off x="4764725" y="3507669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389378CA-A4AE-753D-4D38-AEAA07252484}"/>
              </a:ext>
            </a:extLst>
          </p:cNvPr>
          <p:cNvSpPr/>
          <p:nvPr/>
        </p:nvSpPr>
        <p:spPr>
          <a:xfrm>
            <a:off x="4764725" y="3734361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6D863C20-548A-69AC-01D5-7CB8449AF843}"/>
              </a:ext>
            </a:extLst>
          </p:cNvPr>
          <p:cNvSpPr/>
          <p:nvPr/>
        </p:nvSpPr>
        <p:spPr>
          <a:xfrm>
            <a:off x="4764725" y="3961053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990DA080-8291-4985-2737-9623CDEA074A}"/>
              </a:ext>
            </a:extLst>
          </p:cNvPr>
          <p:cNvSpPr/>
          <p:nvPr/>
        </p:nvSpPr>
        <p:spPr>
          <a:xfrm>
            <a:off x="4764725" y="4187745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B45E8FC4-D518-DD06-C0F1-16C9865BDC05}"/>
              </a:ext>
            </a:extLst>
          </p:cNvPr>
          <p:cNvSpPr/>
          <p:nvPr/>
        </p:nvSpPr>
        <p:spPr>
          <a:xfrm>
            <a:off x="4764725" y="4414437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A5EE80D0-251C-17BC-3A1A-5EAABC5D09ED}"/>
              </a:ext>
            </a:extLst>
          </p:cNvPr>
          <p:cNvSpPr/>
          <p:nvPr/>
        </p:nvSpPr>
        <p:spPr>
          <a:xfrm>
            <a:off x="4764725" y="4641129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9F78CA0-CA94-2AF1-A715-2B35624D2B1A}"/>
              </a:ext>
            </a:extLst>
          </p:cNvPr>
          <p:cNvSpPr txBox="1"/>
          <p:nvPr/>
        </p:nvSpPr>
        <p:spPr>
          <a:xfrm>
            <a:off x="4559275" y="4785393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7B5061F-00E4-936E-6FDA-7ED41F0525A5}"/>
              </a:ext>
            </a:extLst>
          </p:cNvPr>
          <p:cNvSpPr txBox="1"/>
          <p:nvPr/>
        </p:nvSpPr>
        <p:spPr>
          <a:xfrm>
            <a:off x="4559275" y="3205622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867BA5D-0115-3E8B-BFF8-01657AE346DF}"/>
              </a:ext>
            </a:extLst>
          </p:cNvPr>
          <p:cNvSpPr txBox="1"/>
          <p:nvPr/>
        </p:nvSpPr>
        <p:spPr>
          <a:xfrm>
            <a:off x="4559275" y="3431303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1F4EEB-6375-EA97-59E5-BDC51E432AF2}"/>
              </a:ext>
            </a:extLst>
          </p:cNvPr>
          <p:cNvSpPr txBox="1"/>
          <p:nvPr/>
        </p:nvSpPr>
        <p:spPr>
          <a:xfrm>
            <a:off x="4559275" y="3656984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C979391-17D2-0548-3EAD-6ACFD6B77E28}"/>
              </a:ext>
            </a:extLst>
          </p:cNvPr>
          <p:cNvSpPr txBox="1"/>
          <p:nvPr/>
        </p:nvSpPr>
        <p:spPr>
          <a:xfrm>
            <a:off x="4559275" y="3882665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345CE6E-0641-A054-0A3D-B8EE8FD249DB}"/>
              </a:ext>
            </a:extLst>
          </p:cNvPr>
          <p:cNvSpPr txBox="1"/>
          <p:nvPr/>
        </p:nvSpPr>
        <p:spPr>
          <a:xfrm>
            <a:off x="4559275" y="4108346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93EF7C8-D137-1B76-51E1-D61371E0B32F}"/>
              </a:ext>
            </a:extLst>
          </p:cNvPr>
          <p:cNvSpPr txBox="1"/>
          <p:nvPr/>
        </p:nvSpPr>
        <p:spPr>
          <a:xfrm>
            <a:off x="4559275" y="4334027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6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73780A2-BC70-D5B6-80A9-102B3AAEAF5A}"/>
              </a:ext>
            </a:extLst>
          </p:cNvPr>
          <p:cNvSpPr txBox="1"/>
          <p:nvPr/>
        </p:nvSpPr>
        <p:spPr>
          <a:xfrm>
            <a:off x="4559275" y="4559708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7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3EE4A78-92D8-50FF-E710-AC550BEFEC53}"/>
              </a:ext>
            </a:extLst>
          </p:cNvPr>
          <p:cNvCxnSpPr>
            <a:cxnSpLocks/>
          </p:cNvCxnSpPr>
          <p:nvPr/>
        </p:nvCxnSpPr>
        <p:spPr>
          <a:xfrm>
            <a:off x="5103114" y="4793435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57CCE32-0E01-FB9F-EDC0-B8CA353412E1}"/>
              </a:ext>
            </a:extLst>
          </p:cNvPr>
          <p:cNvCxnSpPr>
            <a:cxnSpLocks/>
          </p:cNvCxnSpPr>
          <p:nvPr/>
        </p:nvCxnSpPr>
        <p:spPr>
          <a:xfrm>
            <a:off x="5103114" y="5022035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9350183-A7C5-B2B8-81BD-8C85BB03AE97}"/>
              </a:ext>
            </a:extLst>
          </p:cNvPr>
          <p:cNvSpPr/>
          <p:nvPr/>
        </p:nvSpPr>
        <p:spPr>
          <a:xfrm rot="16200000">
            <a:off x="5903003" y="3989192"/>
            <a:ext cx="226619" cy="1837441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7E1B800E-2DCA-4296-48C1-19FDF89AC854}"/>
              </a:ext>
            </a:extLst>
          </p:cNvPr>
          <p:cNvSpPr/>
          <p:nvPr/>
        </p:nvSpPr>
        <p:spPr>
          <a:xfrm rot="16200000">
            <a:off x="5235189" y="5084383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8051637D-B44C-FAB3-75B0-64849A33E60B}"/>
              </a:ext>
            </a:extLst>
          </p:cNvPr>
          <p:cNvSpPr/>
          <p:nvPr/>
        </p:nvSpPr>
        <p:spPr>
          <a:xfrm rot="16200000">
            <a:off x="5461881" y="5084383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A8169169-F023-A5BC-298B-C7D1A682BD35}"/>
              </a:ext>
            </a:extLst>
          </p:cNvPr>
          <p:cNvSpPr/>
          <p:nvPr/>
        </p:nvSpPr>
        <p:spPr>
          <a:xfrm rot="16200000">
            <a:off x="5688573" y="5084383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F7E180A7-EACC-5B37-DB7A-9A47CDD16394}"/>
              </a:ext>
            </a:extLst>
          </p:cNvPr>
          <p:cNvSpPr/>
          <p:nvPr/>
        </p:nvSpPr>
        <p:spPr>
          <a:xfrm rot="16200000">
            <a:off x="5915265" y="5084383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884C90F8-DC88-723E-278B-4CE107427957}"/>
              </a:ext>
            </a:extLst>
          </p:cNvPr>
          <p:cNvSpPr/>
          <p:nvPr/>
        </p:nvSpPr>
        <p:spPr>
          <a:xfrm rot="16200000">
            <a:off x="6141957" y="5084383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64D6EF9C-D036-FA66-538E-DD1967136A58}"/>
              </a:ext>
            </a:extLst>
          </p:cNvPr>
          <p:cNvSpPr/>
          <p:nvPr/>
        </p:nvSpPr>
        <p:spPr>
          <a:xfrm rot="16200000">
            <a:off x="6368649" y="5084383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7DD2E86-FC71-6BB0-E145-0AE87B49ABE7}"/>
              </a:ext>
            </a:extLst>
          </p:cNvPr>
          <p:cNvSpPr txBox="1"/>
          <p:nvPr/>
        </p:nvSpPr>
        <p:spPr>
          <a:xfrm>
            <a:off x="6666080" y="5285259"/>
            <a:ext cx="34956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15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73CCEB8-2993-FF0C-3124-41947DE40B59}"/>
              </a:ext>
            </a:extLst>
          </p:cNvPr>
          <p:cNvSpPr txBox="1"/>
          <p:nvPr/>
        </p:nvSpPr>
        <p:spPr>
          <a:xfrm>
            <a:off x="5311990" y="5285259"/>
            <a:ext cx="34956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9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B5936CC-5952-6395-C261-029FF1A2A272}"/>
              </a:ext>
            </a:extLst>
          </p:cNvPr>
          <p:cNvSpPr txBox="1"/>
          <p:nvPr/>
        </p:nvSpPr>
        <p:spPr>
          <a:xfrm>
            <a:off x="5537671" y="5285259"/>
            <a:ext cx="34956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10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334E46A-492C-F5AC-EEA8-F983B5FF5DC2}"/>
              </a:ext>
            </a:extLst>
          </p:cNvPr>
          <p:cNvSpPr txBox="1"/>
          <p:nvPr/>
        </p:nvSpPr>
        <p:spPr>
          <a:xfrm>
            <a:off x="5763352" y="5285259"/>
            <a:ext cx="34956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11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2B2CD85-A337-1849-3B28-AA3971BC199F}"/>
              </a:ext>
            </a:extLst>
          </p:cNvPr>
          <p:cNvSpPr txBox="1"/>
          <p:nvPr/>
        </p:nvSpPr>
        <p:spPr>
          <a:xfrm>
            <a:off x="5989033" y="5285259"/>
            <a:ext cx="34956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12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9BE3145-E8E2-7F2D-1D16-D608A3FB06E7}"/>
              </a:ext>
            </a:extLst>
          </p:cNvPr>
          <p:cNvSpPr txBox="1"/>
          <p:nvPr/>
        </p:nvSpPr>
        <p:spPr>
          <a:xfrm>
            <a:off x="6214714" y="5285259"/>
            <a:ext cx="34956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13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FAD9646-394A-A63F-2157-4A6191F60EF5}"/>
              </a:ext>
            </a:extLst>
          </p:cNvPr>
          <p:cNvSpPr txBox="1"/>
          <p:nvPr/>
        </p:nvSpPr>
        <p:spPr>
          <a:xfrm>
            <a:off x="6440395" y="5285259"/>
            <a:ext cx="34956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14</a:t>
            </a:r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9829C1DC-9249-6817-500F-EB64C754C8F3}"/>
              </a:ext>
            </a:extLst>
          </p:cNvPr>
          <p:cNvSpPr/>
          <p:nvPr/>
        </p:nvSpPr>
        <p:spPr>
          <a:xfrm>
            <a:off x="4764725" y="4867818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C928EE3-0522-7EF4-2DEF-481E90D5E758}"/>
              </a:ext>
            </a:extLst>
          </p:cNvPr>
          <p:cNvSpPr/>
          <p:nvPr/>
        </p:nvSpPr>
        <p:spPr>
          <a:xfrm flipH="1">
            <a:off x="2842328" y="3205189"/>
            <a:ext cx="226619" cy="2286462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864DD4A6-BF6B-3EA7-F96D-9C5933AE8871}"/>
              </a:ext>
            </a:extLst>
          </p:cNvPr>
          <p:cNvSpPr/>
          <p:nvPr/>
        </p:nvSpPr>
        <p:spPr>
          <a:xfrm flipH="1">
            <a:off x="2955271" y="5328792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C5E25D6F-285E-F01E-6FCE-028403F457D2}"/>
              </a:ext>
            </a:extLst>
          </p:cNvPr>
          <p:cNvSpPr/>
          <p:nvPr/>
        </p:nvSpPr>
        <p:spPr>
          <a:xfrm flipH="1">
            <a:off x="2955271" y="3288567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46" name="Arrow: Right 145">
            <a:extLst>
              <a:ext uri="{FF2B5EF4-FFF2-40B4-BE49-F238E27FC236}">
                <a16:creationId xmlns:a16="http://schemas.microsoft.com/office/drawing/2014/main" id="{9EFD8057-08FC-FDAE-A604-D2E7532C6B77}"/>
              </a:ext>
            </a:extLst>
          </p:cNvPr>
          <p:cNvSpPr/>
          <p:nvPr/>
        </p:nvSpPr>
        <p:spPr>
          <a:xfrm flipH="1">
            <a:off x="2955271" y="3515259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52AB5051-A410-7279-DADC-3F49AC602EFE}"/>
              </a:ext>
            </a:extLst>
          </p:cNvPr>
          <p:cNvSpPr/>
          <p:nvPr/>
        </p:nvSpPr>
        <p:spPr>
          <a:xfrm flipH="1">
            <a:off x="2955271" y="3741951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48" name="Arrow: Right 147">
            <a:extLst>
              <a:ext uri="{FF2B5EF4-FFF2-40B4-BE49-F238E27FC236}">
                <a16:creationId xmlns:a16="http://schemas.microsoft.com/office/drawing/2014/main" id="{084DBA7D-122F-7BD1-FEFA-40297E3266B1}"/>
              </a:ext>
            </a:extLst>
          </p:cNvPr>
          <p:cNvSpPr/>
          <p:nvPr/>
        </p:nvSpPr>
        <p:spPr>
          <a:xfrm flipH="1">
            <a:off x="2955271" y="3968643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2D0D2DAA-49B4-85F1-68E4-E94727D10F05}"/>
              </a:ext>
            </a:extLst>
          </p:cNvPr>
          <p:cNvSpPr/>
          <p:nvPr/>
        </p:nvSpPr>
        <p:spPr>
          <a:xfrm flipH="1">
            <a:off x="2955271" y="4195335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773CB984-DDA1-C970-0B54-80B1466DC104}"/>
              </a:ext>
            </a:extLst>
          </p:cNvPr>
          <p:cNvSpPr/>
          <p:nvPr/>
        </p:nvSpPr>
        <p:spPr>
          <a:xfrm flipH="1">
            <a:off x="2955271" y="4422027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55A4429E-3AB9-2524-1676-5921AAC68B6B}"/>
              </a:ext>
            </a:extLst>
          </p:cNvPr>
          <p:cNvSpPr/>
          <p:nvPr/>
        </p:nvSpPr>
        <p:spPr>
          <a:xfrm flipH="1">
            <a:off x="2955271" y="4648719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52" name="Arrow: Right 151">
            <a:extLst>
              <a:ext uri="{FF2B5EF4-FFF2-40B4-BE49-F238E27FC236}">
                <a16:creationId xmlns:a16="http://schemas.microsoft.com/office/drawing/2014/main" id="{F5867FAE-1C56-67C5-C293-07895507B1D5}"/>
              </a:ext>
            </a:extLst>
          </p:cNvPr>
          <p:cNvSpPr/>
          <p:nvPr/>
        </p:nvSpPr>
        <p:spPr>
          <a:xfrm flipH="1">
            <a:off x="2955271" y="4875411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37BFF184-1EA9-E983-99A6-545227E130CE}"/>
              </a:ext>
            </a:extLst>
          </p:cNvPr>
          <p:cNvSpPr/>
          <p:nvPr/>
        </p:nvSpPr>
        <p:spPr>
          <a:xfrm flipH="1">
            <a:off x="2955271" y="5102103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174D56E-075A-FE58-FB2D-C2295C10316F}"/>
              </a:ext>
            </a:extLst>
          </p:cNvPr>
          <p:cNvSpPr txBox="1"/>
          <p:nvPr/>
        </p:nvSpPr>
        <p:spPr>
          <a:xfrm>
            <a:off x="3347011" y="5253923"/>
            <a:ext cx="34956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11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0721D89-17AB-E615-1CE1-28806BBD8CA3}"/>
              </a:ext>
            </a:extLst>
          </p:cNvPr>
          <p:cNvSpPr txBox="1"/>
          <p:nvPr/>
        </p:nvSpPr>
        <p:spPr>
          <a:xfrm>
            <a:off x="3346180" y="3448471"/>
            <a:ext cx="396115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19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B8B67C8-747E-36E3-ADB6-463744B80BCA}"/>
              </a:ext>
            </a:extLst>
          </p:cNvPr>
          <p:cNvSpPr txBox="1"/>
          <p:nvPr/>
        </p:nvSpPr>
        <p:spPr>
          <a:xfrm>
            <a:off x="3346180" y="3674152"/>
            <a:ext cx="396115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18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F0E3C8-A7EA-9854-1B42-292D484A7D98}"/>
              </a:ext>
            </a:extLst>
          </p:cNvPr>
          <p:cNvSpPr txBox="1"/>
          <p:nvPr/>
        </p:nvSpPr>
        <p:spPr>
          <a:xfrm>
            <a:off x="3346180" y="3899833"/>
            <a:ext cx="396115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17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CB9AB51-EFBF-AC06-58C1-751FDF0134BC}"/>
              </a:ext>
            </a:extLst>
          </p:cNvPr>
          <p:cNvSpPr txBox="1"/>
          <p:nvPr/>
        </p:nvSpPr>
        <p:spPr>
          <a:xfrm>
            <a:off x="3346180" y="4125514"/>
            <a:ext cx="396115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16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DC8C61A-D23B-6453-0EC3-1CD3FA1BAFE3}"/>
              </a:ext>
            </a:extLst>
          </p:cNvPr>
          <p:cNvSpPr txBox="1"/>
          <p:nvPr/>
        </p:nvSpPr>
        <p:spPr>
          <a:xfrm>
            <a:off x="3346180" y="4351195"/>
            <a:ext cx="396115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15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F1AD3C6-30F6-6E97-B323-23040B441E9F}"/>
              </a:ext>
            </a:extLst>
          </p:cNvPr>
          <p:cNvSpPr txBox="1"/>
          <p:nvPr/>
        </p:nvSpPr>
        <p:spPr>
          <a:xfrm>
            <a:off x="3346180" y="4576876"/>
            <a:ext cx="396115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14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83F0147-D91D-83B7-E8AB-85FC056903DB}"/>
              </a:ext>
            </a:extLst>
          </p:cNvPr>
          <p:cNvSpPr txBox="1"/>
          <p:nvPr/>
        </p:nvSpPr>
        <p:spPr>
          <a:xfrm>
            <a:off x="3346180" y="4802557"/>
            <a:ext cx="396115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13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2AA491D-3AFA-4D8F-E7BE-376EDCBD1F4B}"/>
              </a:ext>
            </a:extLst>
          </p:cNvPr>
          <p:cNvSpPr txBox="1"/>
          <p:nvPr/>
        </p:nvSpPr>
        <p:spPr>
          <a:xfrm>
            <a:off x="3346180" y="5028238"/>
            <a:ext cx="396115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12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D911A49-C9B3-10ED-C319-F43A56EFCB09}"/>
              </a:ext>
            </a:extLst>
          </p:cNvPr>
          <p:cNvSpPr txBox="1"/>
          <p:nvPr/>
        </p:nvSpPr>
        <p:spPr>
          <a:xfrm>
            <a:off x="3340660" y="3222790"/>
            <a:ext cx="396115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20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C87D5BE-DEC5-C7F9-372F-8245B73DB3D1}"/>
              </a:ext>
            </a:extLst>
          </p:cNvPr>
          <p:cNvSpPr/>
          <p:nvPr/>
        </p:nvSpPr>
        <p:spPr>
          <a:xfrm flipH="1">
            <a:off x="6705591" y="3187714"/>
            <a:ext cx="226619" cy="1819736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2108DC86-883F-F896-4539-7C65561BBCB1}"/>
              </a:ext>
            </a:extLst>
          </p:cNvPr>
          <p:cNvSpPr/>
          <p:nvPr/>
        </p:nvSpPr>
        <p:spPr>
          <a:xfrm flipH="1">
            <a:off x="6818535" y="3257750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68" name="Arrow: Right 167">
            <a:extLst>
              <a:ext uri="{FF2B5EF4-FFF2-40B4-BE49-F238E27FC236}">
                <a16:creationId xmlns:a16="http://schemas.microsoft.com/office/drawing/2014/main" id="{169AC80D-8FFA-4AE3-332E-2E4D018880D3}"/>
              </a:ext>
            </a:extLst>
          </p:cNvPr>
          <p:cNvSpPr/>
          <p:nvPr/>
        </p:nvSpPr>
        <p:spPr>
          <a:xfrm flipH="1">
            <a:off x="6818535" y="3484442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C75CDE0D-230C-11DD-448B-89019A7C17BD}"/>
              </a:ext>
            </a:extLst>
          </p:cNvPr>
          <p:cNvSpPr/>
          <p:nvPr/>
        </p:nvSpPr>
        <p:spPr>
          <a:xfrm flipH="1">
            <a:off x="6818535" y="3711134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70" name="Arrow: Right 169">
            <a:extLst>
              <a:ext uri="{FF2B5EF4-FFF2-40B4-BE49-F238E27FC236}">
                <a16:creationId xmlns:a16="http://schemas.microsoft.com/office/drawing/2014/main" id="{4F1E532B-5622-D0FD-767A-2A300D5FB5B4}"/>
              </a:ext>
            </a:extLst>
          </p:cNvPr>
          <p:cNvSpPr/>
          <p:nvPr/>
        </p:nvSpPr>
        <p:spPr>
          <a:xfrm flipH="1">
            <a:off x="6818535" y="3937826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71" name="Arrow: Right 170">
            <a:extLst>
              <a:ext uri="{FF2B5EF4-FFF2-40B4-BE49-F238E27FC236}">
                <a16:creationId xmlns:a16="http://schemas.microsoft.com/office/drawing/2014/main" id="{5251AF9D-EBF7-CAD9-13F0-C7BEF72A6012}"/>
              </a:ext>
            </a:extLst>
          </p:cNvPr>
          <p:cNvSpPr/>
          <p:nvPr/>
        </p:nvSpPr>
        <p:spPr>
          <a:xfrm flipH="1">
            <a:off x="6818535" y="4164518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A3C708A-415F-0F94-3B1B-A4EEBD61B0F6}"/>
              </a:ext>
            </a:extLst>
          </p:cNvPr>
          <p:cNvSpPr/>
          <p:nvPr/>
        </p:nvSpPr>
        <p:spPr>
          <a:xfrm flipH="1">
            <a:off x="6818535" y="4391210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73" name="Arrow: Right 172">
            <a:extLst>
              <a:ext uri="{FF2B5EF4-FFF2-40B4-BE49-F238E27FC236}">
                <a16:creationId xmlns:a16="http://schemas.microsoft.com/office/drawing/2014/main" id="{FC6FAB9C-4B68-02B0-87EB-E917AA011F25}"/>
              </a:ext>
            </a:extLst>
          </p:cNvPr>
          <p:cNvSpPr/>
          <p:nvPr/>
        </p:nvSpPr>
        <p:spPr>
          <a:xfrm flipH="1">
            <a:off x="6818535" y="4617902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2EA2A0F-7076-EA2B-E5BC-E1CAFB48A9F5}"/>
              </a:ext>
            </a:extLst>
          </p:cNvPr>
          <p:cNvSpPr txBox="1"/>
          <p:nvPr/>
        </p:nvSpPr>
        <p:spPr>
          <a:xfrm>
            <a:off x="7209444" y="3189951"/>
            <a:ext cx="396115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22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B9C7EEB-E03E-9341-6B04-779D6A34722F}"/>
              </a:ext>
            </a:extLst>
          </p:cNvPr>
          <p:cNvSpPr txBox="1"/>
          <p:nvPr/>
        </p:nvSpPr>
        <p:spPr>
          <a:xfrm>
            <a:off x="7209444" y="3415632"/>
            <a:ext cx="396115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21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FB10573-F730-D617-D2EC-948864B370EB}"/>
              </a:ext>
            </a:extLst>
          </p:cNvPr>
          <p:cNvSpPr txBox="1"/>
          <p:nvPr/>
        </p:nvSpPr>
        <p:spPr>
          <a:xfrm>
            <a:off x="7209444" y="3641313"/>
            <a:ext cx="396115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20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DFD5944-7C84-FF43-DDBF-31E08BF6049A}"/>
              </a:ext>
            </a:extLst>
          </p:cNvPr>
          <p:cNvSpPr txBox="1"/>
          <p:nvPr/>
        </p:nvSpPr>
        <p:spPr>
          <a:xfrm>
            <a:off x="7209444" y="3866994"/>
            <a:ext cx="396115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19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5BD0B85-CD48-4F73-BF85-5A33224655CC}"/>
              </a:ext>
            </a:extLst>
          </p:cNvPr>
          <p:cNvSpPr txBox="1"/>
          <p:nvPr/>
        </p:nvSpPr>
        <p:spPr>
          <a:xfrm>
            <a:off x="7209444" y="4092675"/>
            <a:ext cx="396115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18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541DF9E-E44F-9718-883E-63CC949EB819}"/>
              </a:ext>
            </a:extLst>
          </p:cNvPr>
          <p:cNvSpPr txBox="1"/>
          <p:nvPr/>
        </p:nvSpPr>
        <p:spPr>
          <a:xfrm>
            <a:off x="7209444" y="4318356"/>
            <a:ext cx="396115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17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2F35EEC-7531-7927-D203-C597BCA9981E}"/>
              </a:ext>
            </a:extLst>
          </p:cNvPr>
          <p:cNvSpPr txBox="1"/>
          <p:nvPr/>
        </p:nvSpPr>
        <p:spPr>
          <a:xfrm>
            <a:off x="7209444" y="4544037"/>
            <a:ext cx="396115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16</a:t>
            </a:r>
          </a:p>
        </p:txBody>
      </p: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F4C4EF3C-3D4C-D275-4943-95A66DC762A9}"/>
              </a:ext>
            </a:extLst>
          </p:cNvPr>
          <p:cNvSpPr/>
          <p:nvPr/>
        </p:nvSpPr>
        <p:spPr>
          <a:xfrm rot="16200000">
            <a:off x="6595338" y="5084383"/>
            <a:ext cx="447357" cy="9368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B2F8F1E-EEF3-1ADD-AEFB-9BF8C95B72C5}"/>
              </a:ext>
            </a:extLst>
          </p:cNvPr>
          <p:cNvSpPr txBox="1"/>
          <p:nvPr/>
        </p:nvSpPr>
        <p:spPr>
          <a:xfrm>
            <a:off x="511752" y="2406176"/>
            <a:ext cx="61036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PS</a:t>
            </a:r>
            <a:r>
              <a:rPr lang="zh-CN" altLang="en-US" sz="1100" dirty="0"/>
              <a:t>：家具布局从</a:t>
            </a:r>
            <a:r>
              <a:rPr lang="en-US" altLang="zh-CN" sz="1100" dirty="0"/>
              <a:t>Test Case 1.1</a:t>
            </a:r>
            <a:r>
              <a:rPr lang="zh-CN" altLang="en-US" sz="1100" dirty="0"/>
              <a:t>和</a:t>
            </a:r>
            <a:r>
              <a:rPr lang="en-US" altLang="zh-CN" sz="1100" dirty="0"/>
              <a:t>1.2</a:t>
            </a:r>
            <a:r>
              <a:rPr lang="zh-CN" altLang="en-US" sz="1100" dirty="0"/>
              <a:t>中任意挑选，不应对测试区域产生遮挡效应。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87596213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0965527C-E2E8-FE44-2BBC-55E4166C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78" y="512498"/>
            <a:ext cx="11368018" cy="776038"/>
          </a:xfrm>
        </p:spPr>
        <p:txBody>
          <a:bodyPr/>
          <a:lstStyle/>
          <a:p>
            <a:r>
              <a:rPr lang="en-US" altLang="zh-CN" dirty="0"/>
              <a:t>Sensing p</a:t>
            </a:r>
            <a:r>
              <a:rPr lang="en-US" dirty="0"/>
              <a:t>erformance verification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49036-DDF4-10CE-8CFE-80840536F28F}"/>
              </a:ext>
            </a:extLst>
          </p:cNvPr>
          <p:cNvSpPr txBox="1"/>
          <p:nvPr/>
        </p:nvSpPr>
        <p:spPr>
          <a:xfrm>
            <a:off x="511752" y="1094085"/>
            <a:ext cx="49676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Test Case 2.3 – </a:t>
            </a:r>
            <a:r>
              <a:rPr lang="zh-CN" altLang="en-US" sz="1800" dirty="0"/>
              <a:t>人员离开检测</a:t>
            </a:r>
            <a:endParaRPr lang="en-US" sz="1800" dirty="0"/>
          </a:p>
          <a:p>
            <a:endParaRPr lang="en-US" dirty="0"/>
          </a:p>
        </p:txBody>
      </p:sp>
      <p:graphicFrame>
        <p:nvGraphicFramePr>
          <p:cNvPr id="6" name="Table 91">
            <a:extLst>
              <a:ext uri="{FF2B5EF4-FFF2-40B4-BE49-F238E27FC236}">
                <a16:creationId xmlns:a16="http://schemas.microsoft.com/office/drawing/2014/main" id="{D8E1C57A-D7E0-AE6B-BA92-BB2847B0D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631754"/>
              </p:ext>
            </p:extLst>
          </p:nvPr>
        </p:nvGraphicFramePr>
        <p:xfrm>
          <a:off x="517585" y="1487369"/>
          <a:ext cx="1108494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966">
                  <a:extLst>
                    <a:ext uri="{9D8B030D-6E8A-4147-A177-3AD203B41FA5}">
                      <a16:colId xmlns:a16="http://schemas.microsoft.com/office/drawing/2014/main" val="651139651"/>
                    </a:ext>
                  </a:extLst>
                </a:gridCol>
                <a:gridCol w="3140015">
                  <a:extLst>
                    <a:ext uri="{9D8B030D-6E8A-4147-A177-3AD203B41FA5}">
                      <a16:colId xmlns:a16="http://schemas.microsoft.com/office/drawing/2014/main" val="1827852156"/>
                    </a:ext>
                  </a:extLst>
                </a:gridCol>
                <a:gridCol w="2581247">
                  <a:extLst>
                    <a:ext uri="{9D8B030D-6E8A-4147-A177-3AD203B41FA5}">
                      <a16:colId xmlns:a16="http://schemas.microsoft.com/office/drawing/2014/main" val="893689832"/>
                    </a:ext>
                  </a:extLst>
                </a:gridCol>
                <a:gridCol w="3284714">
                  <a:extLst>
                    <a:ext uri="{9D8B030D-6E8A-4147-A177-3AD203B41FA5}">
                      <a16:colId xmlns:a16="http://schemas.microsoft.com/office/drawing/2014/main" val="518297325"/>
                    </a:ext>
                  </a:extLst>
                </a:gridCol>
              </a:tblGrid>
              <a:tr h="212214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测试方法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结果记录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单次通过标准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测试数量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22560"/>
                  </a:ext>
                </a:extLst>
              </a:tr>
              <a:tr h="415588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人员从探测范围内离开到探测范围外。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人员离开漏检数量。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人员离开判断时间</a:t>
                      </a:r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&lt;5</a:t>
                      </a:r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秒。</a:t>
                      </a:r>
                      <a:endParaRPr lang="en-US" altLang="zh-CN" sz="110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39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人员离开漏检 次数 </a:t>
                      </a:r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= 0</a:t>
                      </a:r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ToF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S1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到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S5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共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29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次。</a:t>
                      </a:r>
                      <a:endParaRPr lang="en-US" altLang="zh-CN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39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ToF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S1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到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S5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共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29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次。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084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C6F19A-247A-F049-E2F3-B201040E71A0}"/>
              </a:ext>
            </a:extLst>
          </p:cNvPr>
          <p:cNvSpPr txBox="1"/>
          <p:nvPr/>
        </p:nvSpPr>
        <p:spPr>
          <a:xfrm>
            <a:off x="511750" y="2220643"/>
            <a:ext cx="1126714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S1 (5</a:t>
            </a:r>
            <a:r>
              <a:rPr lang="zh-CN" altLang="en-US" sz="1100" dirty="0"/>
              <a:t>次</a:t>
            </a:r>
            <a:r>
              <a:rPr lang="en-US" altLang="zh-CN" sz="1100" dirty="0"/>
              <a:t>)</a:t>
            </a:r>
            <a:r>
              <a:rPr lang="zh-CN" altLang="en-US" sz="1100" dirty="0"/>
              <a:t>：单人离开，无人</a:t>
            </a:r>
            <a:endParaRPr lang="en-US" altLang="zh-CN" sz="1100" dirty="0"/>
          </a:p>
          <a:p>
            <a:r>
              <a:rPr lang="zh-CN" altLang="en-US" sz="1100" dirty="0"/>
              <a:t>人员停留在探测范围内，离开</a:t>
            </a:r>
            <a:r>
              <a:rPr lang="en-US" altLang="zh-CN" sz="1100" dirty="0"/>
              <a:t> —&gt;</a:t>
            </a:r>
            <a:r>
              <a:rPr lang="zh-CN" altLang="en-US" sz="1100" dirty="0"/>
              <a:t>记录误报情况。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S2 (5</a:t>
            </a:r>
            <a:r>
              <a:rPr lang="zh-CN" altLang="en-US" sz="1100" dirty="0"/>
              <a:t>次</a:t>
            </a:r>
            <a:r>
              <a:rPr lang="en-US" altLang="zh-CN" sz="1100" dirty="0"/>
              <a:t>)</a:t>
            </a:r>
            <a:r>
              <a:rPr lang="zh-CN" altLang="en-US" sz="1100" dirty="0"/>
              <a:t>：双人分别离开，无人</a:t>
            </a:r>
            <a:endParaRPr lang="en-US" altLang="zh-CN" sz="1100" dirty="0"/>
          </a:p>
          <a:p>
            <a:r>
              <a:rPr lang="zh-CN" altLang="en-US" sz="1100" dirty="0"/>
              <a:t>人员停留在探测范围内，双人分别离开</a:t>
            </a:r>
            <a:r>
              <a:rPr lang="en-US" altLang="zh-CN" sz="1100" dirty="0"/>
              <a:t> —&gt;</a:t>
            </a:r>
            <a:r>
              <a:rPr lang="zh-CN" altLang="en-US" sz="1100" dirty="0"/>
              <a:t>记录误报情况。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S3 (5</a:t>
            </a:r>
            <a:r>
              <a:rPr lang="zh-CN" altLang="en-US" sz="1100" dirty="0"/>
              <a:t>次</a:t>
            </a:r>
            <a:r>
              <a:rPr lang="en-US" altLang="zh-CN" sz="1100" dirty="0"/>
              <a:t>)</a:t>
            </a:r>
            <a:r>
              <a:rPr lang="zh-CN" altLang="en-US" sz="1100" dirty="0"/>
              <a:t>： 双人同时离开，无人</a:t>
            </a:r>
            <a:endParaRPr lang="en-US" altLang="zh-CN" sz="1100" dirty="0"/>
          </a:p>
          <a:p>
            <a:r>
              <a:rPr lang="zh-CN" altLang="en-US" sz="1100" dirty="0"/>
              <a:t>人员停留在探测范围内，双人同时（并排，前后）离开</a:t>
            </a:r>
            <a:r>
              <a:rPr lang="en-US" altLang="zh-CN" sz="1100" dirty="0"/>
              <a:t> —&gt;</a:t>
            </a:r>
            <a:r>
              <a:rPr lang="zh-CN" altLang="en-US" sz="1100" dirty="0"/>
              <a:t>记录误报情况。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S4 (4*2=8</a:t>
            </a:r>
            <a:r>
              <a:rPr lang="zh-CN" altLang="en-US" sz="1100" dirty="0"/>
              <a:t>次</a:t>
            </a:r>
            <a:r>
              <a:rPr lang="en-US" altLang="zh-CN" sz="1100" dirty="0"/>
              <a:t>)</a:t>
            </a:r>
            <a:r>
              <a:rPr lang="zh-CN" altLang="en-US" sz="1100" dirty="0"/>
              <a:t>：遗留大件物品后离开，无人</a:t>
            </a:r>
            <a:endParaRPr lang="en-US" altLang="zh-CN" sz="1100" dirty="0"/>
          </a:p>
          <a:p>
            <a:r>
              <a:rPr lang="zh-CN" altLang="en-US" sz="1100" dirty="0"/>
              <a:t>人员携带大件物品（</a:t>
            </a:r>
            <a:r>
              <a:rPr lang="en-US" altLang="zh-CN" sz="1100" dirty="0"/>
              <a:t>1.</a:t>
            </a:r>
            <a:r>
              <a:rPr lang="zh-CN" altLang="en-US" sz="1100" dirty="0"/>
              <a:t>大包、</a:t>
            </a:r>
            <a:r>
              <a:rPr lang="en-US" altLang="zh-CN" sz="1100" dirty="0"/>
              <a:t>2.</a:t>
            </a:r>
            <a:r>
              <a:rPr lang="zh-CN" altLang="en-US" sz="1100" dirty="0"/>
              <a:t>被子、</a:t>
            </a:r>
            <a:r>
              <a:rPr lang="en-US" altLang="zh-CN" sz="1100" dirty="0"/>
              <a:t>3.</a:t>
            </a:r>
            <a:r>
              <a:rPr lang="zh-CN" altLang="en-US" sz="1100" dirty="0"/>
              <a:t>椅子、</a:t>
            </a:r>
            <a:r>
              <a:rPr lang="en-US" altLang="zh-CN" sz="1100" dirty="0"/>
              <a:t>4.</a:t>
            </a:r>
            <a:r>
              <a:rPr lang="zh-CN" altLang="en-US" sz="1100" dirty="0"/>
              <a:t>桌子）进入探测范围内，放置该大件物品，离开</a:t>
            </a:r>
            <a:r>
              <a:rPr lang="en-US" altLang="zh-CN" sz="1100" dirty="0"/>
              <a:t> —&gt;</a:t>
            </a:r>
            <a:r>
              <a:rPr lang="zh-CN" altLang="en-US" sz="1100" dirty="0"/>
              <a:t>记录误报情况。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S5 (2*3</a:t>
            </a:r>
            <a:r>
              <a:rPr lang="zh-CN" altLang="en-US" sz="1100" dirty="0"/>
              <a:t>次</a:t>
            </a:r>
            <a:r>
              <a:rPr lang="en-US" altLang="zh-CN" sz="1100" dirty="0"/>
              <a:t>=6</a:t>
            </a:r>
            <a:r>
              <a:rPr lang="zh-CN" altLang="en-US" sz="1100" dirty="0"/>
              <a:t>次</a:t>
            </a:r>
            <a:r>
              <a:rPr lang="en-US" altLang="zh-CN" sz="1100" dirty="0"/>
              <a:t>)</a:t>
            </a:r>
            <a:r>
              <a:rPr lang="zh-CN" altLang="en-US" sz="1100" dirty="0"/>
              <a:t>：移动家具（椅子，桌子）后离开，无人</a:t>
            </a:r>
            <a:endParaRPr lang="en-US" altLang="zh-CN" sz="1100" dirty="0"/>
          </a:p>
          <a:p>
            <a:r>
              <a:rPr lang="zh-CN" altLang="en-US" sz="1100" dirty="0"/>
              <a:t>人员移动家具（</a:t>
            </a:r>
            <a:r>
              <a:rPr lang="en-US" altLang="zh-CN" sz="1100" dirty="0"/>
              <a:t>1.</a:t>
            </a:r>
            <a:r>
              <a:rPr lang="zh-CN" altLang="en-US" sz="1100" dirty="0"/>
              <a:t>椅子、</a:t>
            </a:r>
            <a:r>
              <a:rPr lang="en-US" altLang="zh-CN" sz="1100" dirty="0"/>
              <a:t>2.</a:t>
            </a:r>
            <a:r>
              <a:rPr lang="zh-CN" altLang="en-US" sz="1100" dirty="0"/>
              <a:t>桌子）后离开</a:t>
            </a:r>
            <a:r>
              <a:rPr lang="en-US" altLang="zh-CN" sz="1100" dirty="0"/>
              <a:t> —&gt;</a:t>
            </a:r>
            <a:r>
              <a:rPr lang="zh-CN" altLang="en-US" sz="1100" dirty="0"/>
              <a:t>记录误报情况。</a:t>
            </a:r>
            <a:endParaRPr lang="en-US" altLang="zh-C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3B0BA-B625-2E95-563A-7FDBD0BC642B}"/>
              </a:ext>
            </a:extLst>
          </p:cNvPr>
          <p:cNvSpPr txBox="1"/>
          <p:nvPr/>
        </p:nvSpPr>
        <p:spPr>
          <a:xfrm>
            <a:off x="511750" y="4722614"/>
            <a:ext cx="61036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PS</a:t>
            </a:r>
            <a:r>
              <a:rPr lang="zh-CN" altLang="en-US" sz="1100" dirty="0"/>
              <a:t>：家具布局从</a:t>
            </a:r>
            <a:r>
              <a:rPr lang="en-US" altLang="zh-CN" sz="1100" dirty="0"/>
              <a:t>Test Case 1.1</a:t>
            </a:r>
            <a:r>
              <a:rPr lang="zh-CN" altLang="en-US" sz="1100" dirty="0"/>
              <a:t>和</a:t>
            </a:r>
            <a:r>
              <a:rPr lang="en-US" altLang="zh-CN" sz="1100" dirty="0"/>
              <a:t>1.2</a:t>
            </a:r>
            <a:r>
              <a:rPr lang="zh-CN" altLang="en-US" sz="1100" dirty="0"/>
              <a:t>中任意挑选。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65277005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0965527C-E2E8-FE44-2BBC-55E4166C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78" y="512498"/>
            <a:ext cx="11368018" cy="776038"/>
          </a:xfrm>
        </p:spPr>
        <p:txBody>
          <a:bodyPr/>
          <a:lstStyle/>
          <a:p>
            <a:r>
              <a:rPr lang="en-US" altLang="zh-CN" dirty="0"/>
              <a:t>Sensing p</a:t>
            </a:r>
            <a:r>
              <a:rPr lang="en-US" dirty="0"/>
              <a:t>erformance verification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49036-DDF4-10CE-8CFE-80840536F28F}"/>
              </a:ext>
            </a:extLst>
          </p:cNvPr>
          <p:cNvSpPr txBox="1"/>
          <p:nvPr/>
        </p:nvSpPr>
        <p:spPr>
          <a:xfrm>
            <a:off x="511752" y="1094085"/>
            <a:ext cx="49676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Test Case 2.4 – </a:t>
            </a:r>
            <a:r>
              <a:rPr lang="zh-CN" altLang="en-US" sz="1800" dirty="0"/>
              <a:t>人员存在检测</a:t>
            </a:r>
            <a:endParaRPr lang="en-US" sz="1800" dirty="0"/>
          </a:p>
          <a:p>
            <a:endParaRPr lang="en-US" dirty="0"/>
          </a:p>
        </p:txBody>
      </p:sp>
      <p:graphicFrame>
        <p:nvGraphicFramePr>
          <p:cNvPr id="6" name="Table 91">
            <a:extLst>
              <a:ext uri="{FF2B5EF4-FFF2-40B4-BE49-F238E27FC236}">
                <a16:creationId xmlns:a16="http://schemas.microsoft.com/office/drawing/2014/main" id="{D8E1C57A-D7E0-AE6B-BA92-BB2847B0D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52461"/>
              </p:ext>
            </p:extLst>
          </p:nvPr>
        </p:nvGraphicFramePr>
        <p:xfrm>
          <a:off x="517585" y="1487369"/>
          <a:ext cx="1108494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966">
                  <a:extLst>
                    <a:ext uri="{9D8B030D-6E8A-4147-A177-3AD203B41FA5}">
                      <a16:colId xmlns:a16="http://schemas.microsoft.com/office/drawing/2014/main" val="651139651"/>
                    </a:ext>
                  </a:extLst>
                </a:gridCol>
                <a:gridCol w="3140015">
                  <a:extLst>
                    <a:ext uri="{9D8B030D-6E8A-4147-A177-3AD203B41FA5}">
                      <a16:colId xmlns:a16="http://schemas.microsoft.com/office/drawing/2014/main" val="1827852156"/>
                    </a:ext>
                  </a:extLst>
                </a:gridCol>
                <a:gridCol w="2581247">
                  <a:extLst>
                    <a:ext uri="{9D8B030D-6E8A-4147-A177-3AD203B41FA5}">
                      <a16:colId xmlns:a16="http://schemas.microsoft.com/office/drawing/2014/main" val="893689832"/>
                    </a:ext>
                  </a:extLst>
                </a:gridCol>
                <a:gridCol w="3284714">
                  <a:extLst>
                    <a:ext uri="{9D8B030D-6E8A-4147-A177-3AD203B41FA5}">
                      <a16:colId xmlns:a16="http://schemas.microsoft.com/office/drawing/2014/main" val="518297325"/>
                    </a:ext>
                  </a:extLst>
                </a:gridCol>
              </a:tblGrid>
              <a:tr h="212214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测试方法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结果记录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单次通过标准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测试数量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22560"/>
                  </a:ext>
                </a:extLst>
              </a:tr>
              <a:tr h="415588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保持探测范围内有人，检测传感器是否出现无人误报。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无人误报数量，有人误报的时间、人员实际位置。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无人误报出现次数 </a:t>
                      </a:r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= 0</a:t>
                      </a:r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ToF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S1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到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S3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共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次，重复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次，共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次。</a:t>
                      </a:r>
                      <a:endParaRPr lang="en-US" altLang="zh-CN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39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ToF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S1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到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S3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共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次，重复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次，共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次。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08467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E0B46523-36D0-3E94-C65F-D839B39ECFF5}"/>
              </a:ext>
            </a:extLst>
          </p:cNvPr>
          <p:cNvSpPr txBox="1"/>
          <p:nvPr/>
        </p:nvSpPr>
        <p:spPr>
          <a:xfrm>
            <a:off x="511750" y="2234305"/>
            <a:ext cx="1126714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S1</a:t>
            </a:r>
            <a:r>
              <a:rPr lang="zh-CN" altLang="en-US" sz="1100" dirty="0"/>
              <a:t>（</a:t>
            </a:r>
            <a:r>
              <a:rPr lang="en-US" altLang="zh-CN" sz="1100" dirty="0"/>
              <a:t>2</a:t>
            </a:r>
            <a:r>
              <a:rPr lang="zh-CN" altLang="en-US" sz="1100" dirty="0"/>
              <a:t>次）：一人停留在内，不动。</a:t>
            </a:r>
            <a:endParaRPr lang="en-US" altLang="zh-CN" sz="1100" dirty="0"/>
          </a:p>
          <a:p>
            <a:r>
              <a:rPr lang="zh-CN" altLang="en-US" sz="1100" dirty="0"/>
              <a:t>人员进入并停留在探测范围内（</a:t>
            </a:r>
            <a:r>
              <a:rPr lang="en-US" altLang="zh-CN" sz="1100" dirty="0"/>
              <a:t>1.</a:t>
            </a:r>
            <a:r>
              <a:rPr lang="zh-CN" altLang="en-US" sz="1100" dirty="0"/>
              <a:t>坐姿，</a:t>
            </a:r>
            <a:r>
              <a:rPr lang="en-US" altLang="zh-CN" sz="1100" dirty="0"/>
              <a:t>2.</a:t>
            </a:r>
            <a:r>
              <a:rPr lang="zh-CN" altLang="en-US" sz="1100" dirty="0"/>
              <a:t>躺姿），不动，保持</a:t>
            </a:r>
            <a:r>
              <a:rPr lang="en-US" altLang="zh-CN" sz="1100" dirty="0"/>
              <a:t>5min —&gt;</a:t>
            </a:r>
            <a:r>
              <a:rPr lang="zh-CN" altLang="en-US" sz="1100" dirty="0"/>
              <a:t>记录误报情况。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S2</a:t>
            </a:r>
            <a:r>
              <a:rPr lang="zh-CN" altLang="en-US" sz="1100" dirty="0"/>
              <a:t>（</a:t>
            </a:r>
            <a:r>
              <a:rPr lang="en-US" altLang="zh-CN" sz="1100" dirty="0"/>
              <a:t>1</a:t>
            </a:r>
            <a:r>
              <a:rPr lang="zh-CN" altLang="en-US" sz="1100" dirty="0"/>
              <a:t>次）：一人，移动到探测范围边缘，不动。</a:t>
            </a:r>
            <a:endParaRPr lang="en-US" altLang="zh-CN" sz="1100" dirty="0"/>
          </a:p>
          <a:p>
            <a:r>
              <a:rPr lang="zh-CN" altLang="en-US" sz="1100" dirty="0"/>
              <a:t>人员进入探测范围，走到探测范围边缘（边缘</a:t>
            </a:r>
            <a:r>
              <a:rPr lang="en-US" altLang="zh-CN" sz="1100" dirty="0"/>
              <a:t>0.5</a:t>
            </a:r>
            <a:r>
              <a:rPr lang="zh-CN" altLang="en-US" sz="1100" dirty="0"/>
              <a:t>米方格中心点）停留在探测范围内，不动，保持</a:t>
            </a:r>
            <a:r>
              <a:rPr lang="en-US" altLang="zh-CN" sz="1100" dirty="0"/>
              <a:t>5min —&gt;</a:t>
            </a:r>
            <a:r>
              <a:rPr lang="zh-CN" altLang="en-US" sz="1100" dirty="0"/>
              <a:t>记录误报情况。</a:t>
            </a:r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S3</a:t>
            </a:r>
            <a:r>
              <a:rPr lang="zh-CN" altLang="en-US" sz="1100" dirty="0"/>
              <a:t>（</a:t>
            </a:r>
            <a:r>
              <a:rPr lang="en-US" altLang="zh-CN" sz="1100" dirty="0"/>
              <a:t>1</a:t>
            </a:r>
            <a:r>
              <a:rPr lang="zh-CN" altLang="en-US" sz="1100" dirty="0"/>
              <a:t>次）：双人，一人离开，一人停留在内，不动。</a:t>
            </a:r>
            <a:endParaRPr lang="en-US" altLang="zh-CN" sz="1100" dirty="0"/>
          </a:p>
          <a:p>
            <a:r>
              <a:rPr lang="zh-CN" altLang="en-US" sz="1100" dirty="0"/>
              <a:t>双人进入探测范围，一人离开，另一人停留在探测范围内，不动，保持</a:t>
            </a:r>
            <a:r>
              <a:rPr lang="en-US" altLang="zh-CN" sz="1100" dirty="0"/>
              <a:t>5min —&gt;</a:t>
            </a:r>
            <a:r>
              <a:rPr lang="zh-CN" altLang="en-US" sz="1100" dirty="0"/>
              <a:t>记录误报情况。</a:t>
            </a:r>
            <a:endParaRPr lang="en-US" altLang="zh-CN" sz="1100" dirty="0"/>
          </a:p>
          <a:p>
            <a:endParaRPr lang="en-US" altLang="zh-CN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14E3D-9093-0273-9A6F-C11EFCFECA0C}"/>
              </a:ext>
            </a:extLst>
          </p:cNvPr>
          <p:cNvSpPr txBox="1"/>
          <p:nvPr/>
        </p:nvSpPr>
        <p:spPr>
          <a:xfrm>
            <a:off x="511750" y="4036814"/>
            <a:ext cx="61036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PS</a:t>
            </a:r>
            <a:r>
              <a:rPr lang="zh-CN" altLang="en-US" sz="1100" dirty="0"/>
              <a:t>：家具布局从</a:t>
            </a:r>
            <a:r>
              <a:rPr lang="en-US" altLang="zh-CN" sz="1100" dirty="0"/>
              <a:t>Test Case 1.1</a:t>
            </a:r>
            <a:r>
              <a:rPr lang="zh-CN" altLang="en-US" sz="1100" dirty="0"/>
              <a:t>和</a:t>
            </a:r>
            <a:r>
              <a:rPr lang="en-US" altLang="zh-CN" sz="1100" dirty="0"/>
              <a:t>1.2</a:t>
            </a:r>
            <a:r>
              <a:rPr lang="zh-CN" altLang="en-US" sz="1100" dirty="0"/>
              <a:t>中任意挑选。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85386014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0965527C-E2E8-FE44-2BBC-55E4166C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78" y="512498"/>
            <a:ext cx="11368018" cy="776038"/>
          </a:xfrm>
        </p:spPr>
        <p:txBody>
          <a:bodyPr/>
          <a:lstStyle/>
          <a:p>
            <a:r>
              <a:rPr lang="en-US" altLang="zh-CN" dirty="0"/>
              <a:t>Sensing p</a:t>
            </a:r>
            <a:r>
              <a:rPr lang="en-US" dirty="0"/>
              <a:t>erformance verification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49036-DDF4-10CE-8CFE-80840536F28F}"/>
              </a:ext>
            </a:extLst>
          </p:cNvPr>
          <p:cNvSpPr txBox="1"/>
          <p:nvPr/>
        </p:nvSpPr>
        <p:spPr>
          <a:xfrm>
            <a:off x="511752" y="1094085"/>
            <a:ext cx="49676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Test Case 2.5 – </a:t>
            </a:r>
            <a:r>
              <a:rPr lang="zh-CN" altLang="en-US" sz="1800" dirty="0"/>
              <a:t>人员数量检测</a:t>
            </a:r>
            <a:endParaRPr lang="en-US" sz="1800" dirty="0"/>
          </a:p>
          <a:p>
            <a:endParaRPr lang="en-US" dirty="0"/>
          </a:p>
        </p:txBody>
      </p:sp>
      <p:graphicFrame>
        <p:nvGraphicFramePr>
          <p:cNvPr id="6" name="Table 91">
            <a:extLst>
              <a:ext uri="{FF2B5EF4-FFF2-40B4-BE49-F238E27FC236}">
                <a16:creationId xmlns:a16="http://schemas.microsoft.com/office/drawing/2014/main" id="{D8E1C57A-D7E0-AE6B-BA92-BB2847B0D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512247"/>
              </p:ext>
            </p:extLst>
          </p:nvPr>
        </p:nvGraphicFramePr>
        <p:xfrm>
          <a:off x="517585" y="1487369"/>
          <a:ext cx="1108494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140">
                  <a:extLst>
                    <a:ext uri="{9D8B030D-6E8A-4147-A177-3AD203B41FA5}">
                      <a16:colId xmlns:a16="http://schemas.microsoft.com/office/drawing/2014/main" val="65113965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827852156"/>
                    </a:ext>
                  </a:extLst>
                </a:gridCol>
                <a:gridCol w="3355288">
                  <a:extLst>
                    <a:ext uri="{9D8B030D-6E8A-4147-A177-3AD203B41FA5}">
                      <a16:colId xmlns:a16="http://schemas.microsoft.com/office/drawing/2014/main" val="893689832"/>
                    </a:ext>
                  </a:extLst>
                </a:gridCol>
                <a:gridCol w="3284714">
                  <a:extLst>
                    <a:ext uri="{9D8B030D-6E8A-4147-A177-3AD203B41FA5}">
                      <a16:colId xmlns:a16="http://schemas.microsoft.com/office/drawing/2014/main" val="518297325"/>
                    </a:ext>
                  </a:extLst>
                </a:gridCol>
              </a:tblGrid>
              <a:tr h="212214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测试方法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结果记录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单次通过标准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测试数量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22560"/>
                  </a:ext>
                </a:extLst>
              </a:tr>
              <a:tr h="415588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测试人员进入探测范围，统计实际人数与传感器感知人数差异。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人数不一致出现事件，人数差。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人员数量判断准确。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4ToF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S1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重复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次，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S2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重复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次。</a:t>
                      </a:r>
                      <a:endParaRPr lang="en-US" altLang="zh-CN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39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ToF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S1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重复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次，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S2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重复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次。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08467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E0B46523-36D0-3E94-C65F-D839B39ECFF5}"/>
              </a:ext>
            </a:extLst>
          </p:cNvPr>
          <p:cNvSpPr txBox="1"/>
          <p:nvPr/>
        </p:nvSpPr>
        <p:spPr>
          <a:xfrm>
            <a:off x="511750" y="2253355"/>
            <a:ext cx="11267146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S1 </a:t>
            </a:r>
            <a:r>
              <a:rPr lang="zh-CN" altLang="en-US" sz="1100" dirty="0"/>
              <a:t>（</a:t>
            </a:r>
            <a:r>
              <a:rPr lang="en-US" altLang="zh-CN" sz="1100" dirty="0"/>
              <a:t>1</a:t>
            </a:r>
            <a:r>
              <a:rPr lang="zh-CN" altLang="en-US" sz="1100" dirty="0"/>
              <a:t>次，</a:t>
            </a:r>
            <a:r>
              <a:rPr lang="en-US" altLang="zh-CN" sz="1100" dirty="0"/>
              <a:t>4mins</a:t>
            </a:r>
            <a:r>
              <a:rPr lang="zh-CN" altLang="en-US" sz="1100" dirty="0"/>
              <a:t>）：</a:t>
            </a:r>
            <a:r>
              <a:rPr lang="en-US" altLang="zh-CN" sz="1100" dirty="0"/>
              <a:t>4</a:t>
            </a:r>
            <a:r>
              <a:rPr lang="zh-CN" altLang="en-US" sz="1100" dirty="0"/>
              <a:t>人逐个进入，逐个离开</a:t>
            </a:r>
            <a:endParaRPr lang="en-US" altLang="zh-CN" sz="1100" dirty="0"/>
          </a:p>
          <a:p>
            <a:r>
              <a:rPr lang="zh-CN" altLang="en-US" sz="1100" dirty="0"/>
              <a:t>测试人员逐个进入（间隔</a:t>
            </a:r>
            <a:r>
              <a:rPr lang="en-US" altLang="zh-CN" sz="1100" dirty="0"/>
              <a:t>30s</a:t>
            </a:r>
            <a:r>
              <a:rPr lang="zh-CN" altLang="en-US" sz="1100" dirty="0"/>
              <a:t>），所有测试人员在探测范围内停留</a:t>
            </a:r>
            <a:r>
              <a:rPr lang="en-US" altLang="zh-CN" sz="1100" dirty="0"/>
              <a:t>30s</a:t>
            </a:r>
            <a:r>
              <a:rPr lang="zh-CN" altLang="en-US" sz="1100" dirty="0"/>
              <a:t>，逐个离开（间隔</a:t>
            </a:r>
            <a:r>
              <a:rPr lang="en-US" altLang="zh-CN" sz="1100" dirty="0"/>
              <a:t>30s</a:t>
            </a:r>
            <a:r>
              <a:rPr lang="zh-CN" altLang="en-US" sz="1100" dirty="0"/>
              <a:t>）</a:t>
            </a:r>
            <a:r>
              <a:rPr lang="en-US" altLang="zh-CN" sz="1100" dirty="0"/>
              <a:t>—&gt; </a:t>
            </a:r>
            <a:r>
              <a:rPr lang="zh-CN" altLang="en-US" sz="1100" dirty="0"/>
              <a:t>实际人数变化</a:t>
            </a:r>
            <a:r>
              <a:rPr lang="en-US" altLang="zh-CN" sz="1100" dirty="0"/>
              <a:t>5</a:t>
            </a:r>
            <a:r>
              <a:rPr lang="zh-CN" altLang="en-US" sz="1100" dirty="0"/>
              <a:t>秒后</a:t>
            </a:r>
            <a:r>
              <a:rPr lang="en-US" altLang="zh-CN" sz="1100" dirty="0"/>
              <a:t> </a:t>
            </a:r>
            <a:r>
              <a:rPr lang="zh-CN" altLang="en-US" sz="1100" dirty="0"/>
              <a:t>记录人数不一致情况。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S2</a:t>
            </a:r>
            <a:r>
              <a:rPr lang="zh-CN" altLang="en-US" sz="1100" dirty="0"/>
              <a:t>（</a:t>
            </a:r>
            <a:r>
              <a:rPr lang="en-US" altLang="zh-CN" sz="1100" dirty="0"/>
              <a:t>1</a:t>
            </a:r>
            <a:r>
              <a:rPr lang="zh-CN" altLang="en-US" sz="1100" dirty="0"/>
              <a:t>次 </a:t>
            </a:r>
            <a:r>
              <a:rPr lang="en-US" altLang="zh-CN" sz="1100" dirty="0"/>
              <a:t>5mins</a:t>
            </a:r>
            <a:r>
              <a:rPr lang="zh-CN" altLang="en-US" sz="1100" dirty="0"/>
              <a:t>）：</a:t>
            </a:r>
            <a:r>
              <a:rPr lang="en-US" altLang="zh-CN" sz="1100" dirty="0"/>
              <a:t>4</a:t>
            </a:r>
            <a:r>
              <a:rPr lang="zh-CN" altLang="en-US" sz="1100" dirty="0"/>
              <a:t>人 任意方式进入，任意方式离开</a:t>
            </a:r>
            <a:endParaRPr lang="en-US" altLang="zh-CN" sz="1100" dirty="0"/>
          </a:p>
          <a:p>
            <a:r>
              <a:rPr lang="zh-CN" altLang="en-US" sz="1100" dirty="0"/>
              <a:t>测试人员任意方式多次进入并离开（没人至少</a:t>
            </a:r>
            <a:r>
              <a:rPr lang="en-US" altLang="zh-CN" sz="1100" dirty="0"/>
              <a:t>3</a:t>
            </a:r>
            <a:r>
              <a:rPr lang="zh-CN" altLang="en-US" sz="1100" dirty="0"/>
              <a:t>次进入和</a:t>
            </a:r>
            <a:r>
              <a:rPr lang="en-US" altLang="zh-CN" sz="1100" dirty="0"/>
              <a:t>3</a:t>
            </a:r>
            <a:r>
              <a:rPr lang="zh-CN" altLang="en-US" sz="1100" dirty="0"/>
              <a:t>次离开）</a:t>
            </a:r>
            <a:r>
              <a:rPr lang="en-US" altLang="zh-CN" sz="1100" dirty="0"/>
              <a:t>—&gt; </a:t>
            </a:r>
            <a:r>
              <a:rPr lang="zh-CN" altLang="en-US" sz="1100" dirty="0"/>
              <a:t>实际人数变化</a:t>
            </a:r>
            <a:r>
              <a:rPr lang="en-US" altLang="zh-CN" sz="1100" dirty="0"/>
              <a:t>5</a:t>
            </a:r>
            <a:r>
              <a:rPr lang="zh-CN" altLang="en-US" sz="1100" dirty="0"/>
              <a:t>秒后记录人数不一致情况。</a:t>
            </a:r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2BF9DC-BF75-8092-9292-D86D817B8F0B}"/>
              </a:ext>
            </a:extLst>
          </p:cNvPr>
          <p:cNvSpPr txBox="1"/>
          <p:nvPr/>
        </p:nvSpPr>
        <p:spPr>
          <a:xfrm>
            <a:off x="511750" y="3382328"/>
            <a:ext cx="61036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PS</a:t>
            </a:r>
            <a:r>
              <a:rPr lang="zh-CN" altLang="en-US" sz="1100" dirty="0"/>
              <a:t>：家具布局从</a:t>
            </a:r>
            <a:r>
              <a:rPr lang="en-US" altLang="zh-CN" sz="1100" dirty="0"/>
              <a:t>Test Case 1.1</a:t>
            </a:r>
            <a:r>
              <a:rPr lang="zh-CN" altLang="en-US" sz="1100" dirty="0"/>
              <a:t>和</a:t>
            </a:r>
            <a:r>
              <a:rPr lang="en-US" altLang="zh-CN" sz="1100" dirty="0"/>
              <a:t>1.2</a:t>
            </a:r>
            <a:r>
              <a:rPr lang="zh-CN" altLang="en-US" sz="1100" dirty="0"/>
              <a:t>中任意挑选。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2692243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0351F2-1A14-8156-EE6A-54646479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info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C81CE5-49B4-FDD1-CE2B-37D262951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66131"/>
              </p:ext>
            </p:extLst>
          </p:nvPr>
        </p:nvGraphicFramePr>
        <p:xfrm>
          <a:off x="660401" y="1133221"/>
          <a:ext cx="10611658" cy="10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112">
                  <a:extLst>
                    <a:ext uri="{9D8B030D-6E8A-4147-A177-3AD203B41FA5}">
                      <a16:colId xmlns:a16="http://schemas.microsoft.com/office/drawing/2014/main" val="3965566698"/>
                    </a:ext>
                  </a:extLst>
                </a:gridCol>
                <a:gridCol w="1190445">
                  <a:extLst>
                    <a:ext uri="{9D8B030D-6E8A-4147-A177-3AD203B41FA5}">
                      <a16:colId xmlns:a16="http://schemas.microsoft.com/office/drawing/2014/main" val="2037023017"/>
                    </a:ext>
                  </a:extLst>
                </a:gridCol>
                <a:gridCol w="954082">
                  <a:extLst>
                    <a:ext uri="{9D8B030D-6E8A-4147-A177-3AD203B41FA5}">
                      <a16:colId xmlns:a16="http://schemas.microsoft.com/office/drawing/2014/main" val="3091892652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2074009"/>
                    </a:ext>
                  </a:extLst>
                </a:gridCol>
                <a:gridCol w="4791230">
                  <a:extLst>
                    <a:ext uri="{9D8B030D-6E8A-4147-A177-3AD203B41FA5}">
                      <a16:colId xmlns:a16="http://schemas.microsoft.com/office/drawing/2014/main" val="723591902"/>
                    </a:ext>
                  </a:extLst>
                </a:gridCol>
                <a:gridCol w="1410065">
                  <a:extLst>
                    <a:ext uri="{9D8B030D-6E8A-4147-A177-3AD203B41FA5}">
                      <a16:colId xmlns:a16="http://schemas.microsoft.com/office/drawing/2014/main" val="1830403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63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Yingdong Wei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6/11/2024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Initial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39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This version covers 2 functions: layout generation and people tracking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Ready for review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83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40179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CB5B87-A5F4-867E-6E9C-74271AB35CD0}"/>
              </a:ext>
            </a:extLst>
          </p:cNvPr>
          <p:cNvSpPr/>
          <p:nvPr/>
        </p:nvSpPr>
        <p:spPr>
          <a:xfrm>
            <a:off x="782225" y="3804478"/>
            <a:ext cx="22860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B972C66-AAE3-032C-2D96-6FC850286BC0}"/>
              </a:ext>
            </a:extLst>
          </p:cNvPr>
          <p:cNvGrpSpPr/>
          <p:nvPr/>
        </p:nvGrpSpPr>
        <p:grpSpPr>
          <a:xfrm>
            <a:off x="1840135" y="4854058"/>
            <a:ext cx="182880" cy="182880"/>
            <a:chOff x="6619335" y="2342967"/>
            <a:chExt cx="293298" cy="293298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67F602E-38DC-0F25-668A-9D48E4801610}"/>
                </a:ext>
              </a:extLst>
            </p:cNvPr>
            <p:cNvCxnSpPr>
              <a:cxnSpLocks/>
            </p:cNvCxnSpPr>
            <p:nvPr/>
          </p:nvCxnSpPr>
          <p:spPr>
            <a:xfrm>
              <a:off x="6619335" y="2489616"/>
              <a:ext cx="29329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545884F-4068-3501-22BD-D077DACAA3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19335" y="2489616"/>
              <a:ext cx="29329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4">
            <a:extLst>
              <a:ext uri="{FF2B5EF4-FFF2-40B4-BE49-F238E27FC236}">
                <a16:creationId xmlns:a16="http://schemas.microsoft.com/office/drawing/2014/main" id="{0965527C-E2E8-FE44-2BBC-55E4166C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78" y="512498"/>
            <a:ext cx="11368018" cy="776038"/>
          </a:xfrm>
        </p:spPr>
        <p:txBody>
          <a:bodyPr/>
          <a:lstStyle/>
          <a:p>
            <a:r>
              <a:rPr lang="en-US" altLang="zh-CN" dirty="0"/>
              <a:t>Sensing p</a:t>
            </a:r>
            <a:r>
              <a:rPr lang="en-US" dirty="0"/>
              <a:t>erformance verification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49036-DDF4-10CE-8CFE-80840536F28F}"/>
              </a:ext>
            </a:extLst>
          </p:cNvPr>
          <p:cNvSpPr txBox="1"/>
          <p:nvPr/>
        </p:nvSpPr>
        <p:spPr>
          <a:xfrm>
            <a:off x="511752" y="1094085"/>
            <a:ext cx="49676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Test Case 2.6 – </a:t>
            </a:r>
            <a:r>
              <a:rPr lang="zh-CN" altLang="en-US" sz="1800" dirty="0"/>
              <a:t>人员位置检测</a:t>
            </a:r>
            <a:endParaRPr lang="en-US" sz="18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91">
                <a:extLst>
                  <a:ext uri="{FF2B5EF4-FFF2-40B4-BE49-F238E27FC236}">
                    <a16:creationId xmlns:a16="http://schemas.microsoft.com/office/drawing/2014/main" id="{D8E1C57A-D7E0-AE6B-BA92-BB2847B0DD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6176395"/>
                  </p:ext>
                </p:extLst>
              </p:nvPr>
            </p:nvGraphicFramePr>
            <p:xfrm>
              <a:off x="517585" y="1487369"/>
              <a:ext cx="11084942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7575">
                      <a:extLst>
                        <a:ext uri="{9D8B030D-6E8A-4147-A177-3AD203B41FA5}">
                          <a16:colId xmlns:a16="http://schemas.microsoft.com/office/drawing/2014/main" val="651139651"/>
                        </a:ext>
                      </a:extLst>
                    </a:gridCol>
                    <a:gridCol w="2551406">
                      <a:extLst>
                        <a:ext uri="{9D8B030D-6E8A-4147-A177-3AD203B41FA5}">
                          <a16:colId xmlns:a16="http://schemas.microsoft.com/office/drawing/2014/main" val="1827852156"/>
                        </a:ext>
                      </a:extLst>
                    </a:gridCol>
                    <a:gridCol w="2581247">
                      <a:extLst>
                        <a:ext uri="{9D8B030D-6E8A-4147-A177-3AD203B41FA5}">
                          <a16:colId xmlns:a16="http://schemas.microsoft.com/office/drawing/2014/main" val="893689832"/>
                        </a:ext>
                      </a:extLst>
                    </a:gridCol>
                    <a:gridCol w="3284714">
                      <a:extLst>
                        <a:ext uri="{9D8B030D-6E8A-4147-A177-3AD203B41FA5}">
                          <a16:colId xmlns:a16="http://schemas.microsoft.com/office/drawing/2014/main" val="518297325"/>
                        </a:ext>
                      </a:extLst>
                    </a:gridCol>
                  </a:tblGrid>
                  <a:tr h="212214"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/>
                            <a:t>测试方法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/>
                            <a:t>结果记录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/>
                            <a:t>单次通过标准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/>
                            <a:t>测试数量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922560"/>
                      </a:ext>
                    </a:extLst>
                  </a:tr>
                  <a:tr h="415588">
                    <a:tc>
                      <a:txBody>
                        <a:bodyPr/>
                        <a:lstStyle/>
                        <a:p>
                          <a:r>
                            <a:rPr lang="zh-CN" altLang="en-US" sz="1100" dirty="0"/>
                            <a:t>测试人员位于探测范围内，测试实际二维位置和探测位置之间的距离。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100" dirty="0"/>
                            <a:t>实际位置的坐标</a:t>
                          </a:r>
                          <a:r>
                            <a:rPr lang="en-US" altLang="zh-CN" sz="1100" dirty="0"/>
                            <a:t>(x, y)</a:t>
                          </a:r>
                        </a:p>
                        <a:p>
                          <a:r>
                            <a:rPr lang="zh-CN" altLang="en-US" sz="1100" dirty="0"/>
                            <a:t>探测位置的坐标</a:t>
                          </a:r>
                          <a:r>
                            <a:rPr lang="en-US" altLang="zh-CN" sz="1100" dirty="0"/>
                            <a:t>(x’, y’)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392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距离</a:t>
                          </a:r>
                          <a:r>
                            <a:rPr lang="en-US" altLang="zh-CN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d=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sz="1100" b="0" i="1" u="none" strike="noStrike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d>
                                    <m:dPr>
                                      <m:ctrlPr>
                                        <a:rPr lang="en-US" altLang="zh-CN" sz="1100" b="0" i="1" u="none" strike="noStrike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100" b="0" i="1" u="none" strike="noStrike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1100" b="0" i="1" u="none" strike="noStrike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100" b="0" i="1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100" b="0" i="1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100" b="0" i="1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sz="1100" b="0" i="1" u="none" strike="noStrike" baseline="300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100" b="0" i="1" u="none" strike="noStrike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altLang="zh-CN" sz="1100" b="0" i="1" u="none" strike="noStrike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100" b="0" i="1" u="none" strike="noStrike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1100" b="0" i="1" u="none" strike="noStrike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100" b="0" i="1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100" b="0" i="1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100" b="0" i="1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sz="1100" b="0" i="1" u="none" strike="noStrike" baseline="300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 &lt;</a:t>
                          </a:r>
                          <a:r>
                            <a:rPr lang="en-US" sz="1100" baseline="0" dirty="0">
                              <a:solidFill>
                                <a:schemeClr val="tx1"/>
                              </a:solidFill>
                            </a:rPr>
                            <a:t> 0.5m</a:t>
                          </a:r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392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4ToF,3ToF </a:t>
                          </a:r>
                          <a:r>
                            <a:rPr lang="en-US" altLang="zh-CN" sz="1100" dirty="0">
                              <a:solidFill>
                                <a:schemeClr val="tx1"/>
                              </a:solidFill>
                            </a:rPr>
                            <a:t>S1</a:t>
                          </a:r>
                          <a:r>
                            <a:rPr lang="zh-CN" altLang="en-US" sz="1100" dirty="0">
                              <a:solidFill>
                                <a:schemeClr val="tx1"/>
                              </a:solidFill>
                            </a:rPr>
                            <a:t>重复</a:t>
                          </a:r>
                          <a:r>
                            <a:rPr lang="en-US" altLang="zh-CN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zh-CN" altLang="en-US" sz="1100" dirty="0">
                              <a:solidFill>
                                <a:schemeClr val="tx1"/>
                              </a:solidFill>
                            </a:rPr>
                            <a:t>次，共</a:t>
                          </a:r>
                          <a:r>
                            <a:rPr lang="en-US" altLang="zh-CN" sz="11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r>
                            <a:rPr lang="zh-CN" altLang="en-US" sz="1100" dirty="0">
                              <a:solidFill>
                                <a:schemeClr val="tx1"/>
                              </a:solidFill>
                            </a:rPr>
                            <a:t>次。</a:t>
                          </a:r>
                          <a:endParaRPr lang="en-US" altLang="zh-CN" sz="11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392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altLang="zh-CN" sz="1100" dirty="0">
                              <a:solidFill>
                                <a:schemeClr val="tx1"/>
                              </a:solidFill>
                            </a:rPr>
                            <a:t>ToF,3ToF</a:t>
                          </a:r>
                          <a:r>
                            <a:rPr lang="zh-CN" altLang="en-US" sz="11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1100" dirty="0">
                              <a:solidFill>
                                <a:schemeClr val="tx1"/>
                              </a:solidFill>
                            </a:rPr>
                            <a:t>S2</a:t>
                          </a:r>
                          <a:r>
                            <a:rPr lang="zh-CN" altLang="en-US" sz="1100" dirty="0">
                              <a:solidFill>
                                <a:schemeClr val="tx1"/>
                              </a:solidFill>
                            </a:rPr>
                            <a:t>重复</a:t>
                          </a:r>
                          <a:r>
                            <a:rPr lang="en-US" altLang="zh-CN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zh-CN" altLang="en-US" sz="1100" dirty="0">
                              <a:solidFill>
                                <a:schemeClr val="tx1"/>
                              </a:solidFill>
                            </a:rPr>
                            <a:t>次，</a:t>
                          </a:r>
                          <a:r>
                            <a:rPr lang="en-US" altLang="zh-CN" sz="1100" dirty="0">
                              <a:solidFill>
                                <a:schemeClr val="tx1"/>
                              </a:solidFill>
                            </a:rPr>
                            <a:t>3*3*2</a:t>
                          </a:r>
                          <a:r>
                            <a:rPr lang="zh-CN" altLang="en-US" sz="1100" dirty="0">
                              <a:solidFill>
                                <a:schemeClr val="tx1"/>
                              </a:solidFill>
                            </a:rPr>
                            <a:t>，共</a:t>
                          </a:r>
                          <a:r>
                            <a:rPr lang="en-US" altLang="zh-CN" sz="110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  <a:r>
                            <a:rPr lang="zh-CN" altLang="en-US" sz="1100" dirty="0">
                              <a:solidFill>
                                <a:schemeClr val="tx1"/>
                              </a:solidFill>
                            </a:rPr>
                            <a:t>次。</a:t>
                          </a:r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8084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91">
                <a:extLst>
                  <a:ext uri="{FF2B5EF4-FFF2-40B4-BE49-F238E27FC236}">
                    <a16:creationId xmlns:a16="http://schemas.microsoft.com/office/drawing/2014/main" id="{D8E1C57A-D7E0-AE6B-BA92-BB2847B0DD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6176395"/>
                  </p:ext>
                </p:extLst>
              </p:nvPr>
            </p:nvGraphicFramePr>
            <p:xfrm>
              <a:off x="517585" y="1487369"/>
              <a:ext cx="11084942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7575">
                      <a:extLst>
                        <a:ext uri="{9D8B030D-6E8A-4147-A177-3AD203B41FA5}">
                          <a16:colId xmlns:a16="http://schemas.microsoft.com/office/drawing/2014/main" val="651139651"/>
                        </a:ext>
                      </a:extLst>
                    </a:gridCol>
                    <a:gridCol w="2551406">
                      <a:extLst>
                        <a:ext uri="{9D8B030D-6E8A-4147-A177-3AD203B41FA5}">
                          <a16:colId xmlns:a16="http://schemas.microsoft.com/office/drawing/2014/main" val="1827852156"/>
                        </a:ext>
                      </a:extLst>
                    </a:gridCol>
                    <a:gridCol w="2581247">
                      <a:extLst>
                        <a:ext uri="{9D8B030D-6E8A-4147-A177-3AD203B41FA5}">
                          <a16:colId xmlns:a16="http://schemas.microsoft.com/office/drawing/2014/main" val="893689832"/>
                        </a:ext>
                      </a:extLst>
                    </a:gridCol>
                    <a:gridCol w="3284714">
                      <a:extLst>
                        <a:ext uri="{9D8B030D-6E8A-4147-A177-3AD203B41FA5}">
                          <a16:colId xmlns:a16="http://schemas.microsoft.com/office/drawing/2014/main" val="51829732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/>
                            <a:t>测试方法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/>
                            <a:t>结果记录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/>
                            <a:t>单次通过标准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/>
                            <a:t>测试数量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92256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r>
                            <a:rPr lang="zh-CN" altLang="en-US" sz="1100" dirty="0"/>
                            <a:t>测试人员位于探测范围内，测试实际二维位置和探测位置之间的距离。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100" dirty="0"/>
                            <a:t>实际位置的坐标</a:t>
                          </a:r>
                          <a:r>
                            <a:rPr lang="en-US" altLang="zh-CN" sz="1100" dirty="0"/>
                            <a:t>(x, y)</a:t>
                          </a:r>
                        </a:p>
                        <a:p>
                          <a:r>
                            <a:rPr lang="zh-CN" altLang="en-US" sz="1100" dirty="0"/>
                            <a:t>探测位置的坐标</a:t>
                          </a:r>
                          <a:r>
                            <a:rPr lang="en-US" altLang="zh-CN" sz="1100" dirty="0"/>
                            <a:t>(x’, y’)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358" t="-73239" r="-128066" b="-98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392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4ToF,3ToF </a:t>
                          </a:r>
                          <a:r>
                            <a:rPr lang="en-US" altLang="zh-CN" sz="1100" dirty="0">
                              <a:solidFill>
                                <a:schemeClr val="tx1"/>
                              </a:solidFill>
                            </a:rPr>
                            <a:t>S1</a:t>
                          </a:r>
                          <a:r>
                            <a:rPr lang="zh-CN" altLang="en-US" sz="1100" dirty="0">
                              <a:solidFill>
                                <a:schemeClr val="tx1"/>
                              </a:solidFill>
                            </a:rPr>
                            <a:t>重复</a:t>
                          </a:r>
                          <a:r>
                            <a:rPr lang="en-US" altLang="zh-CN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zh-CN" altLang="en-US" sz="1100" dirty="0">
                              <a:solidFill>
                                <a:schemeClr val="tx1"/>
                              </a:solidFill>
                            </a:rPr>
                            <a:t>次，共</a:t>
                          </a:r>
                          <a:r>
                            <a:rPr lang="en-US" altLang="zh-CN" sz="11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r>
                            <a:rPr lang="zh-CN" altLang="en-US" sz="1100" dirty="0">
                              <a:solidFill>
                                <a:schemeClr val="tx1"/>
                              </a:solidFill>
                            </a:rPr>
                            <a:t>次。</a:t>
                          </a:r>
                          <a:endParaRPr lang="en-US" altLang="zh-CN" sz="11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392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altLang="zh-CN" sz="1100" dirty="0">
                              <a:solidFill>
                                <a:schemeClr val="tx1"/>
                              </a:solidFill>
                            </a:rPr>
                            <a:t>ToF,3ToF</a:t>
                          </a:r>
                          <a:r>
                            <a:rPr lang="zh-CN" altLang="en-US" sz="11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1100" dirty="0">
                              <a:solidFill>
                                <a:schemeClr val="tx1"/>
                              </a:solidFill>
                            </a:rPr>
                            <a:t>S2</a:t>
                          </a:r>
                          <a:r>
                            <a:rPr lang="zh-CN" altLang="en-US" sz="1100" dirty="0">
                              <a:solidFill>
                                <a:schemeClr val="tx1"/>
                              </a:solidFill>
                            </a:rPr>
                            <a:t>重复</a:t>
                          </a:r>
                          <a:r>
                            <a:rPr lang="en-US" altLang="zh-CN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zh-CN" altLang="en-US" sz="1100" dirty="0">
                              <a:solidFill>
                                <a:schemeClr val="tx1"/>
                              </a:solidFill>
                            </a:rPr>
                            <a:t>次，</a:t>
                          </a:r>
                          <a:r>
                            <a:rPr lang="en-US" altLang="zh-CN" sz="1100" dirty="0">
                              <a:solidFill>
                                <a:schemeClr val="tx1"/>
                              </a:solidFill>
                            </a:rPr>
                            <a:t>3*3*2</a:t>
                          </a:r>
                          <a:r>
                            <a:rPr lang="zh-CN" altLang="en-US" sz="1100" dirty="0">
                              <a:solidFill>
                                <a:schemeClr val="tx1"/>
                              </a:solidFill>
                            </a:rPr>
                            <a:t>，共</a:t>
                          </a:r>
                          <a:r>
                            <a:rPr lang="en-US" altLang="zh-CN" sz="110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  <a:r>
                            <a:rPr lang="zh-CN" altLang="en-US" sz="1100" dirty="0">
                              <a:solidFill>
                                <a:schemeClr val="tx1"/>
                              </a:solidFill>
                            </a:rPr>
                            <a:t>次。</a:t>
                          </a:r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80846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B39155-7E14-6DF4-7062-6CC34CFD554E}"/>
              </a:ext>
            </a:extLst>
          </p:cNvPr>
          <p:cNvCxnSpPr>
            <a:cxnSpLocks/>
          </p:cNvCxnSpPr>
          <p:nvPr/>
        </p:nvCxnSpPr>
        <p:spPr>
          <a:xfrm>
            <a:off x="782225" y="3804478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BBAF57-9CC3-AF5A-8569-5E110AE9D856}"/>
              </a:ext>
            </a:extLst>
          </p:cNvPr>
          <p:cNvCxnSpPr>
            <a:cxnSpLocks/>
          </p:cNvCxnSpPr>
          <p:nvPr/>
        </p:nvCxnSpPr>
        <p:spPr>
          <a:xfrm>
            <a:off x="782225" y="4033078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E18875-5071-A4BE-436A-770DB461EF30}"/>
              </a:ext>
            </a:extLst>
          </p:cNvPr>
          <p:cNvCxnSpPr>
            <a:cxnSpLocks/>
          </p:cNvCxnSpPr>
          <p:nvPr/>
        </p:nvCxnSpPr>
        <p:spPr>
          <a:xfrm>
            <a:off x="782225" y="4947478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3F59B0-9136-2D08-E858-511C476AE121}"/>
              </a:ext>
            </a:extLst>
          </p:cNvPr>
          <p:cNvCxnSpPr>
            <a:cxnSpLocks/>
          </p:cNvCxnSpPr>
          <p:nvPr/>
        </p:nvCxnSpPr>
        <p:spPr>
          <a:xfrm>
            <a:off x="782225" y="5633278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9AFADF-605F-6B33-539A-72A7D9EE5BA8}"/>
              </a:ext>
            </a:extLst>
          </p:cNvPr>
          <p:cNvCxnSpPr>
            <a:cxnSpLocks/>
          </p:cNvCxnSpPr>
          <p:nvPr/>
        </p:nvCxnSpPr>
        <p:spPr>
          <a:xfrm>
            <a:off x="782225" y="5861878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769D43-E9AC-95B1-F324-F7DCC6CEA82B}"/>
              </a:ext>
            </a:extLst>
          </p:cNvPr>
          <p:cNvCxnSpPr>
            <a:cxnSpLocks/>
          </p:cNvCxnSpPr>
          <p:nvPr/>
        </p:nvCxnSpPr>
        <p:spPr>
          <a:xfrm>
            <a:off x="782225" y="6090478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6142CD-16CE-84B8-56C1-83770E572262}"/>
              </a:ext>
            </a:extLst>
          </p:cNvPr>
          <p:cNvCxnSpPr>
            <a:cxnSpLocks/>
          </p:cNvCxnSpPr>
          <p:nvPr/>
        </p:nvCxnSpPr>
        <p:spPr>
          <a:xfrm rot="5400000">
            <a:off x="1925225" y="4953000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450CF3-5553-1010-56DF-F5E1A985FA6B}"/>
              </a:ext>
            </a:extLst>
          </p:cNvPr>
          <p:cNvCxnSpPr>
            <a:cxnSpLocks/>
          </p:cNvCxnSpPr>
          <p:nvPr/>
        </p:nvCxnSpPr>
        <p:spPr>
          <a:xfrm rot="5400000">
            <a:off x="1696625" y="4953000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44717D-CA44-6689-286C-E0F48A6BA77F}"/>
              </a:ext>
            </a:extLst>
          </p:cNvPr>
          <p:cNvCxnSpPr>
            <a:cxnSpLocks/>
          </p:cNvCxnSpPr>
          <p:nvPr/>
        </p:nvCxnSpPr>
        <p:spPr>
          <a:xfrm rot="5400000">
            <a:off x="1468025" y="4953000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25A52A-7BD2-6DF8-1696-853965350CDE}"/>
              </a:ext>
            </a:extLst>
          </p:cNvPr>
          <p:cNvCxnSpPr>
            <a:cxnSpLocks/>
          </p:cNvCxnSpPr>
          <p:nvPr/>
        </p:nvCxnSpPr>
        <p:spPr>
          <a:xfrm rot="5400000">
            <a:off x="782225" y="4953000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E40FC4-5CFB-489D-AB5B-42DC370301CC}"/>
              </a:ext>
            </a:extLst>
          </p:cNvPr>
          <p:cNvCxnSpPr>
            <a:cxnSpLocks/>
          </p:cNvCxnSpPr>
          <p:nvPr/>
        </p:nvCxnSpPr>
        <p:spPr>
          <a:xfrm rot="5400000">
            <a:off x="-132175" y="4953000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DF407F-FA34-48E9-7643-AC107E6EBA35}"/>
              </a:ext>
            </a:extLst>
          </p:cNvPr>
          <p:cNvCxnSpPr>
            <a:cxnSpLocks/>
          </p:cNvCxnSpPr>
          <p:nvPr/>
        </p:nvCxnSpPr>
        <p:spPr>
          <a:xfrm rot="5400000">
            <a:off x="-360775" y="4953000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B1322C8-A7DE-07AD-4514-A3CD5D1AC9EE}"/>
              </a:ext>
            </a:extLst>
          </p:cNvPr>
          <p:cNvGrpSpPr/>
          <p:nvPr/>
        </p:nvGrpSpPr>
        <p:grpSpPr>
          <a:xfrm rot="5400000">
            <a:off x="1744962" y="2495341"/>
            <a:ext cx="363398" cy="2286000"/>
            <a:chOff x="10254473" y="1201245"/>
            <a:chExt cx="363398" cy="126832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150622-0DE7-200F-FB95-8A1DED870F0A}"/>
                </a:ext>
              </a:extLst>
            </p:cNvPr>
            <p:cNvCxnSpPr>
              <a:cxnSpLocks/>
            </p:cNvCxnSpPr>
            <p:nvPr/>
          </p:nvCxnSpPr>
          <p:spPr>
            <a:xfrm>
              <a:off x="10268307" y="1201245"/>
              <a:ext cx="349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2123226-5DCF-D58B-9C6E-6EDD91DB886C}"/>
                </a:ext>
              </a:extLst>
            </p:cNvPr>
            <p:cNvCxnSpPr>
              <a:cxnSpLocks/>
            </p:cNvCxnSpPr>
            <p:nvPr/>
          </p:nvCxnSpPr>
          <p:spPr>
            <a:xfrm>
              <a:off x="10429256" y="1201245"/>
              <a:ext cx="0" cy="12683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A90E431-C95D-420D-387B-9B301E967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4473" y="2469562"/>
              <a:ext cx="349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A54622A-CC58-7E83-18AD-96EC445B0D30}"/>
              </a:ext>
            </a:extLst>
          </p:cNvPr>
          <p:cNvSpPr txBox="1"/>
          <p:nvPr/>
        </p:nvSpPr>
        <p:spPr>
          <a:xfrm>
            <a:off x="1724437" y="3420787"/>
            <a:ext cx="429387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5 </a:t>
            </a:r>
            <a:r>
              <a:rPr lang="en-US" altLang="zh-CN" sz="1200" dirty="0"/>
              <a:t>m</a:t>
            </a:r>
            <a:endParaRPr 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1FBF20-BA2D-BC64-556C-753A3F31A46D}"/>
              </a:ext>
            </a:extLst>
          </p:cNvPr>
          <p:cNvSpPr/>
          <p:nvPr/>
        </p:nvSpPr>
        <p:spPr>
          <a:xfrm>
            <a:off x="3802193" y="3802835"/>
            <a:ext cx="1828800" cy="18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6C3E84-CAE6-FDEB-92FE-4A9766D31584}"/>
              </a:ext>
            </a:extLst>
          </p:cNvPr>
          <p:cNvCxnSpPr>
            <a:cxnSpLocks/>
          </p:cNvCxnSpPr>
          <p:nvPr/>
        </p:nvCxnSpPr>
        <p:spPr>
          <a:xfrm>
            <a:off x="3802193" y="3802835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17E021-1F7C-F054-7F51-37E68FE3346F}"/>
              </a:ext>
            </a:extLst>
          </p:cNvPr>
          <p:cNvCxnSpPr>
            <a:cxnSpLocks/>
          </p:cNvCxnSpPr>
          <p:nvPr/>
        </p:nvCxnSpPr>
        <p:spPr>
          <a:xfrm>
            <a:off x="3802193" y="4717235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203F26-B280-EC17-416C-1C1DCCF9E485}"/>
              </a:ext>
            </a:extLst>
          </p:cNvPr>
          <p:cNvCxnSpPr>
            <a:cxnSpLocks/>
          </p:cNvCxnSpPr>
          <p:nvPr/>
        </p:nvCxnSpPr>
        <p:spPr>
          <a:xfrm>
            <a:off x="3802193" y="5174435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CD7C348-2930-6BD0-E317-DCFCF5ED590D}"/>
              </a:ext>
            </a:extLst>
          </p:cNvPr>
          <p:cNvCxnSpPr>
            <a:cxnSpLocks/>
          </p:cNvCxnSpPr>
          <p:nvPr/>
        </p:nvCxnSpPr>
        <p:spPr>
          <a:xfrm>
            <a:off x="3802193" y="5403035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559936-873D-CF68-F92E-71B54BF9FD24}"/>
              </a:ext>
            </a:extLst>
          </p:cNvPr>
          <p:cNvCxnSpPr>
            <a:cxnSpLocks/>
          </p:cNvCxnSpPr>
          <p:nvPr/>
        </p:nvCxnSpPr>
        <p:spPr>
          <a:xfrm>
            <a:off x="3802193" y="5631635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3872A5-C46A-5448-989C-0F1B98EC52AF}"/>
              </a:ext>
            </a:extLst>
          </p:cNvPr>
          <p:cNvCxnSpPr>
            <a:cxnSpLocks/>
          </p:cNvCxnSpPr>
          <p:nvPr/>
        </p:nvCxnSpPr>
        <p:spPr>
          <a:xfrm rot="5400000">
            <a:off x="4716593" y="4722757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636CDE5-C052-6FA2-B2BB-E14A8A9A9FE1}"/>
              </a:ext>
            </a:extLst>
          </p:cNvPr>
          <p:cNvCxnSpPr>
            <a:cxnSpLocks/>
          </p:cNvCxnSpPr>
          <p:nvPr/>
        </p:nvCxnSpPr>
        <p:spPr>
          <a:xfrm rot="5400000">
            <a:off x="4487993" y="4722757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DAE91C-7E98-897B-6402-66BD22521865}"/>
              </a:ext>
            </a:extLst>
          </p:cNvPr>
          <p:cNvCxnSpPr>
            <a:cxnSpLocks/>
          </p:cNvCxnSpPr>
          <p:nvPr/>
        </p:nvCxnSpPr>
        <p:spPr>
          <a:xfrm rot="5400000">
            <a:off x="4030793" y="4722757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95549DE-9F19-EAB8-91C3-DD1F36410D74}"/>
              </a:ext>
            </a:extLst>
          </p:cNvPr>
          <p:cNvCxnSpPr>
            <a:cxnSpLocks/>
          </p:cNvCxnSpPr>
          <p:nvPr/>
        </p:nvCxnSpPr>
        <p:spPr>
          <a:xfrm rot="5400000">
            <a:off x="3116393" y="4722757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E54A9E-FAD2-592B-42FA-620495F2AEFF}"/>
              </a:ext>
            </a:extLst>
          </p:cNvPr>
          <p:cNvCxnSpPr>
            <a:cxnSpLocks/>
          </p:cNvCxnSpPr>
          <p:nvPr/>
        </p:nvCxnSpPr>
        <p:spPr>
          <a:xfrm rot="5400000">
            <a:off x="2887793" y="4722757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29D46BB-8041-0B2E-3861-DCD41B45DAC8}"/>
              </a:ext>
            </a:extLst>
          </p:cNvPr>
          <p:cNvGrpSpPr/>
          <p:nvPr/>
        </p:nvGrpSpPr>
        <p:grpSpPr>
          <a:xfrm>
            <a:off x="4625153" y="4625795"/>
            <a:ext cx="182880" cy="182880"/>
            <a:chOff x="6619335" y="2342967"/>
            <a:chExt cx="293298" cy="29329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96A9946-5CC5-D287-0FFE-7880F57054F8}"/>
                </a:ext>
              </a:extLst>
            </p:cNvPr>
            <p:cNvCxnSpPr>
              <a:cxnSpLocks/>
            </p:cNvCxnSpPr>
            <p:nvPr/>
          </p:nvCxnSpPr>
          <p:spPr>
            <a:xfrm>
              <a:off x="6619335" y="2489616"/>
              <a:ext cx="29329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7E916F6-1854-1B17-49B0-71E4FEECF4E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19335" y="2489616"/>
              <a:ext cx="29329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1ECBFB0-314F-1AAF-3DCA-8A93FBECA7A1}"/>
              </a:ext>
            </a:extLst>
          </p:cNvPr>
          <p:cNvGrpSpPr/>
          <p:nvPr/>
        </p:nvGrpSpPr>
        <p:grpSpPr>
          <a:xfrm rot="5400000">
            <a:off x="4534893" y="2709896"/>
            <a:ext cx="363398" cy="1828800"/>
            <a:chOff x="10254473" y="1201245"/>
            <a:chExt cx="363398" cy="126832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CC9C29-2B36-4DDC-CBFE-527D69986500}"/>
                </a:ext>
              </a:extLst>
            </p:cNvPr>
            <p:cNvCxnSpPr>
              <a:cxnSpLocks/>
            </p:cNvCxnSpPr>
            <p:nvPr/>
          </p:nvCxnSpPr>
          <p:spPr>
            <a:xfrm>
              <a:off x="10268307" y="1201245"/>
              <a:ext cx="349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5ADC92A-0473-B3BB-F066-2CCB145B0CE2}"/>
                </a:ext>
              </a:extLst>
            </p:cNvPr>
            <p:cNvCxnSpPr>
              <a:cxnSpLocks/>
            </p:cNvCxnSpPr>
            <p:nvPr/>
          </p:nvCxnSpPr>
          <p:spPr>
            <a:xfrm>
              <a:off x="10429256" y="1201245"/>
              <a:ext cx="0" cy="12683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CEE395F-AC71-783F-B7CA-3671A3EE78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4473" y="2469562"/>
              <a:ext cx="349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8909279-C169-C820-FCBF-E89A3502D22B}"/>
              </a:ext>
            </a:extLst>
          </p:cNvPr>
          <p:cNvSpPr txBox="1"/>
          <p:nvPr/>
        </p:nvSpPr>
        <p:spPr>
          <a:xfrm>
            <a:off x="4570400" y="3420787"/>
            <a:ext cx="42938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4 </a:t>
            </a:r>
            <a:r>
              <a:rPr lang="en-US" altLang="zh-CN" sz="1200" dirty="0"/>
              <a:t>m</a:t>
            </a:r>
            <a:endParaRPr lang="en-US" sz="12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965B81F-3F7C-5D4B-8506-3B9387AB1FB0}"/>
              </a:ext>
            </a:extLst>
          </p:cNvPr>
          <p:cNvCxnSpPr>
            <a:cxnSpLocks/>
          </p:cNvCxnSpPr>
          <p:nvPr/>
        </p:nvCxnSpPr>
        <p:spPr>
          <a:xfrm>
            <a:off x="782225" y="4261678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567336-7458-D0A0-CC2F-291A6967BA0F}"/>
              </a:ext>
            </a:extLst>
          </p:cNvPr>
          <p:cNvCxnSpPr>
            <a:cxnSpLocks/>
          </p:cNvCxnSpPr>
          <p:nvPr/>
        </p:nvCxnSpPr>
        <p:spPr>
          <a:xfrm>
            <a:off x="782225" y="4490278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5FED721-CF09-D169-88B1-91FFF3F5698D}"/>
              </a:ext>
            </a:extLst>
          </p:cNvPr>
          <p:cNvCxnSpPr>
            <a:cxnSpLocks/>
          </p:cNvCxnSpPr>
          <p:nvPr/>
        </p:nvCxnSpPr>
        <p:spPr>
          <a:xfrm>
            <a:off x="782225" y="4718878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CC45E8-C446-1567-7775-528614C05E0E}"/>
              </a:ext>
            </a:extLst>
          </p:cNvPr>
          <p:cNvCxnSpPr>
            <a:cxnSpLocks/>
          </p:cNvCxnSpPr>
          <p:nvPr/>
        </p:nvCxnSpPr>
        <p:spPr>
          <a:xfrm>
            <a:off x="782225" y="5176078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D6791F-2B82-B55E-1306-79EB43E77A73}"/>
              </a:ext>
            </a:extLst>
          </p:cNvPr>
          <p:cNvCxnSpPr>
            <a:cxnSpLocks/>
          </p:cNvCxnSpPr>
          <p:nvPr/>
        </p:nvCxnSpPr>
        <p:spPr>
          <a:xfrm>
            <a:off x="782225" y="5404678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2EE0777-6A88-5458-8587-BF9C43A4DDD3}"/>
              </a:ext>
            </a:extLst>
          </p:cNvPr>
          <p:cNvCxnSpPr>
            <a:cxnSpLocks/>
          </p:cNvCxnSpPr>
          <p:nvPr/>
        </p:nvCxnSpPr>
        <p:spPr>
          <a:xfrm rot="5400000">
            <a:off x="96425" y="4953000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99D3FAB-60A7-852A-15A7-B884140E5DD8}"/>
              </a:ext>
            </a:extLst>
          </p:cNvPr>
          <p:cNvCxnSpPr>
            <a:cxnSpLocks/>
          </p:cNvCxnSpPr>
          <p:nvPr/>
        </p:nvCxnSpPr>
        <p:spPr>
          <a:xfrm rot="5400000">
            <a:off x="325025" y="4953000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309667E-F798-D94E-13AE-CE2669C7F35F}"/>
              </a:ext>
            </a:extLst>
          </p:cNvPr>
          <p:cNvCxnSpPr>
            <a:cxnSpLocks/>
          </p:cNvCxnSpPr>
          <p:nvPr/>
        </p:nvCxnSpPr>
        <p:spPr>
          <a:xfrm rot="5400000">
            <a:off x="553625" y="4953000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47DBFD5-C57B-B4CE-8E57-CC5200009241}"/>
              </a:ext>
            </a:extLst>
          </p:cNvPr>
          <p:cNvCxnSpPr>
            <a:cxnSpLocks/>
          </p:cNvCxnSpPr>
          <p:nvPr/>
        </p:nvCxnSpPr>
        <p:spPr>
          <a:xfrm rot="5400000">
            <a:off x="1010825" y="4953000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998D65C-7267-D203-09D3-08D73CD3ED7F}"/>
              </a:ext>
            </a:extLst>
          </p:cNvPr>
          <p:cNvCxnSpPr>
            <a:cxnSpLocks/>
          </p:cNvCxnSpPr>
          <p:nvPr/>
        </p:nvCxnSpPr>
        <p:spPr>
          <a:xfrm rot="5400000">
            <a:off x="1239425" y="4953000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F8A0EBB-9843-2EA4-CD4A-AB97F831BDB5}"/>
              </a:ext>
            </a:extLst>
          </p:cNvPr>
          <p:cNvCxnSpPr>
            <a:cxnSpLocks/>
          </p:cNvCxnSpPr>
          <p:nvPr/>
        </p:nvCxnSpPr>
        <p:spPr>
          <a:xfrm>
            <a:off x="3802193" y="4031435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139F89-A39A-E118-7F07-04A3B61FF1AE}"/>
              </a:ext>
            </a:extLst>
          </p:cNvPr>
          <p:cNvCxnSpPr>
            <a:cxnSpLocks/>
          </p:cNvCxnSpPr>
          <p:nvPr/>
        </p:nvCxnSpPr>
        <p:spPr>
          <a:xfrm>
            <a:off x="3802193" y="4260035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5A6F0AC-79E3-A4AD-0CAF-C02297E2B105}"/>
              </a:ext>
            </a:extLst>
          </p:cNvPr>
          <p:cNvCxnSpPr>
            <a:cxnSpLocks/>
          </p:cNvCxnSpPr>
          <p:nvPr/>
        </p:nvCxnSpPr>
        <p:spPr>
          <a:xfrm>
            <a:off x="3802193" y="4488635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53E167-777C-185E-4493-7EAEB9EA96F7}"/>
              </a:ext>
            </a:extLst>
          </p:cNvPr>
          <p:cNvCxnSpPr>
            <a:cxnSpLocks/>
          </p:cNvCxnSpPr>
          <p:nvPr/>
        </p:nvCxnSpPr>
        <p:spPr>
          <a:xfrm>
            <a:off x="3802193" y="4945835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370635C-B8CD-EE62-B527-38476BF0D39A}"/>
              </a:ext>
            </a:extLst>
          </p:cNvPr>
          <p:cNvCxnSpPr>
            <a:cxnSpLocks/>
          </p:cNvCxnSpPr>
          <p:nvPr/>
        </p:nvCxnSpPr>
        <p:spPr>
          <a:xfrm rot="5400000">
            <a:off x="3344993" y="4722757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BA66E33-4088-B958-7F51-C40C69AF4055}"/>
              </a:ext>
            </a:extLst>
          </p:cNvPr>
          <p:cNvCxnSpPr>
            <a:cxnSpLocks/>
          </p:cNvCxnSpPr>
          <p:nvPr/>
        </p:nvCxnSpPr>
        <p:spPr>
          <a:xfrm rot="5400000">
            <a:off x="3573593" y="4722757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06F4B33-C1DD-B4EA-4955-1428D4E2044E}"/>
              </a:ext>
            </a:extLst>
          </p:cNvPr>
          <p:cNvCxnSpPr>
            <a:cxnSpLocks/>
          </p:cNvCxnSpPr>
          <p:nvPr/>
        </p:nvCxnSpPr>
        <p:spPr>
          <a:xfrm rot="5400000">
            <a:off x="3802193" y="4722757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577EF-735D-D38B-4E5C-8694BEF47DFA}"/>
              </a:ext>
            </a:extLst>
          </p:cNvPr>
          <p:cNvCxnSpPr>
            <a:cxnSpLocks/>
          </p:cNvCxnSpPr>
          <p:nvPr/>
        </p:nvCxnSpPr>
        <p:spPr>
          <a:xfrm rot="5400000">
            <a:off x="4259393" y="4722757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DCB3F25-A7FC-E5E6-B417-DF396766FC8E}"/>
              </a:ext>
            </a:extLst>
          </p:cNvPr>
          <p:cNvCxnSpPr>
            <a:cxnSpLocks/>
          </p:cNvCxnSpPr>
          <p:nvPr/>
        </p:nvCxnSpPr>
        <p:spPr>
          <a:xfrm>
            <a:off x="3807714" y="5403035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23B966C-3017-507D-10E5-BC3C78381241}"/>
              </a:ext>
            </a:extLst>
          </p:cNvPr>
          <p:cNvCxnSpPr>
            <a:cxnSpLocks/>
          </p:cNvCxnSpPr>
          <p:nvPr/>
        </p:nvCxnSpPr>
        <p:spPr>
          <a:xfrm>
            <a:off x="3807714" y="5631635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E5FDA07F-03DB-52BD-290B-E4B181F84F34}"/>
              </a:ext>
            </a:extLst>
          </p:cNvPr>
          <p:cNvSpPr/>
          <p:nvPr/>
        </p:nvSpPr>
        <p:spPr>
          <a:xfrm>
            <a:off x="861130" y="3890948"/>
            <a:ext cx="67157" cy="67157"/>
          </a:xfrm>
          <a:prstGeom prst="ellipse">
            <a:avLst/>
          </a:prstGeo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D468B6D-E862-7B54-CA6A-03103F253C34}"/>
              </a:ext>
            </a:extLst>
          </p:cNvPr>
          <p:cNvSpPr/>
          <p:nvPr/>
        </p:nvSpPr>
        <p:spPr>
          <a:xfrm>
            <a:off x="1325539" y="3890948"/>
            <a:ext cx="67157" cy="67157"/>
          </a:xfrm>
          <a:prstGeom prst="ellipse">
            <a:avLst/>
          </a:prstGeo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0649037B-45DD-0021-9CD9-D68E4C09707F}"/>
              </a:ext>
            </a:extLst>
          </p:cNvPr>
          <p:cNvSpPr/>
          <p:nvPr/>
        </p:nvSpPr>
        <p:spPr>
          <a:xfrm>
            <a:off x="866728" y="4793542"/>
            <a:ext cx="67157" cy="67157"/>
          </a:xfrm>
          <a:prstGeom prst="ellipse">
            <a:avLst/>
          </a:prstGeo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E68278A1-0DA3-79A0-2B7D-75C4DA0D6F72}"/>
              </a:ext>
            </a:extLst>
          </p:cNvPr>
          <p:cNvSpPr/>
          <p:nvPr/>
        </p:nvSpPr>
        <p:spPr>
          <a:xfrm>
            <a:off x="1325538" y="4344479"/>
            <a:ext cx="67157" cy="67157"/>
          </a:xfrm>
          <a:prstGeom prst="ellipse">
            <a:avLst/>
          </a:prstGeo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E83985D3-8F60-9A06-8897-716BE9034626}"/>
              </a:ext>
            </a:extLst>
          </p:cNvPr>
          <p:cNvSpPr/>
          <p:nvPr/>
        </p:nvSpPr>
        <p:spPr>
          <a:xfrm>
            <a:off x="1557931" y="4582151"/>
            <a:ext cx="67157" cy="67157"/>
          </a:xfrm>
          <a:prstGeom prst="ellipse">
            <a:avLst/>
          </a:prstGeo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9E6A861E-90E3-0ECE-F8F6-10D087E92503}"/>
              </a:ext>
            </a:extLst>
          </p:cNvPr>
          <p:cNvSpPr/>
          <p:nvPr/>
        </p:nvSpPr>
        <p:spPr>
          <a:xfrm>
            <a:off x="1897997" y="4685258"/>
            <a:ext cx="67157" cy="67157"/>
          </a:xfrm>
          <a:prstGeom prst="ellipse">
            <a:avLst/>
          </a:prstGeo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28D1BEAD-C6D7-0262-2A83-46CD5785F78C}"/>
              </a:ext>
            </a:extLst>
          </p:cNvPr>
          <p:cNvSpPr/>
          <p:nvPr/>
        </p:nvSpPr>
        <p:spPr>
          <a:xfrm>
            <a:off x="1897997" y="4913942"/>
            <a:ext cx="67157" cy="67157"/>
          </a:xfrm>
          <a:prstGeom prst="ellipse">
            <a:avLst/>
          </a:prstGeo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46026137-5BA1-27DD-720C-4C0EA02CDCD2}"/>
              </a:ext>
            </a:extLst>
          </p:cNvPr>
          <p:cNvSpPr/>
          <p:nvPr/>
        </p:nvSpPr>
        <p:spPr>
          <a:xfrm>
            <a:off x="1897997" y="4226162"/>
            <a:ext cx="67157" cy="67157"/>
          </a:xfrm>
          <a:prstGeom prst="ellipse">
            <a:avLst/>
          </a:prstGeo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D5161F38-1009-7E89-C8F8-1C2A4DF6E233}"/>
              </a:ext>
            </a:extLst>
          </p:cNvPr>
          <p:cNvSpPr/>
          <p:nvPr/>
        </p:nvSpPr>
        <p:spPr>
          <a:xfrm>
            <a:off x="1897997" y="3890948"/>
            <a:ext cx="67157" cy="67157"/>
          </a:xfrm>
          <a:prstGeom prst="ellipse">
            <a:avLst/>
          </a:prstGeo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E22E4E5F-4E36-AD28-2E28-F247452429F6}"/>
              </a:ext>
            </a:extLst>
          </p:cNvPr>
          <p:cNvSpPr/>
          <p:nvPr/>
        </p:nvSpPr>
        <p:spPr>
          <a:xfrm>
            <a:off x="1554073" y="4129157"/>
            <a:ext cx="67157" cy="67157"/>
          </a:xfrm>
          <a:prstGeom prst="ellipse">
            <a:avLst/>
          </a:prstGeo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B6B8836-F429-5E0A-063D-43B710536AAE}"/>
              </a:ext>
            </a:extLst>
          </p:cNvPr>
          <p:cNvSpPr txBox="1"/>
          <p:nvPr/>
        </p:nvSpPr>
        <p:spPr>
          <a:xfrm>
            <a:off x="1758563" y="4731686"/>
            <a:ext cx="34956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10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0A6600E-884B-3CB0-91F8-94F5946B2135}"/>
              </a:ext>
            </a:extLst>
          </p:cNvPr>
          <p:cNvSpPr txBox="1"/>
          <p:nvPr/>
        </p:nvSpPr>
        <p:spPr>
          <a:xfrm>
            <a:off x="1229104" y="3718205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2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14D40FF-71B7-2440-7552-A0B6E4C29AD9}"/>
              </a:ext>
            </a:extLst>
          </p:cNvPr>
          <p:cNvSpPr txBox="1"/>
          <p:nvPr/>
        </p:nvSpPr>
        <p:spPr>
          <a:xfrm>
            <a:off x="1800232" y="3714823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3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689F250-CAFE-2C2C-A790-FBC7DB41BFC9}"/>
              </a:ext>
            </a:extLst>
          </p:cNvPr>
          <p:cNvSpPr txBox="1"/>
          <p:nvPr/>
        </p:nvSpPr>
        <p:spPr>
          <a:xfrm>
            <a:off x="1448170" y="3957210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4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04FCA94-FB42-AA79-003A-D521516308FF}"/>
              </a:ext>
            </a:extLst>
          </p:cNvPr>
          <p:cNvSpPr txBox="1"/>
          <p:nvPr/>
        </p:nvSpPr>
        <p:spPr>
          <a:xfrm>
            <a:off x="1793302" y="4058693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5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E670762-2449-BBB5-61E9-FDFAEF9BC1A7}"/>
              </a:ext>
            </a:extLst>
          </p:cNvPr>
          <p:cNvSpPr txBox="1"/>
          <p:nvPr/>
        </p:nvSpPr>
        <p:spPr>
          <a:xfrm>
            <a:off x="1227840" y="4175259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6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CC6DB3F-FBA7-E2DD-764B-A63098922D01}"/>
              </a:ext>
            </a:extLst>
          </p:cNvPr>
          <p:cNvSpPr txBox="1"/>
          <p:nvPr/>
        </p:nvSpPr>
        <p:spPr>
          <a:xfrm>
            <a:off x="1468024" y="4412446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7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4F94B14-29FA-5313-F33E-619C2FBEB435}"/>
              </a:ext>
            </a:extLst>
          </p:cNvPr>
          <p:cNvSpPr txBox="1"/>
          <p:nvPr/>
        </p:nvSpPr>
        <p:spPr>
          <a:xfrm>
            <a:off x="1806754" y="4519938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8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1A19CBA-038C-0F5E-2A0B-3140C6E0EC0C}"/>
              </a:ext>
            </a:extLst>
          </p:cNvPr>
          <p:cNvSpPr txBox="1"/>
          <p:nvPr/>
        </p:nvSpPr>
        <p:spPr>
          <a:xfrm>
            <a:off x="767508" y="4632711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9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9544A9B-8F0E-8DE8-23E2-7664F4157EB2}"/>
              </a:ext>
            </a:extLst>
          </p:cNvPr>
          <p:cNvSpPr txBox="1"/>
          <p:nvPr/>
        </p:nvSpPr>
        <p:spPr>
          <a:xfrm>
            <a:off x="763349" y="3713886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1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E92FF921-D971-705E-698C-5941B8928701}"/>
              </a:ext>
            </a:extLst>
          </p:cNvPr>
          <p:cNvSpPr/>
          <p:nvPr/>
        </p:nvSpPr>
        <p:spPr>
          <a:xfrm>
            <a:off x="4689597" y="4683655"/>
            <a:ext cx="67157" cy="67157"/>
          </a:xfrm>
          <a:prstGeom prst="ellipse">
            <a:avLst/>
          </a:prstGeo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DD0F4B00-C294-FB48-42FA-951C010B5185}"/>
              </a:ext>
            </a:extLst>
          </p:cNvPr>
          <p:cNvSpPr/>
          <p:nvPr/>
        </p:nvSpPr>
        <p:spPr>
          <a:xfrm>
            <a:off x="4687624" y="3907918"/>
            <a:ext cx="67157" cy="67157"/>
          </a:xfrm>
          <a:prstGeom prst="ellipse">
            <a:avLst/>
          </a:prstGeo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4ACB172E-2D91-BDD5-0A4C-ECED3A6F50BD}"/>
              </a:ext>
            </a:extLst>
          </p:cNvPr>
          <p:cNvSpPr/>
          <p:nvPr/>
        </p:nvSpPr>
        <p:spPr>
          <a:xfrm>
            <a:off x="5243906" y="5262148"/>
            <a:ext cx="67157" cy="67157"/>
          </a:xfrm>
          <a:prstGeom prst="ellipse">
            <a:avLst/>
          </a:prstGeo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64FB7DBB-F34C-B7C1-EDFE-A380CCACAF4D}"/>
              </a:ext>
            </a:extLst>
          </p:cNvPr>
          <p:cNvSpPr/>
          <p:nvPr/>
        </p:nvSpPr>
        <p:spPr>
          <a:xfrm>
            <a:off x="4570400" y="5023714"/>
            <a:ext cx="67157" cy="67157"/>
          </a:xfrm>
          <a:prstGeom prst="ellipse">
            <a:avLst/>
          </a:prstGeo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D1C563B-E079-934D-F833-DF7603528EFB}"/>
              </a:ext>
            </a:extLst>
          </p:cNvPr>
          <p:cNvSpPr/>
          <p:nvPr/>
        </p:nvSpPr>
        <p:spPr>
          <a:xfrm>
            <a:off x="4112872" y="5019566"/>
            <a:ext cx="67157" cy="67157"/>
          </a:xfrm>
          <a:prstGeom prst="ellipse">
            <a:avLst/>
          </a:prstGeo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0322090E-EDEF-3D39-D97A-C19F42C9F843}"/>
              </a:ext>
            </a:extLst>
          </p:cNvPr>
          <p:cNvSpPr/>
          <p:nvPr/>
        </p:nvSpPr>
        <p:spPr>
          <a:xfrm>
            <a:off x="5259857" y="4344479"/>
            <a:ext cx="67157" cy="67157"/>
          </a:xfrm>
          <a:prstGeom prst="ellipse">
            <a:avLst/>
          </a:prstGeo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D95E3ABB-EC98-C910-C331-4DE2E2172D1F}"/>
              </a:ext>
            </a:extLst>
          </p:cNvPr>
          <p:cNvSpPr/>
          <p:nvPr/>
        </p:nvSpPr>
        <p:spPr>
          <a:xfrm>
            <a:off x="4113263" y="4116905"/>
            <a:ext cx="67157" cy="67157"/>
          </a:xfrm>
          <a:prstGeom prst="ellipse">
            <a:avLst/>
          </a:prstGeo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C9541BDD-C280-4E9C-17F3-F0C6A2B3C7BB}"/>
              </a:ext>
            </a:extLst>
          </p:cNvPr>
          <p:cNvSpPr/>
          <p:nvPr/>
        </p:nvSpPr>
        <p:spPr>
          <a:xfrm>
            <a:off x="4573261" y="4357090"/>
            <a:ext cx="67157" cy="67157"/>
          </a:xfrm>
          <a:prstGeom prst="ellipse">
            <a:avLst/>
          </a:prstGeo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ACECD6D8-08CA-1BC5-62F1-0E595DDDEECB}"/>
              </a:ext>
            </a:extLst>
          </p:cNvPr>
          <p:cNvSpPr/>
          <p:nvPr/>
        </p:nvSpPr>
        <p:spPr>
          <a:xfrm>
            <a:off x="5493724" y="4693223"/>
            <a:ext cx="67157" cy="67157"/>
          </a:xfrm>
          <a:prstGeom prst="ellipse">
            <a:avLst/>
          </a:prstGeo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6D203481-2895-B8F6-023B-9F7297D4B847}"/>
              </a:ext>
            </a:extLst>
          </p:cNvPr>
          <p:cNvSpPr/>
          <p:nvPr/>
        </p:nvSpPr>
        <p:spPr>
          <a:xfrm>
            <a:off x="3898491" y="4588458"/>
            <a:ext cx="67157" cy="67157"/>
          </a:xfrm>
          <a:prstGeom prst="ellipse">
            <a:avLst/>
          </a:prstGeom>
          <a:gradFill>
            <a:gsLst>
              <a:gs pos="50000">
                <a:srgbClr val="00E487"/>
              </a:gs>
              <a:gs pos="100000">
                <a:srgbClr val="1ECBD0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84248976-4170-AC2D-FF58-8F1169AAD557}"/>
              </a:ext>
            </a:extLst>
          </p:cNvPr>
          <p:cNvSpPr txBox="1"/>
          <p:nvPr/>
        </p:nvSpPr>
        <p:spPr>
          <a:xfrm>
            <a:off x="5108390" y="5075521"/>
            <a:ext cx="34956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10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6E070A0-D440-C837-3E80-D0F32E1400CC}"/>
              </a:ext>
            </a:extLst>
          </p:cNvPr>
          <p:cNvSpPr txBox="1"/>
          <p:nvPr/>
        </p:nvSpPr>
        <p:spPr>
          <a:xfrm>
            <a:off x="4012977" y="3933924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2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BC3438E-8C95-4A8C-66A6-F49228D5E3F4}"/>
              </a:ext>
            </a:extLst>
          </p:cNvPr>
          <p:cNvSpPr txBox="1"/>
          <p:nvPr/>
        </p:nvSpPr>
        <p:spPr>
          <a:xfrm>
            <a:off x="4475740" y="4178286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3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94E83CB-3D71-5F73-9D82-2457D651E6C6}"/>
              </a:ext>
            </a:extLst>
          </p:cNvPr>
          <p:cNvSpPr txBox="1"/>
          <p:nvPr/>
        </p:nvSpPr>
        <p:spPr>
          <a:xfrm>
            <a:off x="5153271" y="4164675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4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17AFFD9-28F6-42D8-D3CA-15F94FE8B62E}"/>
              </a:ext>
            </a:extLst>
          </p:cNvPr>
          <p:cNvSpPr txBox="1"/>
          <p:nvPr/>
        </p:nvSpPr>
        <p:spPr>
          <a:xfrm>
            <a:off x="3809926" y="4416921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5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86950AA-686E-00C4-5120-56943E0130ED}"/>
              </a:ext>
            </a:extLst>
          </p:cNvPr>
          <p:cNvSpPr txBox="1"/>
          <p:nvPr/>
        </p:nvSpPr>
        <p:spPr>
          <a:xfrm>
            <a:off x="4595795" y="4514181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6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EF43593-5A5E-41FA-D17F-F88225CECCC3}"/>
              </a:ext>
            </a:extLst>
          </p:cNvPr>
          <p:cNvSpPr txBox="1"/>
          <p:nvPr/>
        </p:nvSpPr>
        <p:spPr>
          <a:xfrm>
            <a:off x="5399766" y="4521172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7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DC4BF411-B6BB-BD10-B862-1E3246B6BEE3}"/>
              </a:ext>
            </a:extLst>
          </p:cNvPr>
          <p:cNvSpPr txBox="1"/>
          <p:nvPr/>
        </p:nvSpPr>
        <p:spPr>
          <a:xfrm>
            <a:off x="4018617" y="4838698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8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56BF0C1-0040-20D6-63A5-A7AB18D08C15}"/>
              </a:ext>
            </a:extLst>
          </p:cNvPr>
          <p:cNvSpPr txBox="1"/>
          <p:nvPr/>
        </p:nvSpPr>
        <p:spPr>
          <a:xfrm>
            <a:off x="4480379" y="4842255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9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06B4256-AD2D-D41A-EFF2-BBBDDED19EE7}"/>
              </a:ext>
            </a:extLst>
          </p:cNvPr>
          <p:cNvSpPr txBox="1"/>
          <p:nvPr/>
        </p:nvSpPr>
        <p:spPr>
          <a:xfrm>
            <a:off x="4595444" y="3733012"/>
            <a:ext cx="29165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9C7FBB7-A366-14FC-885C-4320CF7CC378}"/>
              </a:ext>
            </a:extLst>
          </p:cNvPr>
          <p:cNvSpPr txBox="1"/>
          <p:nvPr/>
        </p:nvSpPr>
        <p:spPr>
          <a:xfrm>
            <a:off x="511750" y="2294911"/>
            <a:ext cx="1126714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S1</a:t>
            </a:r>
            <a:r>
              <a:rPr lang="zh-CN" altLang="en-US" sz="1100" dirty="0"/>
              <a:t>：固定点位，无家具</a:t>
            </a:r>
            <a:endParaRPr lang="en-US" altLang="zh-CN" sz="1100" dirty="0"/>
          </a:p>
          <a:p>
            <a:r>
              <a:rPr lang="zh-CN" altLang="en-US" sz="1100" dirty="0"/>
              <a:t>测试人员以（</a:t>
            </a:r>
            <a:r>
              <a:rPr lang="en-US" altLang="zh-CN" sz="1100" dirty="0"/>
              <a:t>1.</a:t>
            </a:r>
            <a:r>
              <a:rPr lang="zh-CN" altLang="en-US" sz="1100" dirty="0"/>
              <a:t>站姿、</a:t>
            </a:r>
            <a:r>
              <a:rPr lang="en-US" altLang="zh-CN" sz="1100" dirty="0"/>
              <a:t>2.</a:t>
            </a:r>
            <a:r>
              <a:rPr lang="zh-CN" altLang="en-US" sz="1100" dirty="0"/>
              <a:t>坐姿）位于测试点位 </a:t>
            </a:r>
            <a:r>
              <a:rPr lang="en-US" altLang="zh-CN" sz="1100" dirty="0"/>
              <a:t>—&gt; </a:t>
            </a:r>
            <a:r>
              <a:rPr lang="zh-CN" altLang="en-US" sz="1100" dirty="0"/>
              <a:t>记录距离。</a:t>
            </a:r>
            <a:endParaRPr lang="en-US" altLang="zh-CN" sz="1100" dirty="0"/>
          </a:p>
          <a:p>
            <a:endParaRPr lang="en-US" altLang="zh-CN" sz="1100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5040FBDD-FDF1-8F97-C0B9-E6C72BAD0F28}"/>
              </a:ext>
            </a:extLst>
          </p:cNvPr>
          <p:cNvSpPr txBox="1"/>
          <p:nvPr/>
        </p:nvSpPr>
        <p:spPr>
          <a:xfrm>
            <a:off x="511750" y="2708424"/>
            <a:ext cx="1126714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S2</a:t>
            </a:r>
            <a:r>
              <a:rPr lang="zh-CN" altLang="en-US" sz="1100" dirty="0"/>
              <a:t>：任意点位，有家具，家具布局从</a:t>
            </a:r>
            <a:r>
              <a:rPr lang="en-US" altLang="zh-CN" sz="1100" dirty="0"/>
              <a:t>Test Case 1.1</a:t>
            </a:r>
            <a:r>
              <a:rPr lang="zh-CN" altLang="en-US" sz="1100" dirty="0"/>
              <a:t>和</a:t>
            </a:r>
            <a:r>
              <a:rPr lang="en-US" altLang="zh-CN" sz="1100" dirty="0"/>
              <a:t>1.2</a:t>
            </a:r>
            <a:r>
              <a:rPr lang="zh-CN" altLang="en-US" sz="1100" dirty="0"/>
              <a:t>中任意挑选</a:t>
            </a:r>
            <a:endParaRPr lang="en-US" altLang="zh-CN" sz="1100" dirty="0"/>
          </a:p>
          <a:p>
            <a:r>
              <a:rPr lang="zh-CN" altLang="en-US" sz="1100" dirty="0"/>
              <a:t>测试人员以（</a:t>
            </a:r>
            <a:r>
              <a:rPr lang="en-US" altLang="zh-CN" sz="1100" dirty="0"/>
              <a:t>1.</a:t>
            </a:r>
            <a:r>
              <a:rPr lang="zh-CN" altLang="en-US" sz="1100" dirty="0"/>
              <a:t>站姿、</a:t>
            </a:r>
            <a:r>
              <a:rPr lang="en-US" altLang="zh-CN" sz="1100" dirty="0"/>
              <a:t>2.</a:t>
            </a:r>
            <a:r>
              <a:rPr lang="zh-CN" altLang="en-US" sz="1100" dirty="0"/>
              <a:t>坐姿、</a:t>
            </a:r>
            <a:r>
              <a:rPr lang="en-US" altLang="zh-CN" sz="1100" dirty="0"/>
              <a:t>3.</a:t>
            </a:r>
            <a:r>
              <a:rPr lang="zh-CN" altLang="en-US" sz="1100" dirty="0"/>
              <a:t>躺姿）三种姿势，各选</a:t>
            </a:r>
            <a:r>
              <a:rPr lang="en-US" altLang="zh-CN" sz="1100" dirty="0"/>
              <a:t>3</a:t>
            </a:r>
            <a:r>
              <a:rPr lang="zh-CN" altLang="en-US" sz="1100" dirty="0"/>
              <a:t>个测试点位 </a:t>
            </a:r>
            <a:r>
              <a:rPr lang="en-US" altLang="zh-CN" sz="1100" dirty="0"/>
              <a:t>—&gt; </a:t>
            </a:r>
            <a:r>
              <a:rPr lang="zh-CN" altLang="en-US" sz="1100" dirty="0"/>
              <a:t>记录距离。</a:t>
            </a:r>
            <a:endParaRPr lang="en-US" altLang="zh-CN" sz="1100" dirty="0"/>
          </a:p>
          <a:p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62815786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0965527C-E2E8-FE44-2BBC-55E4166C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78" y="512498"/>
            <a:ext cx="11368018" cy="776038"/>
          </a:xfrm>
        </p:spPr>
        <p:txBody>
          <a:bodyPr/>
          <a:lstStyle/>
          <a:p>
            <a:r>
              <a:rPr lang="en-US" altLang="zh-CN" dirty="0"/>
              <a:t>Sensing p</a:t>
            </a:r>
            <a:r>
              <a:rPr lang="en-US" dirty="0"/>
              <a:t>erformance verification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49036-DDF4-10CE-8CFE-80840536F28F}"/>
              </a:ext>
            </a:extLst>
          </p:cNvPr>
          <p:cNvSpPr txBox="1"/>
          <p:nvPr/>
        </p:nvSpPr>
        <p:spPr>
          <a:xfrm>
            <a:off x="511752" y="1094085"/>
            <a:ext cx="49676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Test Case 2.7 –</a:t>
            </a:r>
            <a:r>
              <a:rPr lang="zh-CN" altLang="en-US" sz="1800" dirty="0"/>
              <a:t>人员姿态检测</a:t>
            </a:r>
            <a:endParaRPr lang="en-US" sz="1800" dirty="0"/>
          </a:p>
          <a:p>
            <a:endParaRPr lang="en-US" dirty="0"/>
          </a:p>
        </p:txBody>
      </p:sp>
      <p:graphicFrame>
        <p:nvGraphicFramePr>
          <p:cNvPr id="6" name="Table 91">
            <a:extLst>
              <a:ext uri="{FF2B5EF4-FFF2-40B4-BE49-F238E27FC236}">
                <a16:creationId xmlns:a16="http://schemas.microsoft.com/office/drawing/2014/main" id="{D8E1C57A-D7E0-AE6B-BA92-BB2847B0D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911806"/>
              </p:ext>
            </p:extLst>
          </p:nvPr>
        </p:nvGraphicFramePr>
        <p:xfrm>
          <a:off x="517585" y="1487369"/>
          <a:ext cx="11084942" cy="89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7095">
                  <a:extLst>
                    <a:ext uri="{9D8B030D-6E8A-4147-A177-3AD203B41FA5}">
                      <a16:colId xmlns:a16="http://schemas.microsoft.com/office/drawing/2014/main" val="651139651"/>
                    </a:ext>
                  </a:extLst>
                </a:gridCol>
                <a:gridCol w="2581886">
                  <a:extLst>
                    <a:ext uri="{9D8B030D-6E8A-4147-A177-3AD203B41FA5}">
                      <a16:colId xmlns:a16="http://schemas.microsoft.com/office/drawing/2014/main" val="1827852156"/>
                    </a:ext>
                  </a:extLst>
                </a:gridCol>
                <a:gridCol w="2581247">
                  <a:extLst>
                    <a:ext uri="{9D8B030D-6E8A-4147-A177-3AD203B41FA5}">
                      <a16:colId xmlns:a16="http://schemas.microsoft.com/office/drawing/2014/main" val="893689832"/>
                    </a:ext>
                  </a:extLst>
                </a:gridCol>
                <a:gridCol w="3284714">
                  <a:extLst>
                    <a:ext uri="{9D8B030D-6E8A-4147-A177-3AD203B41FA5}">
                      <a16:colId xmlns:a16="http://schemas.microsoft.com/office/drawing/2014/main" val="518297325"/>
                    </a:ext>
                  </a:extLst>
                </a:gridCol>
              </a:tblGrid>
              <a:tr h="212214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测试方法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结果记录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单次通过标准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测试数量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22560"/>
                  </a:ext>
                </a:extLst>
              </a:tr>
              <a:tr h="415588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测试人员在探测范围内</a:t>
                      </a: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行走，站立，坐下，蹲下，躺下，从其他状态切换到当前状态，并保持当前状态</a:t>
                      </a: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30s</a:t>
                      </a: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。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当前实际状态。</a:t>
                      </a:r>
                      <a:endParaRPr lang="en-US" altLang="zh-CN" sz="1100" dirty="0"/>
                    </a:p>
                    <a:p>
                      <a:r>
                        <a:rPr lang="zh-CN" altLang="en-US" sz="1100" dirty="0"/>
                        <a:t>保持当前状态</a:t>
                      </a:r>
                      <a:r>
                        <a:rPr lang="en-US" altLang="zh-CN" sz="1100" dirty="0"/>
                        <a:t>5s</a:t>
                      </a:r>
                      <a:r>
                        <a:rPr lang="zh-CN" altLang="en-US" sz="1100" dirty="0"/>
                        <a:t>后系统检测状态。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姿态判断准确。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五种状态各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次，共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次。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0846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DBE1D4F-2DE3-90CB-715F-A07BDDB74A71}"/>
              </a:ext>
            </a:extLst>
          </p:cNvPr>
          <p:cNvSpPr txBox="1"/>
          <p:nvPr/>
        </p:nvSpPr>
        <p:spPr>
          <a:xfrm>
            <a:off x="511750" y="2360414"/>
            <a:ext cx="61036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PS</a:t>
            </a:r>
            <a:r>
              <a:rPr lang="zh-CN" altLang="en-US" sz="1100" dirty="0"/>
              <a:t>：家具布局从</a:t>
            </a:r>
            <a:r>
              <a:rPr lang="en-US" altLang="zh-CN" sz="1100" dirty="0"/>
              <a:t>Test Case 1.1</a:t>
            </a:r>
            <a:r>
              <a:rPr lang="zh-CN" altLang="en-US" sz="1100" dirty="0"/>
              <a:t>和</a:t>
            </a:r>
            <a:r>
              <a:rPr lang="en-US" altLang="zh-CN" sz="1100" dirty="0"/>
              <a:t>1.2</a:t>
            </a:r>
            <a:r>
              <a:rPr lang="zh-CN" altLang="en-US" sz="1100" dirty="0"/>
              <a:t>中任意挑选。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46498147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88118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471040-9F05-E42B-FB1E-A641A436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9B1C34-B521-A540-0710-DAD1551301A6}"/>
              </a:ext>
            </a:extLst>
          </p:cNvPr>
          <p:cNvSpPr txBox="1"/>
          <p:nvPr/>
        </p:nvSpPr>
        <p:spPr>
          <a:xfrm>
            <a:off x="410878" y="1225714"/>
            <a:ext cx="106136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the functional requirements on the presence detection would be agreed and listed within this document as the official alignment between Research and Mi-Light venture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sensing performance verification test would be carried out according to this plan during the whole AD phase of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verification test result would be used as the main technical proven for the FV milestone</a:t>
            </a:r>
          </a:p>
        </p:txBody>
      </p:sp>
    </p:spTree>
    <p:extLst>
      <p:ext uri="{BB962C8B-B14F-4D97-AF65-F5344CB8AC3E}">
        <p14:creationId xmlns:p14="http://schemas.microsoft.com/office/powerpoint/2010/main" val="141125577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D69518B2-BE42-2094-5A3A-5893EF59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78" y="512498"/>
            <a:ext cx="11368018" cy="776038"/>
          </a:xfrm>
        </p:spPr>
        <p:txBody>
          <a:bodyPr/>
          <a:lstStyle/>
          <a:p>
            <a:r>
              <a:rPr lang="en-US" dirty="0"/>
              <a:t>Multiple ToF sensing requirements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9A1F4E-36B4-5228-93EF-B20FCCAE6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558862"/>
              </p:ext>
            </p:extLst>
          </p:nvPr>
        </p:nvGraphicFramePr>
        <p:xfrm>
          <a:off x="410877" y="1417709"/>
          <a:ext cx="5431825" cy="26380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3989">
                  <a:extLst>
                    <a:ext uri="{9D8B030D-6E8A-4147-A177-3AD203B41FA5}">
                      <a16:colId xmlns:a16="http://schemas.microsoft.com/office/drawing/2014/main" val="222034627"/>
                    </a:ext>
                  </a:extLst>
                </a:gridCol>
                <a:gridCol w="806798">
                  <a:extLst>
                    <a:ext uri="{9D8B030D-6E8A-4147-A177-3AD203B41FA5}">
                      <a16:colId xmlns:a16="http://schemas.microsoft.com/office/drawing/2014/main" val="2557877788"/>
                    </a:ext>
                  </a:extLst>
                </a:gridCol>
                <a:gridCol w="4101038">
                  <a:extLst>
                    <a:ext uri="{9D8B030D-6E8A-4147-A177-3AD203B41FA5}">
                      <a16:colId xmlns:a16="http://schemas.microsoft.com/office/drawing/2014/main" val="919581461"/>
                    </a:ext>
                  </a:extLst>
                </a:gridCol>
              </a:tblGrid>
              <a:tr h="1287391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功能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布局生成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1" u="none" strike="noStrike" dirty="0">
                          <a:effectLst/>
                        </a:rPr>
                        <a:t>于无人情况下生成探测区域内家具布局图</a:t>
                      </a:r>
                      <a:endParaRPr lang="en-US" altLang="zh-CN" sz="1100" b="1" u="none" strike="noStrike" dirty="0">
                        <a:effectLst/>
                      </a:endParaRPr>
                    </a:p>
                    <a:p>
                      <a:pPr marL="171450" marR="0" lvl="0" indent="-171450" algn="l" defTabSz="91392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家具可以处于探测区域内的任意位置，具有任意的朝向，任意的间距，放置任意的日常物品</a:t>
                      </a:r>
                      <a:endParaRPr lang="en-US" altLang="zh-CN" sz="110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可识别的家具类型：床、沙发、桌子、茶几，家具的类型的判断准确率</a:t>
                      </a:r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ACC&gt;90%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生成的布局图包括家具的位置和尺寸，位置和尺寸的二维准确度</a:t>
                      </a:r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IoU&gt;70%</a:t>
                      </a:r>
                      <a:endParaRPr lang="en-US" altLang="zh-CN" sz="1100" u="none" strike="noStrike" dirty="0">
                        <a:effectLst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85004136"/>
                  </a:ext>
                </a:extLst>
              </a:tr>
              <a:tr h="122483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功能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人员追踪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1" u="none" strike="noStrike" dirty="0">
                          <a:effectLst/>
                        </a:rPr>
                        <a:t>探测区域内续检测人员存在，人员位置，人员姿态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可识别人员存在</a:t>
                      </a: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有人，无人</a:t>
                      </a: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：人员从无人</a:t>
                      </a: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到有人，反应时间 </a:t>
                      </a: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t&lt;1s,</a:t>
                      </a: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人员从有人到无人，反应时间 </a:t>
                      </a: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t&lt;5s, </a:t>
                      </a: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无人状态不出现有人判定，有人状态不出现无人判定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可识别人员数量，人员数量准确率</a:t>
                      </a: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ACC&gt;90%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可识别人员位置，距离误差 </a:t>
                      </a: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d(p, q)</a:t>
                      </a: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&lt;0.5 m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可识别人员姿态：行走，站立，坐下，蹲下，躺下，准确率</a:t>
                      </a: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ACC&gt;90%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94220163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B331C447-B86E-75C8-0700-7B976D89EB78}"/>
              </a:ext>
            </a:extLst>
          </p:cNvPr>
          <p:cNvSpPr/>
          <p:nvPr/>
        </p:nvSpPr>
        <p:spPr>
          <a:xfrm>
            <a:off x="6544978" y="2455781"/>
            <a:ext cx="22860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1B4121-44DC-6193-D7B5-3D1CE61A117F}"/>
              </a:ext>
            </a:extLst>
          </p:cNvPr>
          <p:cNvGrpSpPr/>
          <p:nvPr/>
        </p:nvGrpSpPr>
        <p:grpSpPr>
          <a:xfrm>
            <a:off x="7524881" y="3435684"/>
            <a:ext cx="326194" cy="326194"/>
            <a:chOff x="1601042" y="2051620"/>
            <a:chExt cx="326194" cy="326194"/>
          </a:xfrm>
          <a:solidFill>
            <a:schemeClr val="accent3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49A64E-1584-7FCA-3DC1-5C3F0C34E36B}"/>
                </a:ext>
              </a:extLst>
            </p:cNvPr>
            <p:cNvSpPr/>
            <p:nvPr/>
          </p:nvSpPr>
          <p:spPr>
            <a:xfrm rot="2700000">
              <a:off x="1646014" y="2051620"/>
              <a:ext cx="73153" cy="1630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5AAACD-EC84-7E1D-553A-C58937EDF752}"/>
                </a:ext>
              </a:extLst>
            </p:cNvPr>
            <p:cNvSpPr/>
            <p:nvPr/>
          </p:nvSpPr>
          <p:spPr>
            <a:xfrm rot="18900000">
              <a:off x="1809111" y="2051620"/>
              <a:ext cx="73153" cy="1630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97BA4C-0636-DD6A-2372-48725C2F4535}"/>
                </a:ext>
              </a:extLst>
            </p:cNvPr>
            <p:cNvSpPr/>
            <p:nvPr/>
          </p:nvSpPr>
          <p:spPr>
            <a:xfrm rot="18900000">
              <a:off x="1646014" y="2214717"/>
              <a:ext cx="73153" cy="1630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743426-989F-32D9-E419-C3EA9BDDA7E0}"/>
                </a:ext>
              </a:extLst>
            </p:cNvPr>
            <p:cNvSpPr/>
            <p:nvPr/>
          </p:nvSpPr>
          <p:spPr>
            <a:xfrm rot="2700000">
              <a:off x="1809111" y="2214717"/>
              <a:ext cx="73153" cy="1630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94EF6C8-AD44-B495-6C61-121C344BACB5}"/>
              </a:ext>
            </a:extLst>
          </p:cNvPr>
          <p:cNvGrpSpPr/>
          <p:nvPr/>
        </p:nvGrpSpPr>
        <p:grpSpPr>
          <a:xfrm>
            <a:off x="7596538" y="3505361"/>
            <a:ext cx="182880" cy="182880"/>
            <a:chOff x="6619335" y="2342967"/>
            <a:chExt cx="293298" cy="293298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065EEB2-D22A-8CFE-A9D5-7FBAB07BCEEA}"/>
                </a:ext>
              </a:extLst>
            </p:cNvPr>
            <p:cNvCxnSpPr>
              <a:cxnSpLocks/>
            </p:cNvCxnSpPr>
            <p:nvPr/>
          </p:nvCxnSpPr>
          <p:spPr>
            <a:xfrm>
              <a:off x="6619335" y="2489616"/>
              <a:ext cx="29329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1749AD5-567F-CAD1-2E53-AEA9EFE15F6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19335" y="2489616"/>
              <a:ext cx="29329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4D37D5F-BC07-E4D6-DA89-7BBC4AA88125}"/>
              </a:ext>
            </a:extLst>
          </p:cNvPr>
          <p:cNvGrpSpPr/>
          <p:nvPr/>
        </p:nvGrpSpPr>
        <p:grpSpPr>
          <a:xfrm>
            <a:off x="8820017" y="2457955"/>
            <a:ext cx="363398" cy="2286000"/>
            <a:chOff x="10254473" y="1201245"/>
            <a:chExt cx="363398" cy="1268327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5B4BF27-6794-2DB7-A96B-4F71870CDD08}"/>
                </a:ext>
              </a:extLst>
            </p:cNvPr>
            <p:cNvCxnSpPr>
              <a:cxnSpLocks/>
            </p:cNvCxnSpPr>
            <p:nvPr/>
          </p:nvCxnSpPr>
          <p:spPr>
            <a:xfrm>
              <a:off x="10268307" y="1201245"/>
              <a:ext cx="349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F69043E-D0CB-A7C7-7AA5-04CE23DBA729}"/>
                </a:ext>
              </a:extLst>
            </p:cNvPr>
            <p:cNvCxnSpPr>
              <a:cxnSpLocks/>
            </p:cNvCxnSpPr>
            <p:nvPr/>
          </p:nvCxnSpPr>
          <p:spPr>
            <a:xfrm>
              <a:off x="10429256" y="1201245"/>
              <a:ext cx="0" cy="12683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DA97630-CCA0-E683-ED59-BDD67077BE6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4473" y="2469562"/>
              <a:ext cx="349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188F595-674E-D9BD-E855-ABD1A66FFC79}"/>
              </a:ext>
            </a:extLst>
          </p:cNvPr>
          <p:cNvSpPr txBox="1"/>
          <p:nvPr/>
        </p:nvSpPr>
        <p:spPr>
          <a:xfrm>
            <a:off x="8993398" y="3520708"/>
            <a:ext cx="42362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5 </a:t>
            </a:r>
            <a:r>
              <a:rPr lang="en-US" altLang="zh-CN" sz="1200" dirty="0"/>
              <a:t>m</a:t>
            </a:r>
            <a:endParaRPr lang="en-US" sz="12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6B86D5B-2004-B059-FD03-E9DB67E568E4}"/>
              </a:ext>
            </a:extLst>
          </p:cNvPr>
          <p:cNvGrpSpPr/>
          <p:nvPr/>
        </p:nvGrpSpPr>
        <p:grpSpPr>
          <a:xfrm rot="5400000">
            <a:off x="7507715" y="1146644"/>
            <a:ext cx="363398" cy="2286000"/>
            <a:chOff x="10254473" y="1201245"/>
            <a:chExt cx="363398" cy="126832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D794A4-68CC-9816-48D8-10EB7A6547D5}"/>
                </a:ext>
              </a:extLst>
            </p:cNvPr>
            <p:cNvCxnSpPr>
              <a:cxnSpLocks/>
            </p:cNvCxnSpPr>
            <p:nvPr/>
          </p:nvCxnSpPr>
          <p:spPr>
            <a:xfrm>
              <a:off x="10268307" y="1201245"/>
              <a:ext cx="349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68575EC-BD97-4FE6-7FD5-EDAC35A9CDA5}"/>
                </a:ext>
              </a:extLst>
            </p:cNvPr>
            <p:cNvCxnSpPr>
              <a:cxnSpLocks/>
            </p:cNvCxnSpPr>
            <p:nvPr/>
          </p:nvCxnSpPr>
          <p:spPr>
            <a:xfrm>
              <a:off x="10429256" y="1201245"/>
              <a:ext cx="0" cy="12683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356725B-A073-63D2-A0B9-5776EA01AD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4473" y="2469562"/>
              <a:ext cx="349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485BDB8-B85F-1189-B6DF-54AC19A520A1}"/>
              </a:ext>
            </a:extLst>
          </p:cNvPr>
          <p:cNvSpPr txBox="1"/>
          <p:nvPr/>
        </p:nvSpPr>
        <p:spPr>
          <a:xfrm>
            <a:off x="7487190" y="2072090"/>
            <a:ext cx="429387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5 </a:t>
            </a:r>
            <a:r>
              <a:rPr lang="en-US" altLang="zh-CN" sz="1200" dirty="0"/>
              <a:t>m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B30DC4-56A1-CF8C-F842-6E5F5AB69E1D}"/>
              </a:ext>
            </a:extLst>
          </p:cNvPr>
          <p:cNvSpPr/>
          <p:nvPr/>
        </p:nvSpPr>
        <p:spPr>
          <a:xfrm>
            <a:off x="9605636" y="2454138"/>
            <a:ext cx="1828800" cy="18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E5765D-5D10-6A1F-068C-4EAD82A2AAED}"/>
              </a:ext>
            </a:extLst>
          </p:cNvPr>
          <p:cNvGrpSpPr/>
          <p:nvPr/>
        </p:nvGrpSpPr>
        <p:grpSpPr>
          <a:xfrm>
            <a:off x="10409056" y="3246732"/>
            <a:ext cx="221961" cy="243613"/>
            <a:chOff x="3861904" y="4844194"/>
            <a:chExt cx="221961" cy="243613"/>
          </a:xfrm>
          <a:solidFill>
            <a:schemeClr val="accent3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B6D1DDE-0699-40D0-C3F3-199DD923791F}"/>
                </a:ext>
              </a:extLst>
            </p:cNvPr>
            <p:cNvSpPr/>
            <p:nvPr/>
          </p:nvSpPr>
          <p:spPr>
            <a:xfrm rot="-1800000">
              <a:off x="3861904" y="4924710"/>
              <a:ext cx="73153" cy="1630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861B3B8-05AE-10C6-F79C-0B008F7EE4F2}"/>
                </a:ext>
              </a:extLst>
            </p:cNvPr>
            <p:cNvSpPr/>
            <p:nvPr/>
          </p:nvSpPr>
          <p:spPr>
            <a:xfrm rot="1800000">
              <a:off x="4010712" y="4924710"/>
              <a:ext cx="73153" cy="1630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4437DC-E6ED-FD2A-A9A3-D077EB88429A}"/>
                </a:ext>
              </a:extLst>
            </p:cNvPr>
            <p:cNvSpPr/>
            <p:nvPr/>
          </p:nvSpPr>
          <p:spPr>
            <a:xfrm rot="5400000">
              <a:off x="3934354" y="4799222"/>
              <a:ext cx="73153" cy="1630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43C8B27-5BE5-020B-F81F-56CB68E489CE}"/>
              </a:ext>
            </a:extLst>
          </p:cNvPr>
          <p:cNvGrpSpPr/>
          <p:nvPr/>
        </p:nvGrpSpPr>
        <p:grpSpPr>
          <a:xfrm>
            <a:off x="10428596" y="3277098"/>
            <a:ext cx="182880" cy="182880"/>
            <a:chOff x="6619335" y="2342967"/>
            <a:chExt cx="293298" cy="29329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912A730-4C23-9B00-A5EF-6BE6D9369EC3}"/>
                </a:ext>
              </a:extLst>
            </p:cNvPr>
            <p:cNvCxnSpPr>
              <a:cxnSpLocks/>
            </p:cNvCxnSpPr>
            <p:nvPr/>
          </p:nvCxnSpPr>
          <p:spPr>
            <a:xfrm>
              <a:off x="6619335" y="2489616"/>
              <a:ext cx="29329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155C2F9-766F-7308-6395-C872756985C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19335" y="2489616"/>
              <a:ext cx="29329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4BA721D-2F26-8666-2ED9-5B7160C01015}"/>
              </a:ext>
            </a:extLst>
          </p:cNvPr>
          <p:cNvGrpSpPr/>
          <p:nvPr/>
        </p:nvGrpSpPr>
        <p:grpSpPr>
          <a:xfrm>
            <a:off x="11444735" y="2454138"/>
            <a:ext cx="363398" cy="1828800"/>
            <a:chOff x="10254473" y="1201245"/>
            <a:chExt cx="363398" cy="126832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8C6C481-EA81-DF5F-8FA3-2A7CF5A80DAB}"/>
                </a:ext>
              </a:extLst>
            </p:cNvPr>
            <p:cNvCxnSpPr>
              <a:cxnSpLocks/>
            </p:cNvCxnSpPr>
            <p:nvPr/>
          </p:nvCxnSpPr>
          <p:spPr>
            <a:xfrm>
              <a:off x="10268307" y="1201245"/>
              <a:ext cx="349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78FC0E6-8F71-155C-FB27-90D4F7507A4D}"/>
                </a:ext>
              </a:extLst>
            </p:cNvPr>
            <p:cNvCxnSpPr>
              <a:cxnSpLocks/>
            </p:cNvCxnSpPr>
            <p:nvPr/>
          </p:nvCxnSpPr>
          <p:spPr>
            <a:xfrm>
              <a:off x="10429256" y="1201245"/>
              <a:ext cx="0" cy="12683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AB96D34-A8E2-38C4-9CD8-F5242BEFD1C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4473" y="2469562"/>
              <a:ext cx="349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AD1DD54-7E26-807F-50A7-F86BE3E21DE9}"/>
              </a:ext>
            </a:extLst>
          </p:cNvPr>
          <p:cNvSpPr txBox="1"/>
          <p:nvPr/>
        </p:nvSpPr>
        <p:spPr>
          <a:xfrm>
            <a:off x="11633351" y="3279530"/>
            <a:ext cx="466941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4 </a:t>
            </a:r>
            <a:r>
              <a:rPr lang="en-US" altLang="zh-CN" sz="1200" dirty="0"/>
              <a:t>m</a:t>
            </a:r>
            <a:endParaRPr lang="en-US" sz="1200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57CD36A-C099-5CC5-2771-24DE0037D8B8}"/>
              </a:ext>
            </a:extLst>
          </p:cNvPr>
          <p:cNvGrpSpPr/>
          <p:nvPr/>
        </p:nvGrpSpPr>
        <p:grpSpPr>
          <a:xfrm rot="5400000">
            <a:off x="10338336" y="1361199"/>
            <a:ext cx="363398" cy="1828800"/>
            <a:chOff x="10254473" y="1201245"/>
            <a:chExt cx="363398" cy="126832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FBF21BF-392B-C368-9FDA-FEEECF48A5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68307" y="1201245"/>
              <a:ext cx="349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43D2B81-0EF2-0854-555C-C581326FFF66}"/>
                </a:ext>
              </a:extLst>
            </p:cNvPr>
            <p:cNvCxnSpPr>
              <a:cxnSpLocks/>
            </p:cNvCxnSpPr>
            <p:nvPr/>
          </p:nvCxnSpPr>
          <p:spPr>
            <a:xfrm>
              <a:off x="10429256" y="1201245"/>
              <a:ext cx="0" cy="12683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4198059-19BC-9388-39EC-1FA025C497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4473" y="2469562"/>
              <a:ext cx="349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9348673F-E340-DB06-7EC4-27AF5D0A37A0}"/>
              </a:ext>
            </a:extLst>
          </p:cNvPr>
          <p:cNvSpPr txBox="1"/>
          <p:nvPr/>
        </p:nvSpPr>
        <p:spPr>
          <a:xfrm>
            <a:off x="10373843" y="2072090"/>
            <a:ext cx="42938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1200" dirty="0"/>
              <a:t>4 </a:t>
            </a:r>
            <a:r>
              <a:rPr lang="en-US" altLang="zh-CN" sz="1200" dirty="0"/>
              <a:t>m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4608AC9-8DE7-EFEC-55C3-5AF82762388A}"/>
              </a:ext>
            </a:extLst>
          </p:cNvPr>
          <p:cNvSpPr txBox="1"/>
          <p:nvPr/>
        </p:nvSpPr>
        <p:spPr>
          <a:xfrm>
            <a:off x="6453537" y="1377130"/>
            <a:ext cx="363343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zh-CN" altLang="en-US" sz="1100" b="1" dirty="0">
                <a:solidFill>
                  <a:schemeClr val="dk1"/>
                </a:solidFill>
              </a:rPr>
              <a:t>传感器探测区域：</a:t>
            </a:r>
            <a:endParaRPr lang="en-US" altLang="zh-CN" sz="1100" b="1" dirty="0">
              <a:solidFill>
                <a:schemeClr val="dk1"/>
              </a:solidFill>
            </a:endParaRPr>
          </a:p>
          <a:p>
            <a:pPr algn="l" fontAlgn="t"/>
            <a:r>
              <a:rPr lang="en-US" altLang="zh-CN" sz="1100" dirty="0">
                <a:solidFill>
                  <a:schemeClr val="dk1"/>
                </a:solidFill>
              </a:rPr>
              <a:t>4</a:t>
            </a:r>
            <a:r>
              <a:rPr lang="zh-CN" altLang="en-US" sz="1100" dirty="0">
                <a:solidFill>
                  <a:schemeClr val="dk1"/>
                </a:solidFill>
              </a:rPr>
              <a:t>传感器组合探测区域：</a:t>
            </a:r>
            <a:r>
              <a:rPr lang="en-US" altLang="zh-CN" sz="1100" dirty="0">
                <a:solidFill>
                  <a:schemeClr val="dk1"/>
                </a:solidFill>
              </a:rPr>
              <a:t>5m*5m</a:t>
            </a:r>
          </a:p>
          <a:p>
            <a:pPr algn="l" fontAlgn="t"/>
            <a:r>
              <a:rPr lang="en-US" altLang="zh-CN" sz="1100" dirty="0">
                <a:solidFill>
                  <a:schemeClr val="dk1"/>
                </a:solidFill>
              </a:rPr>
              <a:t>3</a:t>
            </a:r>
            <a:r>
              <a:rPr lang="zh-CN" altLang="en-US" sz="1100" dirty="0">
                <a:solidFill>
                  <a:schemeClr val="dk1"/>
                </a:solidFill>
              </a:rPr>
              <a:t>传感器组合探测区域：</a:t>
            </a:r>
            <a:r>
              <a:rPr lang="en-US" altLang="zh-CN" sz="1100" dirty="0">
                <a:solidFill>
                  <a:schemeClr val="dk1"/>
                </a:solidFill>
              </a:rPr>
              <a:t>4m*4m</a:t>
            </a:r>
            <a:endParaRPr lang="zh-CN" altLang="en-US" sz="1100" dirty="0">
              <a:solidFill>
                <a:schemeClr val="dk1"/>
              </a:solidFill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F40AF56-8A5B-E6E3-32F9-F3AAF1957E6C}"/>
              </a:ext>
            </a:extLst>
          </p:cNvPr>
          <p:cNvGrpSpPr/>
          <p:nvPr/>
        </p:nvGrpSpPr>
        <p:grpSpPr>
          <a:xfrm>
            <a:off x="6544978" y="5090754"/>
            <a:ext cx="2239431" cy="326194"/>
            <a:chOff x="6753967" y="5339996"/>
            <a:chExt cx="2239431" cy="32619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5B8E5AF-FD23-B6F8-F070-8ADD780FB595}"/>
                </a:ext>
              </a:extLst>
            </p:cNvPr>
            <p:cNvGrpSpPr/>
            <p:nvPr/>
          </p:nvGrpSpPr>
          <p:grpSpPr>
            <a:xfrm>
              <a:off x="6753967" y="5339996"/>
              <a:ext cx="326194" cy="326194"/>
              <a:chOff x="1601042" y="2051620"/>
              <a:chExt cx="326194" cy="326194"/>
            </a:xfrm>
            <a:solidFill>
              <a:schemeClr val="accent3"/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A332CFD-7BB8-5536-DB66-6F6BF2AB70E9}"/>
                  </a:ext>
                </a:extLst>
              </p:cNvPr>
              <p:cNvSpPr/>
              <p:nvPr/>
            </p:nvSpPr>
            <p:spPr>
              <a:xfrm rot="2700000">
                <a:off x="1646014" y="2051620"/>
                <a:ext cx="73153" cy="16309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761D753-D3BD-31A9-77C7-DBCD26B9003C}"/>
                  </a:ext>
                </a:extLst>
              </p:cNvPr>
              <p:cNvSpPr/>
              <p:nvPr/>
            </p:nvSpPr>
            <p:spPr>
              <a:xfrm rot="18900000">
                <a:off x="1809111" y="2051620"/>
                <a:ext cx="73153" cy="16309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A87A812-F047-EB8E-9BBC-3E84099BDF51}"/>
                  </a:ext>
                </a:extLst>
              </p:cNvPr>
              <p:cNvSpPr/>
              <p:nvPr/>
            </p:nvSpPr>
            <p:spPr>
              <a:xfrm rot="18900000">
                <a:off x="1646014" y="2214717"/>
                <a:ext cx="73153" cy="16309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3F07A6D-2127-4623-7926-A9EEFECEB64C}"/>
                  </a:ext>
                </a:extLst>
              </p:cNvPr>
              <p:cNvSpPr/>
              <p:nvPr/>
            </p:nvSpPr>
            <p:spPr>
              <a:xfrm rot="2700000">
                <a:off x="1809111" y="2214717"/>
                <a:ext cx="73153" cy="16309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err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F7C62E7-7E7E-0C26-AE84-BEAAF9EBCDC2}"/>
                </a:ext>
              </a:extLst>
            </p:cNvPr>
            <p:cNvSpPr txBox="1"/>
            <p:nvPr/>
          </p:nvSpPr>
          <p:spPr>
            <a:xfrm>
              <a:off x="7082140" y="5372288"/>
              <a:ext cx="191125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t"/>
              <a:r>
                <a:rPr lang="zh-CN" altLang="en-US" sz="1100" b="1" dirty="0">
                  <a:solidFill>
                    <a:schemeClr val="dk1"/>
                  </a:solidFill>
                </a:rPr>
                <a:t>传感器组合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6A20EBC-3EA2-2448-A32C-E304EAFB544A}"/>
              </a:ext>
            </a:extLst>
          </p:cNvPr>
          <p:cNvGrpSpPr/>
          <p:nvPr/>
        </p:nvGrpSpPr>
        <p:grpSpPr>
          <a:xfrm>
            <a:off x="7931876" y="5090754"/>
            <a:ext cx="2068029" cy="261610"/>
            <a:chOff x="6751988" y="5817393"/>
            <a:chExt cx="2068029" cy="26161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B129229-D3DC-6F51-04BB-6D8CA008CC25}"/>
                </a:ext>
              </a:extLst>
            </p:cNvPr>
            <p:cNvGrpSpPr/>
            <p:nvPr/>
          </p:nvGrpSpPr>
          <p:grpSpPr>
            <a:xfrm>
              <a:off x="6751988" y="5856758"/>
              <a:ext cx="182880" cy="182880"/>
              <a:chOff x="6619335" y="2342967"/>
              <a:chExt cx="293298" cy="293298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9511317-39C4-5C53-8444-F16AF813B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87C96A7-BDF0-7375-45E3-1A42EED9927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4C1686B-647A-513A-1D9C-2C34C369F90B}"/>
                </a:ext>
              </a:extLst>
            </p:cNvPr>
            <p:cNvSpPr txBox="1"/>
            <p:nvPr/>
          </p:nvSpPr>
          <p:spPr>
            <a:xfrm>
              <a:off x="6908759" y="5817393"/>
              <a:ext cx="191125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t"/>
              <a:r>
                <a:rPr lang="zh-CN" altLang="en-US" sz="1100" b="1" dirty="0">
                  <a:solidFill>
                    <a:schemeClr val="dk1"/>
                  </a:solidFill>
                </a:rPr>
                <a:t>传感器组合几何中心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B97170E-0CB3-88A2-FFE4-DE86ECEF0B28}"/>
              </a:ext>
            </a:extLst>
          </p:cNvPr>
          <p:cNvGrpSpPr/>
          <p:nvPr/>
        </p:nvGrpSpPr>
        <p:grpSpPr>
          <a:xfrm>
            <a:off x="9718872" y="5090754"/>
            <a:ext cx="2168710" cy="261610"/>
            <a:chOff x="6751988" y="6319668"/>
            <a:chExt cx="2168710" cy="26161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C698BF-B21C-3D42-92F4-CC74D14EEF04}"/>
                </a:ext>
              </a:extLst>
            </p:cNvPr>
            <p:cNvSpPr/>
            <p:nvPr/>
          </p:nvSpPr>
          <p:spPr>
            <a:xfrm>
              <a:off x="6751988" y="6319668"/>
              <a:ext cx="250187" cy="2616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3E1F999-59CC-1267-8F47-FBFA1FA1CDF8}"/>
                </a:ext>
              </a:extLst>
            </p:cNvPr>
            <p:cNvSpPr txBox="1"/>
            <p:nvPr/>
          </p:nvSpPr>
          <p:spPr>
            <a:xfrm>
              <a:off x="7009440" y="6319668"/>
              <a:ext cx="191125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t"/>
              <a:r>
                <a:rPr lang="zh-CN" altLang="en-US" sz="1100" b="1" dirty="0">
                  <a:solidFill>
                    <a:schemeClr val="dk1"/>
                  </a:solidFill>
                </a:rPr>
                <a:t>探测区域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676269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302">
            <a:extLst>
              <a:ext uri="{FF2B5EF4-FFF2-40B4-BE49-F238E27FC236}">
                <a16:creationId xmlns:a16="http://schemas.microsoft.com/office/drawing/2014/main" id="{88621989-B235-76C5-703C-1DD991548266}"/>
              </a:ext>
            </a:extLst>
          </p:cNvPr>
          <p:cNvGrpSpPr/>
          <p:nvPr/>
        </p:nvGrpSpPr>
        <p:grpSpPr>
          <a:xfrm>
            <a:off x="975767" y="1721230"/>
            <a:ext cx="3817906" cy="1827157"/>
            <a:chOff x="975767" y="2086595"/>
            <a:chExt cx="5212080" cy="2732342"/>
          </a:xfrm>
        </p:grpSpPr>
        <p:sp>
          <p:nvSpPr>
            <p:cNvPr id="219" name="Isosceles Triangle 218">
              <a:extLst>
                <a:ext uri="{FF2B5EF4-FFF2-40B4-BE49-F238E27FC236}">
                  <a16:creationId xmlns:a16="http://schemas.microsoft.com/office/drawing/2014/main" id="{2221BB68-A355-AAA3-0158-7C83629C3F93}"/>
                </a:ext>
              </a:extLst>
            </p:cNvPr>
            <p:cNvSpPr/>
            <p:nvPr/>
          </p:nvSpPr>
          <p:spPr>
            <a:xfrm>
              <a:off x="1192684" y="2219917"/>
              <a:ext cx="4796535" cy="259292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6414259-962E-ED6E-E93E-A9AE3C8864A9}"/>
                </a:ext>
              </a:extLst>
            </p:cNvPr>
            <p:cNvCxnSpPr>
              <a:cxnSpLocks/>
            </p:cNvCxnSpPr>
            <p:nvPr/>
          </p:nvCxnSpPr>
          <p:spPr>
            <a:xfrm>
              <a:off x="975767" y="4818937"/>
              <a:ext cx="521208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76955470-7448-D143-07E4-825A25C0BF1A}"/>
                </a:ext>
              </a:extLst>
            </p:cNvPr>
            <p:cNvCxnSpPr>
              <a:cxnSpLocks/>
              <a:stCxn id="220" idx="2"/>
              <a:endCxn id="219" idx="3"/>
            </p:cNvCxnSpPr>
            <p:nvPr/>
          </p:nvCxnSpPr>
          <p:spPr>
            <a:xfrm>
              <a:off x="3588558" y="2241190"/>
              <a:ext cx="2394" cy="25716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23F81508-B5D7-5D63-2EFD-176DC088F8E2}"/>
                </a:ext>
              </a:extLst>
            </p:cNvPr>
            <p:cNvSpPr/>
            <p:nvPr/>
          </p:nvSpPr>
          <p:spPr>
            <a:xfrm rot="180000">
              <a:off x="3499511" y="2149813"/>
              <a:ext cx="18288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D211A58-DC57-AE03-C21D-A06D929A10D8}"/>
                </a:ext>
              </a:extLst>
            </p:cNvPr>
            <p:cNvCxnSpPr>
              <a:cxnSpLocks/>
            </p:cNvCxnSpPr>
            <p:nvPr/>
          </p:nvCxnSpPr>
          <p:spPr>
            <a:xfrm rot="180000">
              <a:off x="2624105" y="2149876"/>
              <a:ext cx="19384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E4BD58CE-41E0-7EF5-502D-59632CA3FFFC}"/>
                </a:ext>
              </a:extLst>
            </p:cNvPr>
            <p:cNvCxnSpPr>
              <a:cxnSpLocks/>
            </p:cNvCxnSpPr>
            <p:nvPr/>
          </p:nvCxnSpPr>
          <p:spPr>
            <a:xfrm>
              <a:off x="975767" y="2086595"/>
              <a:ext cx="5212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Arc 233">
              <a:extLst>
                <a:ext uri="{FF2B5EF4-FFF2-40B4-BE49-F238E27FC236}">
                  <a16:creationId xmlns:a16="http://schemas.microsoft.com/office/drawing/2014/main" id="{BAFB39E7-034B-20FA-2949-D44F59CFA109}"/>
                </a:ext>
              </a:extLst>
            </p:cNvPr>
            <p:cNvSpPr/>
            <p:nvPr/>
          </p:nvSpPr>
          <p:spPr>
            <a:xfrm rot="925397">
              <a:off x="4122964" y="2099149"/>
              <a:ext cx="45719" cy="14204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A097874-1553-F458-0442-B39DDC8ACB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03416" y="2133078"/>
              <a:ext cx="361117" cy="300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44C40B91-D1AF-8AE0-EC1B-BC2A1322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application conditions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5B9E43B-9F9E-8805-602A-4005024860CA}"/>
              </a:ext>
            </a:extLst>
          </p:cNvPr>
          <p:cNvSpPr txBox="1"/>
          <p:nvPr/>
        </p:nvSpPr>
        <p:spPr>
          <a:xfrm>
            <a:off x="901311" y="1173982"/>
            <a:ext cx="36334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altLang="zh-CN" sz="1100" dirty="0">
                <a:solidFill>
                  <a:schemeClr val="dk1"/>
                </a:solidFill>
              </a:rPr>
              <a:t>1. </a:t>
            </a:r>
            <a:r>
              <a:rPr lang="zh-CN" altLang="en-US" sz="1100" dirty="0">
                <a:solidFill>
                  <a:schemeClr val="dk1"/>
                </a:solidFill>
              </a:rPr>
              <a:t>传感器安装高度</a:t>
            </a:r>
            <a:r>
              <a:rPr lang="en-US" altLang="zh-CN" sz="1100" dirty="0">
                <a:solidFill>
                  <a:schemeClr val="dk1"/>
                </a:solidFill>
              </a:rPr>
              <a:t>H</a:t>
            </a:r>
            <a:r>
              <a:rPr lang="zh-CN" altLang="en-US" sz="1100" dirty="0">
                <a:solidFill>
                  <a:schemeClr val="dk1"/>
                </a:solidFill>
              </a:rPr>
              <a:t>：</a:t>
            </a:r>
            <a:r>
              <a:rPr lang="en-US" altLang="zh-CN" sz="1100" dirty="0">
                <a:solidFill>
                  <a:schemeClr val="dk1"/>
                </a:solidFill>
              </a:rPr>
              <a:t>2.6m – 3m</a:t>
            </a:r>
          </a:p>
          <a:p>
            <a:pPr algn="l" fontAlgn="t"/>
            <a:r>
              <a:rPr lang="en-US" altLang="zh-CN" sz="1100" dirty="0">
                <a:solidFill>
                  <a:schemeClr val="dk1"/>
                </a:solidFill>
              </a:rPr>
              <a:t>2.</a:t>
            </a:r>
            <a:r>
              <a:rPr lang="zh-CN" altLang="en-US" sz="1100" dirty="0">
                <a:solidFill>
                  <a:schemeClr val="dk1"/>
                </a:solidFill>
              </a:rPr>
              <a:t> 传感器安装平面与地面倾角</a:t>
            </a:r>
            <a:r>
              <a:rPr lang="en-US" altLang="zh-CN" sz="1100" dirty="0">
                <a:solidFill>
                  <a:schemeClr val="dk1"/>
                </a:solidFill>
              </a:rPr>
              <a:t>α</a:t>
            </a:r>
            <a:r>
              <a:rPr lang="zh-CN" altLang="en-US" sz="1100" dirty="0">
                <a:solidFill>
                  <a:schemeClr val="dk1"/>
                </a:solidFill>
              </a:rPr>
              <a:t>：</a:t>
            </a:r>
            <a:r>
              <a:rPr lang="en-US" altLang="zh-CN" sz="1100" dirty="0">
                <a:solidFill>
                  <a:schemeClr val="dk1"/>
                </a:solidFill>
              </a:rPr>
              <a:t>&lt; 3°</a:t>
            </a:r>
          </a:p>
        </p:txBody>
      </p:sp>
      <p:sp>
        <p:nvSpPr>
          <p:cNvPr id="223" name="Text Placeholder 1">
            <a:extLst>
              <a:ext uri="{FF2B5EF4-FFF2-40B4-BE49-F238E27FC236}">
                <a16:creationId xmlns:a16="http://schemas.microsoft.com/office/drawing/2014/main" id="{210603A5-4B69-51D2-6FC6-B897B637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4833" y="2959045"/>
            <a:ext cx="1644413" cy="329305"/>
          </a:xfrm>
        </p:spPr>
        <p:txBody>
          <a:bodyPr anchor="t"/>
          <a:lstStyle/>
          <a:p>
            <a:r>
              <a:rPr lang="en-US" altLang="zh-CN" sz="1400" b="0" dirty="0"/>
              <a:t>H: 2.6m – 3m</a:t>
            </a:r>
          </a:p>
        </p:txBody>
      </p:sp>
      <p:sp>
        <p:nvSpPr>
          <p:cNvPr id="238" name="Text Placeholder 1">
            <a:extLst>
              <a:ext uri="{FF2B5EF4-FFF2-40B4-BE49-F238E27FC236}">
                <a16:creationId xmlns:a16="http://schemas.microsoft.com/office/drawing/2014/main" id="{6B9748BB-3BDC-24DC-B133-3C7E7A84F9E9}"/>
              </a:ext>
            </a:extLst>
          </p:cNvPr>
          <p:cNvSpPr txBox="1">
            <a:spLocks/>
          </p:cNvSpPr>
          <p:nvPr/>
        </p:nvSpPr>
        <p:spPr>
          <a:xfrm>
            <a:off x="3476100" y="1941108"/>
            <a:ext cx="1644413" cy="3293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39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6963" indent="0" algn="l" defTabSz="9139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999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3923" indent="0" algn="l" defTabSz="9139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0889" indent="0" algn="l" defTabSz="9139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3"/>
              </a:buClr>
              <a:buFont typeface="Arial" panose="020B0604020202020204" pitchFamily="34" charset="0"/>
              <a:buNone/>
              <a:defRPr sz="15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7852" indent="0" algn="l" defTabSz="9139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3"/>
              </a:buClr>
              <a:buFont typeface="Arial" panose="020B0604020202020204" pitchFamily="34" charset="0"/>
              <a:buNone/>
              <a:defRPr sz="15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4812" indent="0" algn="l" defTabSz="9139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3"/>
              </a:buClr>
              <a:buFont typeface="Arial" panose="020B0604020202020204" pitchFamily="34" charset="0"/>
              <a:buNone/>
              <a:defRPr sz="15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1775" indent="0" algn="l" defTabSz="9139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3"/>
              </a:buClr>
              <a:buFont typeface="Arial" panose="020B0604020202020204" pitchFamily="34" charset="0"/>
              <a:buNone/>
              <a:defRPr sz="15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8740" indent="0" algn="l" defTabSz="9139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3"/>
              </a:buClr>
              <a:buFont typeface="Arial" panose="020B0604020202020204" pitchFamily="34" charset="0"/>
              <a:buNone/>
              <a:defRPr sz="15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5703" indent="0" algn="l" defTabSz="9139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3"/>
              </a:buClr>
              <a:buFont typeface="Arial" panose="020B0604020202020204" pitchFamily="34" charset="0"/>
              <a:buNone/>
              <a:defRPr sz="15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0" dirty="0"/>
              <a:t>α &lt; 3°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E51CD747-29A1-E340-0C2D-7C1CD44A3478}"/>
              </a:ext>
            </a:extLst>
          </p:cNvPr>
          <p:cNvSpPr txBox="1"/>
          <p:nvPr/>
        </p:nvSpPr>
        <p:spPr>
          <a:xfrm>
            <a:off x="901310" y="3863159"/>
            <a:ext cx="44280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altLang="zh-CN" sz="1100" dirty="0">
                <a:solidFill>
                  <a:schemeClr val="dk1"/>
                </a:solidFill>
              </a:rPr>
              <a:t>3. </a:t>
            </a:r>
            <a:r>
              <a:rPr lang="zh-CN" altLang="en-US" sz="1100" dirty="0">
                <a:solidFill>
                  <a:schemeClr val="dk1"/>
                </a:solidFill>
              </a:rPr>
              <a:t>灯具 </a:t>
            </a:r>
            <a:r>
              <a:rPr lang="en-US" altLang="zh-CN" sz="1100" dirty="0">
                <a:solidFill>
                  <a:schemeClr val="dk1"/>
                </a:solidFill>
              </a:rPr>
              <a:t>(</a:t>
            </a:r>
            <a:r>
              <a:rPr lang="zh-CN" altLang="en-US" sz="1100" dirty="0">
                <a:solidFill>
                  <a:schemeClr val="dk1"/>
                </a:solidFill>
              </a:rPr>
              <a:t>传感器载体</a:t>
            </a:r>
            <a:r>
              <a:rPr lang="en-US" altLang="zh-CN" sz="1100" dirty="0">
                <a:solidFill>
                  <a:schemeClr val="dk1"/>
                </a:solidFill>
              </a:rPr>
              <a:t>) </a:t>
            </a:r>
            <a:r>
              <a:rPr lang="zh-CN" altLang="en-US" sz="1100" dirty="0">
                <a:solidFill>
                  <a:schemeClr val="dk1"/>
                </a:solidFill>
              </a:rPr>
              <a:t>与探测区域位置关系：长方形灯具不可任意旋转，需保证其四边与探测区域的对应四边平行。圆形灯具可任意旋转。</a:t>
            </a:r>
            <a:endParaRPr lang="en-US" altLang="zh-CN" sz="1100" dirty="0">
              <a:solidFill>
                <a:schemeClr val="dk1"/>
              </a:solidFill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7605EBB4-6A63-F699-A5BF-F2F5B797D500}"/>
              </a:ext>
            </a:extLst>
          </p:cNvPr>
          <p:cNvGrpSpPr/>
          <p:nvPr/>
        </p:nvGrpSpPr>
        <p:grpSpPr>
          <a:xfrm>
            <a:off x="985415" y="4376665"/>
            <a:ext cx="1860251" cy="1860251"/>
            <a:chOff x="7071488" y="2086595"/>
            <a:chExt cx="2286000" cy="2286000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69E9175-1B14-20E1-FB08-17E67601A1F4}"/>
                </a:ext>
              </a:extLst>
            </p:cNvPr>
            <p:cNvSpPr/>
            <p:nvPr/>
          </p:nvSpPr>
          <p:spPr>
            <a:xfrm>
              <a:off x="7071488" y="2086595"/>
              <a:ext cx="22860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25BE514A-A450-FF8E-18FC-1FFA1F23517A}"/>
                </a:ext>
              </a:extLst>
            </p:cNvPr>
            <p:cNvSpPr/>
            <p:nvPr/>
          </p:nvSpPr>
          <p:spPr>
            <a:xfrm>
              <a:off x="7765083" y="2963756"/>
              <a:ext cx="898811" cy="53167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F87F1CEC-6ACD-73ED-6E2C-CB2E659D7CA7}"/>
              </a:ext>
            </a:extLst>
          </p:cNvPr>
          <p:cNvGrpSpPr/>
          <p:nvPr/>
        </p:nvGrpSpPr>
        <p:grpSpPr>
          <a:xfrm>
            <a:off x="3115835" y="4375328"/>
            <a:ext cx="1488200" cy="1488201"/>
            <a:chOff x="10132146" y="2084952"/>
            <a:chExt cx="1828800" cy="1828800"/>
          </a:xfrm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8FA907E1-0D12-79A2-7DE3-A6A58740C54A}"/>
                </a:ext>
              </a:extLst>
            </p:cNvPr>
            <p:cNvSpPr/>
            <p:nvPr/>
          </p:nvSpPr>
          <p:spPr>
            <a:xfrm>
              <a:off x="10132146" y="2084952"/>
              <a:ext cx="18288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8FD5A8F6-A6BB-158B-6111-0465FADB88D6}"/>
                </a:ext>
              </a:extLst>
            </p:cNvPr>
            <p:cNvSpPr/>
            <p:nvPr/>
          </p:nvSpPr>
          <p:spPr>
            <a:xfrm>
              <a:off x="10817946" y="2770752"/>
              <a:ext cx="457200" cy="4572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AEDFA683-A5DF-6523-2953-5871FE7FE475}"/>
              </a:ext>
            </a:extLst>
          </p:cNvPr>
          <p:cNvGrpSpPr/>
          <p:nvPr/>
        </p:nvGrpSpPr>
        <p:grpSpPr>
          <a:xfrm>
            <a:off x="2787029" y="6340421"/>
            <a:ext cx="1764805" cy="212887"/>
            <a:chOff x="6751988" y="6319668"/>
            <a:chExt cx="2168710" cy="261610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3CC5238F-1A5D-92CD-8BD5-AC72D1734D11}"/>
                </a:ext>
              </a:extLst>
            </p:cNvPr>
            <p:cNvSpPr/>
            <p:nvPr/>
          </p:nvSpPr>
          <p:spPr>
            <a:xfrm>
              <a:off x="6751988" y="6319668"/>
              <a:ext cx="250187" cy="2616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 err="1">
                <a:solidFill>
                  <a:schemeClr val="bg1"/>
                </a:solidFill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7E27FC42-DC25-44A4-6B75-5E07AF7446D6}"/>
                </a:ext>
              </a:extLst>
            </p:cNvPr>
            <p:cNvSpPr txBox="1"/>
            <p:nvPr/>
          </p:nvSpPr>
          <p:spPr>
            <a:xfrm>
              <a:off x="7009440" y="6319668"/>
              <a:ext cx="191125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t"/>
              <a:r>
                <a:rPr lang="zh-CN" altLang="en-US" sz="1100" b="1" dirty="0">
                  <a:solidFill>
                    <a:schemeClr val="dk1"/>
                  </a:solidFill>
                </a:rPr>
                <a:t>探测区域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55174EC1-4A9C-EC8C-F824-CA8A57873286}"/>
              </a:ext>
            </a:extLst>
          </p:cNvPr>
          <p:cNvGrpSpPr/>
          <p:nvPr/>
        </p:nvGrpSpPr>
        <p:grpSpPr>
          <a:xfrm>
            <a:off x="1080861" y="6340421"/>
            <a:ext cx="1764805" cy="212887"/>
            <a:chOff x="6751988" y="6319668"/>
            <a:chExt cx="2168710" cy="261610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1CB17213-C12D-AEBC-840F-1D62487BDA08}"/>
                </a:ext>
              </a:extLst>
            </p:cNvPr>
            <p:cNvSpPr/>
            <p:nvPr/>
          </p:nvSpPr>
          <p:spPr>
            <a:xfrm>
              <a:off x="6751988" y="6319668"/>
              <a:ext cx="250187" cy="2616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 err="1">
                <a:solidFill>
                  <a:schemeClr val="bg1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44E48060-9950-BAA4-7952-8590760A61E8}"/>
                </a:ext>
              </a:extLst>
            </p:cNvPr>
            <p:cNvSpPr txBox="1"/>
            <p:nvPr/>
          </p:nvSpPr>
          <p:spPr>
            <a:xfrm>
              <a:off x="7009440" y="6319668"/>
              <a:ext cx="191125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t"/>
              <a:r>
                <a:rPr lang="zh-CN" altLang="en-US" sz="1100" b="1" dirty="0">
                  <a:solidFill>
                    <a:schemeClr val="dk1"/>
                  </a:solidFill>
                </a:rPr>
                <a:t>灯具 </a:t>
              </a:r>
              <a:r>
                <a:rPr lang="en-US" altLang="zh-CN" sz="1100" b="1" dirty="0">
                  <a:solidFill>
                    <a:schemeClr val="dk1"/>
                  </a:solidFill>
                </a:rPr>
                <a:t>(</a:t>
              </a:r>
              <a:r>
                <a:rPr lang="zh-CN" altLang="en-US" sz="1100" b="1" dirty="0">
                  <a:solidFill>
                    <a:schemeClr val="dk1"/>
                  </a:solidFill>
                </a:rPr>
                <a:t>传感器载体</a:t>
              </a:r>
              <a:r>
                <a:rPr lang="en-US" altLang="zh-CN" sz="1100" b="1" dirty="0">
                  <a:solidFill>
                    <a:schemeClr val="dk1"/>
                  </a:solidFill>
                </a:rPr>
                <a:t>)</a:t>
              </a:r>
              <a:endParaRPr lang="zh-CN" altLang="en-US" sz="1100" b="1" dirty="0">
                <a:solidFill>
                  <a:schemeClr val="dk1"/>
                </a:solidFill>
              </a:endParaRPr>
            </a:p>
          </p:txBody>
        </p:sp>
      </p:grpSp>
      <p:sp>
        <p:nvSpPr>
          <p:cNvPr id="307" name="TextBox 306">
            <a:extLst>
              <a:ext uri="{FF2B5EF4-FFF2-40B4-BE49-F238E27FC236}">
                <a16:creationId xmlns:a16="http://schemas.microsoft.com/office/drawing/2014/main" id="{A95AADF3-DDBF-0588-D7B1-3F74663B9945}"/>
              </a:ext>
            </a:extLst>
          </p:cNvPr>
          <p:cNvSpPr txBox="1"/>
          <p:nvPr/>
        </p:nvSpPr>
        <p:spPr>
          <a:xfrm>
            <a:off x="6340103" y="1173981"/>
            <a:ext cx="363343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altLang="zh-CN" sz="1100" dirty="0">
                <a:solidFill>
                  <a:schemeClr val="dk1"/>
                </a:solidFill>
              </a:rPr>
              <a:t>4. </a:t>
            </a:r>
            <a:r>
              <a:rPr lang="zh-CN" altLang="en-US" sz="1100" dirty="0">
                <a:solidFill>
                  <a:schemeClr val="dk1"/>
                </a:solidFill>
              </a:rPr>
              <a:t>家具识别尺寸要求：</a:t>
            </a:r>
            <a:endParaRPr lang="en-US" altLang="zh-CN" sz="1100" dirty="0">
              <a:solidFill>
                <a:schemeClr val="dk1"/>
              </a:solidFill>
            </a:endParaRPr>
          </a:p>
          <a:p>
            <a:pPr marL="182880" algn="l" fontAlgn="t"/>
            <a:r>
              <a:rPr lang="zh-CN" altLang="en-US" sz="1100" u="none" strike="noStrike" dirty="0">
                <a:solidFill>
                  <a:schemeClr val="tx1"/>
                </a:solidFill>
                <a:effectLst/>
              </a:rPr>
              <a:t>床最小尺寸：长</a:t>
            </a:r>
            <a:r>
              <a:rPr lang="en-US" altLang="zh-CN" sz="1100" u="none" strike="noStrike" dirty="0">
                <a:solidFill>
                  <a:schemeClr val="tx1"/>
                </a:solidFill>
                <a:effectLst/>
              </a:rPr>
              <a:t>1</a:t>
            </a:r>
            <a:r>
              <a:rPr lang="en-US" altLang="zh-CN" sz="1100" dirty="0"/>
              <a:t>.5</a:t>
            </a:r>
            <a:r>
              <a:rPr lang="en-US" altLang="zh-CN" sz="1100" u="none" strike="noStrike" dirty="0">
                <a:solidFill>
                  <a:schemeClr val="tx1"/>
                </a:solidFill>
                <a:effectLst/>
              </a:rPr>
              <a:t>m</a:t>
            </a:r>
            <a:r>
              <a:rPr lang="zh-CN" altLang="en-US" sz="1100" u="none" strike="noStrike" dirty="0">
                <a:solidFill>
                  <a:schemeClr val="tx1"/>
                </a:solidFill>
                <a:effectLst/>
              </a:rPr>
              <a:t>，宽</a:t>
            </a:r>
            <a:r>
              <a:rPr lang="en-US" altLang="zh-CN" sz="1100" u="none" strike="noStrike" dirty="0">
                <a:solidFill>
                  <a:schemeClr val="tx1"/>
                </a:solidFill>
                <a:effectLst/>
              </a:rPr>
              <a:t>0.9m</a:t>
            </a:r>
            <a:r>
              <a:rPr lang="zh-CN" altLang="en-US" sz="1100" u="none" strike="noStrike" dirty="0">
                <a:solidFill>
                  <a:schemeClr val="tx1"/>
                </a:solidFill>
                <a:effectLst/>
              </a:rPr>
              <a:t>，高</a:t>
            </a:r>
            <a:r>
              <a:rPr lang="en-US" altLang="zh-CN" sz="1100" dirty="0"/>
              <a:t>0.3m</a:t>
            </a:r>
            <a:endParaRPr lang="en-US" altLang="zh-CN" sz="1100" u="none" strike="noStrike" dirty="0">
              <a:solidFill>
                <a:schemeClr val="tx1"/>
              </a:solidFill>
              <a:effectLst/>
            </a:endParaRPr>
          </a:p>
          <a:p>
            <a:pPr marL="182880" algn="l" fontAlgn="t"/>
            <a:r>
              <a:rPr lang="zh-CN" altLang="en-US" sz="1100" u="none" strike="noStrike" dirty="0">
                <a:solidFill>
                  <a:schemeClr val="tx1"/>
                </a:solidFill>
                <a:effectLst/>
              </a:rPr>
              <a:t>沙发最小尺寸：长</a:t>
            </a:r>
            <a:r>
              <a:rPr lang="en-US" altLang="zh-CN" sz="1100" u="none" strike="noStrike" dirty="0">
                <a:solidFill>
                  <a:schemeClr val="tx1"/>
                </a:solidFill>
                <a:effectLst/>
              </a:rPr>
              <a:t>1</a:t>
            </a:r>
            <a:r>
              <a:rPr lang="en-US" altLang="zh-CN" sz="1100" dirty="0"/>
              <a:t>m</a:t>
            </a:r>
            <a:r>
              <a:rPr lang="zh-CN" altLang="en-US" sz="1100" dirty="0"/>
              <a:t>，宽</a:t>
            </a:r>
            <a:r>
              <a:rPr lang="en-US" altLang="zh-CN" sz="1100" dirty="0"/>
              <a:t>0.5m</a:t>
            </a:r>
            <a:r>
              <a:rPr lang="zh-CN" altLang="en-US" sz="1100" dirty="0"/>
              <a:t>，椅面高</a:t>
            </a:r>
            <a:r>
              <a:rPr lang="en-US" altLang="zh-CN" sz="1100" dirty="0"/>
              <a:t>0.3m</a:t>
            </a:r>
          </a:p>
          <a:p>
            <a:pPr marL="182880" algn="l" fontAlgn="t"/>
            <a:r>
              <a:rPr lang="zh-CN" altLang="en-US" sz="1100" u="none" strike="noStrike" dirty="0">
                <a:solidFill>
                  <a:schemeClr val="tx1"/>
                </a:solidFill>
                <a:effectLst/>
              </a:rPr>
              <a:t>桌子最小尺寸：长</a:t>
            </a:r>
            <a:r>
              <a:rPr lang="en-US" altLang="zh-CN" sz="1100" u="none" strike="noStrike" dirty="0">
                <a:solidFill>
                  <a:schemeClr val="tx1"/>
                </a:solidFill>
                <a:effectLst/>
              </a:rPr>
              <a:t>1m</a:t>
            </a:r>
            <a:r>
              <a:rPr lang="zh-CN" altLang="en-US" sz="1100" u="none" strike="noStrike" dirty="0">
                <a:solidFill>
                  <a:schemeClr val="tx1"/>
                </a:solidFill>
                <a:effectLst/>
              </a:rPr>
              <a:t>，宽</a:t>
            </a:r>
            <a:r>
              <a:rPr lang="en-US" altLang="zh-CN" sz="1100" u="none" strike="noStrike" dirty="0">
                <a:solidFill>
                  <a:schemeClr val="tx1"/>
                </a:solidFill>
                <a:effectLst/>
              </a:rPr>
              <a:t>0.5</a:t>
            </a:r>
            <a:r>
              <a:rPr lang="en-US" altLang="zh-CN" sz="1100" dirty="0"/>
              <a:t>m</a:t>
            </a:r>
            <a:r>
              <a:rPr lang="zh-CN" altLang="en-US" sz="1100" dirty="0"/>
              <a:t>，桌面高</a:t>
            </a:r>
            <a:r>
              <a:rPr lang="en-US" altLang="zh-CN" sz="1100" dirty="0"/>
              <a:t>0.5m</a:t>
            </a:r>
            <a:endParaRPr lang="en-US" altLang="zh-CN" sz="1100" u="none" strike="noStrike" dirty="0">
              <a:solidFill>
                <a:schemeClr val="tx1"/>
              </a:solidFill>
              <a:effectLst/>
            </a:endParaRPr>
          </a:p>
          <a:p>
            <a:pPr marL="182880" algn="l" fontAlgn="t"/>
            <a:r>
              <a:rPr lang="zh-CN" altLang="en-US" sz="1100" u="none" strike="noStrike" dirty="0">
                <a:solidFill>
                  <a:schemeClr val="tx1"/>
                </a:solidFill>
                <a:effectLst/>
              </a:rPr>
              <a:t>茶几最小尺寸：长</a:t>
            </a:r>
            <a:r>
              <a:rPr lang="en-US" altLang="zh-CN" sz="1100" u="none" strike="noStrike" dirty="0">
                <a:solidFill>
                  <a:schemeClr val="tx1"/>
                </a:solidFill>
                <a:effectLst/>
              </a:rPr>
              <a:t>0.8m</a:t>
            </a:r>
            <a:r>
              <a:rPr lang="zh-CN" altLang="en-US" sz="1100" u="none" strike="noStrike" dirty="0">
                <a:solidFill>
                  <a:schemeClr val="tx1"/>
                </a:solidFill>
                <a:effectLst/>
              </a:rPr>
              <a:t>，宽</a:t>
            </a:r>
            <a:r>
              <a:rPr lang="en-US" altLang="zh-CN" sz="1100" u="none" strike="noStrike" dirty="0">
                <a:solidFill>
                  <a:schemeClr val="tx1"/>
                </a:solidFill>
                <a:effectLst/>
              </a:rPr>
              <a:t>0.4</a:t>
            </a:r>
            <a:r>
              <a:rPr lang="zh-CN" altLang="en-US" sz="1100" u="none" strike="noStrike" dirty="0">
                <a:solidFill>
                  <a:schemeClr val="tx1"/>
                </a:solidFill>
                <a:effectLst/>
              </a:rPr>
              <a:t>，台面高</a:t>
            </a:r>
            <a:r>
              <a:rPr lang="en-US" altLang="zh-CN" sz="1100" u="none" strike="noStrike" dirty="0">
                <a:solidFill>
                  <a:schemeClr val="tx1"/>
                </a:solidFill>
                <a:effectLst/>
              </a:rPr>
              <a:t>0.3m</a:t>
            </a:r>
            <a:endParaRPr lang="en-US" altLang="zh-CN" sz="1100" dirty="0">
              <a:solidFill>
                <a:schemeClr val="dk1"/>
              </a:solidFill>
            </a:endParaRPr>
          </a:p>
          <a:p>
            <a:pPr algn="l" fontAlgn="t"/>
            <a:r>
              <a:rPr lang="en-US" altLang="zh-CN" sz="1100" dirty="0">
                <a:solidFill>
                  <a:schemeClr val="dk1"/>
                </a:solidFill>
              </a:rPr>
              <a:t>  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9CF8C53C-2B3C-E7C1-BFF1-827CDCEFFD0D}"/>
              </a:ext>
            </a:extLst>
          </p:cNvPr>
          <p:cNvSpPr txBox="1"/>
          <p:nvPr/>
        </p:nvSpPr>
        <p:spPr>
          <a:xfrm>
            <a:off x="6340103" y="2307860"/>
            <a:ext cx="36334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altLang="zh-CN" sz="1100" dirty="0">
                <a:solidFill>
                  <a:schemeClr val="dk1"/>
                </a:solidFill>
              </a:rPr>
              <a:t>5. </a:t>
            </a:r>
            <a:r>
              <a:rPr lang="zh-CN" altLang="en-US" sz="1100" dirty="0">
                <a:solidFill>
                  <a:schemeClr val="dk1"/>
                </a:solidFill>
              </a:rPr>
              <a:t>被追踪人员要求：</a:t>
            </a:r>
            <a:endParaRPr lang="en-US" altLang="zh-CN" sz="1100" dirty="0">
              <a:solidFill>
                <a:schemeClr val="dk1"/>
              </a:solidFill>
            </a:endParaRPr>
          </a:p>
          <a:p>
            <a:pPr marL="182880" algn="l" fontAlgn="t"/>
            <a:r>
              <a:rPr lang="zh-CN" altLang="en-US" sz="1100" u="none" strike="noStrike" dirty="0">
                <a:solidFill>
                  <a:schemeClr val="tx1"/>
                </a:solidFill>
                <a:effectLst/>
              </a:rPr>
              <a:t>被追踪人员身高 </a:t>
            </a:r>
            <a:r>
              <a:rPr lang="en-US" altLang="zh-CN" sz="1100" u="none" strike="noStrike" dirty="0">
                <a:solidFill>
                  <a:schemeClr val="tx1"/>
                </a:solidFill>
                <a:effectLst/>
              </a:rPr>
              <a:t>&gt; 0.8</a:t>
            </a:r>
            <a:r>
              <a:rPr lang="zh-CN" altLang="en-US" sz="1100" u="none" strike="noStrike" dirty="0">
                <a:solidFill>
                  <a:schemeClr val="tx1"/>
                </a:solidFill>
                <a:effectLst/>
              </a:rPr>
              <a:t>米</a:t>
            </a:r>
            <a:endParaRPr lang="en-US" altLang="zh-CN" sz="1100" u="none" strike="noStrike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99016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3A253FD5-A9F4-D0A0-9039-77955D1B163D}"/>
              </a:ext>
            </a:extLst>
          </p:cNvPr>
          <p:cNvSpPr txBox="1">
            <a:spLocks/>
          </p:cNvSpPr>
          <p:nvPr/>
        </p:nvSpPr>
        <p:spPr>
          <a:xfrm>
            <a:off x="563278" y="664898"/>
            <a:ext cx="11368018" cy="776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39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Sensing p</a:t>
            </a:r>
            <a:r>
              <a:rPr lang="en-US" dirty="0"/>
              <a:t>erformance verification plan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D58566-2429-4169-D874-A9AA2606A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2002"/>
              </p:ext>
            </p:extLst>
          </p:nvPr>
        </p:nvGraphicFramePr>
        <p:xfrm>
          <a:off x="563277" y="1310793"/>
          <a:ext cx="9477869" cy="36575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734">
                  <a:extLst>
                    <a:ext uri="{9D8B030D-6E8A-4147-A177-3AD203B41FA5}">
                      <a16:colId xmlns:a16="http://schemas.microsoft.com/office/drawing/2014/main" val="630629718"/>
                    </a:ext>
                  </a:extLst>
                </a:gridCol>
                <a:gridCol w="1272217">
                  <a:extLst>
                    <a:ext uri="{9D8B030D-6E8A-4147-A177-3AD203B41FA5}">
                      <a16:colId xmlns:a16="http://schemas.microsoft.com/office/drawing/2014/main" val="2947302687"/>
                    </a:ext>
                  </a:extLst>
                </a:gridCol>
                <a:gridCol w="2228132">
                  <a:extLst>
                    <a:ext uri="{9D8B030D-6E8A-4147-A177-3AD203B41FA5}">
                      <a16:colId xmlns:a16="http://schemas.microsoft.com/office/drawing/2014/main" val="3654665691"/>
                    </a:ext>
                  </a:extLst>
                </a:gridCol>
                <a:gridCol w="4878786">
                  <a:extLst>
                    <a:ext uri="{9D8B030D-6E8A-4147-A177-3AD203B41FA5}">
                      <a16:colId xmlns:a16="http://schemas.microsoft.com/office/drawing/2014/main" val="1633746633"/>
                    </a:ext>
                  </a:extLst>
                </a:gridCol>
              </a:tblGrid>
              <a:tr h="332509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功能大类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编号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测试项目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备注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888669"/>
                  </a:ext>
                </a:extLst>
              </a:tr>
              <a:tr h="332509">
                <a:tc rowSpan="3">
                  <a:txBody>
                    <a:bodyPr/>
                    <a:lstStyle/>
                    <a:p>
                      <a:r>
                        <a:rPr lang="zh-CN" altLang="en-US" sz="1200" dirty="0"/>
                        <a:t>布局生成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Test case 1.1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常见布局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客厅及卧室两种场景下的常见布局（参见装修公司房型图）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33663"/>
                  </a:ext>
                </a:extLst>
              </a:tr>
              <a:tr h="332509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Test case 1.2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家具紧邻状态的布局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家具紧靠，以增加识别难度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92189"/>
                  </a:ext>
                </a:extLst>
              </a:tr>
              <a:tr h="332509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Test case 1.3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布局动态生成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测试布局自动生成，保持，再生成功能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970854"/>
                  </a:ext>
                </a:extLst>
              </a:tr>
              <a:tr h="332509">
                <a:tc rowSpan="7">
                  <a:txBody>
                    <a:bodyPr/>
                    <a:lstStyle/>
                    <a:p>
                      <a:r>
                        <a:rPr lang="zh-CN" altLang="en-US" sz="1200" dirty="0"/>
                        <a:t>人员追踪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Test case 2.1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无人状态检测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无人在探测范围内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911708"/>
                  </a:ext>
                </a:extLst>
              </a:tr>
              <a:tr h="332509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 case 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人员进入检测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人员从探测范围外进入探测范围内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37850"/>
                  </a:ext>
                </a:extLst>
              </a:tr>
              <a:tr h="332509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 case 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人员离开检测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人员从探测范围内离开到探测范围外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556858"/>
                  </a:ext>
                </a:extLst>
              </a:tr>
              <a:tr h="332509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 case 2.4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人员存在检测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人员保持在探测范围内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966618"/>
                  </a:ext>
                </a:extLst>
              </a:tr>
              <a:tr h="332509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Test case 2.5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人员数量检测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人员保持在探测范围内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308481"/>
                  </a:ext>
                </a:extLst>
              </a:tr>
              <a:tr h="332509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 case 2.6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人员位置检测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人员在探测范围内不同位置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219299"/>
                  </a:ext>
                </a:extLst>
              </a:tr>
              <a:tr h="332509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Test case 2.7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人员姿态检测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人员在探测范围内保持不同姿态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035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7354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88F4D-3900-C402-6A7E-7E6E8B14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功能测试：布局生成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1001017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0965527C-E2E8-FE44-2BBC-55E4166C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78" y="512498"/>
            <a:ext cx="11368018" cy="776038"/>
          </a:xfrm>
        </p:spPr>
        <p:txBody>
          <a:bodyPr/>
          <a:lstStyle/>
          <a:p>
            <a:r>
              <a:rPr lang="en-US" altLang="zh-CN" dirty="0"/>
              <a:t>Sensing p</a:t>
            </a:r>
            <a:r>
              <a:rPr lang="en-US" dirty="0"/>
              <a:t>erformance verification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49036-DDF4-10CE-8CFE-80840536F28F}"/>
              </a:ext>
            </a:extLst>
          </p:cNvPr>
          <p:cNvSpPr txBox="1"/>
          <p:nvPr/>
        </p:nvSpPr>
        <p:spPr>
          <a:xfrm>
            <a:off x="511752" y="1094085"/>
            <a:ext cx="4967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Test Case 1.1 – </a:t>
            </a:r>
            <a:r>
              <a:rPr lang="zh-CN" altLang="en-US" dirty="0"/>
              <a:t>常见布局</a:t>
            </a:r>
            <a:endParaRPr lang="en-US" dirty="0"/>
          </a:p>
        </p:txBody>
      </p:sp>
      <p:graphicFrame>
        <p:nvGraphicFramePr>
          <p:cNvPr id="6" name="Table 91">
            <a:extLst>
              <a:ext uri="{FF2B5EF4-FFF2-40B4-BE49-F238E27FC236}">
                <a16:creationId xmlns:a16="http://schemas.microsoft.com/office/drawing/2014/main" id="{D8E1C57A-D7E0-AE6B-BA92-BB2847B0D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44531"/>
              </p:ext>
            </p:extLst>
          </p:nvPr>
        </p:nvGraphicFramePr>
        <p:xfrm>
          <a:off x="511752" y="1487369"/>
          <a:ext cx="110907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799">
                  <a:extLst>
                    <a:ext uri="{9D8B030D-6E8A-4147-A177-3AD203B41FA5}">
                      <a16:colId xmlns:a16="http://schemas.microsoft.com/office/drawing/2014/main" val="651139651"/>
                    </a:ext>
                  </a:extLst>
                </a:gridCol>
                <a:gridCol w="3140015">
                  <a:extLst>
                    <a:ext uri="{9D8B030D-6E8A-4147-A177-3AD203B41FA5}">
                      <a16:colId xmlns:a16="http://schemas.microsoft.com/office/drawing/2014/main" val="1827852156"/>
                    </a:ext>
                  </a:extLst>
                </a:gridCol>
                <a:gridCol w="2581247">
                  <a:extLst>
                    <a:ext uri="{9D8B030D-6E8A-4147-A177-3AD203B41FA5}">
                      <a16:colId xmlns:a16="http://schemas.microsoft.com/office/drawing/2014/main" val="893689832"/>
                    </a:ext>
                  </a:extLst>
                </a:gridCol>
                <a:gridCol w="3284714">
                  <a:extLst>
                    <a:ext uri="{9D8B030D-6E8A-4147-A177-3AD203B41FA5}">
                      <a16:colId xmlns:a16="http://schemas.microsoft.com/office/drawing/2014/main" val="518297325"/>
                    </a:ext>
                  </a:extLst>
                </a:gridCol>
              </a:tblGrid>
              <a:tr h="212214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测试方法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结果记录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单次通过标准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测试数量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22560"/>
                  </a:ext>
                </a:extLst>
              </a:tr>
              <a:tr h="415588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在探测范围内不同的位置、以不同的朝向布置不同的家具。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实际布局图（包括家具类型，位置和尺寸）</a:t>
                      </a:r>
                      <a:endParaRPr lang="en-US" altLang="zh-CN" sz="1100" dirty="0"/>
                    </a:p>
                    <a:p>
                      <a:r>
                        <a:rPr lang="zh-CN" altLang="en-US" sz="1100" dirty="0"/>
                        <a:t>生成的布局图（包括家具类型，位置和尺寸）。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家具的类型的判断准确率</a:t>
                      </a:r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ACC&gt;90%</a:t>
                      </a:r>
                    </a:p>
                    <a:p>
                      <a:pPr marL="0" marR="0" lvl="0" indent="0" algn="l" defTabSz="9139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位置和尺寸的二维准确度</a:t>
                      </a:r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IoU&gt;70%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客厅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个场景，卧室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个场景，重复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次。共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56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次布局生成结果。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08467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D66E811-EC6F-9955-1BE4-ACCEC38A9034}"/>
              </a:ext>
            </a:extLst>
          </p:cNvPr>
          <p:cNvGrpSpPr/>
          <p:nvPr/>
        </p:nvGrpSpPr>
        <p:grpSpPr>
          <a:xfrm>
            <a:off x="609527" y="3308179"/>
            <a:ext cx="2286000" cy="2291522"/>
            <a:chOff x="669911" y="1797617"/>
            <a:chExt cx="2286000" cy="22915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79361F-AF1C-EA98-F024-76F181C408C2}"/>
                </a:ext>
              </a:extLst>
            </p:cNvPr>
            <p:cNvSpPr/>
            <p:nvPr/>
          </p:nvSpPr>
          <p:spPr>
            <a:xfrm>
              <a:off x="669911" y="1797617"/>
              <a:ext cx="22860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1BA587C-7EC8-F735-2CB8-D5E3FBAE7FBE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1797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1C3425-BC60-D4E9-B16E-FEC143E8E911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026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BD6C92-87D7-EFD6-2327-0A2EDC041582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940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45C0CDF-F785-9DEF-F53B-5CF3BCD7E7FD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626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BE5237-4729-CF54-CF0B-78BABC66A4B0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855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DDF1819-41B9-2B3E-5B98-2D5BDEFB06AE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4083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FFA68F8-CAED-4606-84DA-88CEA1E590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12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FC44459-B5CA-B566-6F9B-01B891E0149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4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F6E6B3-96CD-A31D-D29E-C00F97BE96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55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3F63E2-185E-0E50-8C3B-3BCFBAFD07F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9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A0A39C-A5E0-DCED-9C9A-02F00DCF832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444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F9A63C0-25A1-A2FF-A79D-F6C47C0F2C2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4730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BCA1A1-1DD9-69F3-FC6B-48AE09CBCBDA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254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501FD3C-6615-8B8E-B75F-524F9719E543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483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CC6E326-B8FE-D3FA-F49C-A9F831EBE433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712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6B7D739-BC9F-A58F-DBAD-33D5952A5980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169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BCFA986-A3E3-8CE1-FF4F-B707849BE941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397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D61D3F-9276-AEB8-B05A-3B97CE2B5F7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58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7BC03E-C6A7-C816-6AA2-93937FC2E2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2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9C7C9B-88B3-8E9E-D8C9-3A09156459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1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1395EFB-5003-0BEF-93B9-AC478E5EAC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985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3DDFA7-3C66-B5C9-00D5-3704A63D3D7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271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3974D5C-F0AB-072B-7D79-0B1E9283A84A}"/>
                </a:ext>
              </a:extLst>
            </p:cNvPr>
            <p:cNvGrpSpPr/>
            <p:nvPr/>
          </p:nvGrpSpPr>
          <p:grpSpPr>
            <a:xfrm>
              <a:off x="1721471" y="2847197"/>
              <a:ext cx="182880" cy="182880"/>
              <a:chOff x="6619335" y="2342967"/>
              <a:chExt cx="293298" cy="293298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E68C556-191C-D283-C353-1579E7A96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999562F-BC27-0293-62CC-778D59DEB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3287D6E-8EFB-8166-76CB-AA45AD9916C9}"/>
              </a:ext>
            </a:extLst>
          </p:cNvPr>
          <p:cNvSpPr txBox="1"/>
          <p:nvPr/>
        </p:nvSpPr>
        <p:spPr>
          <a:xfrm>
            <a:off x="511752" y="2690858"/>
            <a:ext cx="4967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Test Case – </a:t>
            </a:r>
            <a:r>
              <a:rPr lang="zh-CN" altLang="en-US" dirty="0"/>
              <a:t>示例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BC47F1-9572-65B8-F99F-3B2C4F8E5A03}"/>
              </a:ext>
            </a:extLst>
          </p:cNvPr>
          <p:cNvSpPr/>
          <p:nvPr/>
        </p:nvSpPr>
        <p:spPr>
          <a:xfrm>
            <a:off x="1066727" y="3308179"/>
            <a:ext cx="1600199" cy="68580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54FD04-06F2-9B2E-E638-33F4BE724065}"/>
              </a:ext>
            </a:extLst>
          </p:cNvPr>
          <p:cNvSpPr/>
          <p:nvPr/>
        </p:nvSpPr>
        <p:spPr>
          <a:xfrm>
            <a:off x="1523928" y="4129158"/>
            <a:ext cx="685800" cy="327544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AAC98F9-A7A1-CBD9-C26D-51131AE66F67}"/>
              </a:ext>
            </a:extLst>
          </p:cNvPr>
          <p:cNvSpPr/>
          <p:nvPr/>
        </p:nvSpPr>
        <p:spPr>
          <a:xfrm>
            <a:off x="838127" y="4674258"/>
            <a:ext cx="685800" cy="696843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A89EB9-AB99-9067-894A-104A9F4434E8}"/>
              </a:ext>
            </a:extLst>
          </p:cNvPr>
          <p:cNvSpPr txBox="1"/>
          <p:nvPr/>
        </p:nvSpPr>
        <p:spPr>
          <a:xfrm>
            <a:off x="609526" y="3023032"/>
            <a:ext cx="22859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5"/>
                </a:solidFill>
              </a:rPr>
              <a:t>实际布局图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92ACB7-18BA-BED8-2F8A-1033AD7F82E2}"/>
              </a:ext>
            </a:extLst>
          </p:cNvPr>
          <p:cNvSpPr txBox="1"/>
          <p:nvPr/>
        </p:nvSpPr>
        <p:spPr>
          <a:xfrm>
            <a:off x="2895525" y="4441050"/>
            <a:ext cx="2272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x</a:t>
            </a:r>
            <a:endParaRPr lang="en-US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71673F-A171-1ECE-F034-FA96146CB030}"/>
              </a:ext>
            </a:extLst>
          </p:cNvPr>
          <p:cNvCxnSpPr>
            <a:cxnSpLocks/>
          </p:cNvCxnSpPr>
          <p:nvPr/>
        </p:nvCxnSpPr>
        <p:spPr>
          <a:xfrm>
            <a:off x="511752" y="4449199"/>
            <a:ext cx="2611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0AB2DF-08E7-33EF-EBCC-DF9F0EE4B92C}"/>
              </a:ext>
            </a:extLst>
          </p:cNvPr>
          <p:cNvCxnSpPr>
            <a:cxnSpLocks/>
            <a:endCxn id="37" idx="0"/>
          </p:cNvCxnSpPr>
          <p:nvPr/>
        </p:nvCxnSpPr>
        <p:spPr>
          <a:xfrm flipV="1">
            <a:off x="1752526" y="3023032"/>
            <a:ext cx="0" cy="273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5C9DAC3-03D5-E920-F47B-7A9D52D5F2B6}"/>
              </a:ext>
            </a:extLst>
          </p:cNvPr>
          <p:cNvSpPr txBox="1"/>
          <p:nvPr/>
        </p:nvSpPr>
        <p:spPr>
          <a:xfrm>
            <a:off x="1752525" y="2989991"/>
            <a:ext cx="2272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y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E7B1A0-60F3-BE21-FCFD-307122EE5777}"/>
              </a:ext>
            </a:extLst>
          </p:cNvPr>
          <p:cNvSpPr txBox="1"/>
          <p:nvPr/>
        </p:nvSpPr>
        <p:spPr>
          <a:xfrm>
            <a:off x="609526" y="5751170"/>
            <a:ext cx="42068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accent5"/>
                </a:solidFill>
              </a:rPr>
              <a:t>Ground truth: </a:t>
            </a:r>
          </a:p>
          <a:p>
            <a:r>
              <a:rPr lang="en-US" altLang="zh-CN" sz="1200" dirty="0">
                <a:solidFill>
                  <a:schemeClr val="accent5"/>
                </a:solidFill>
              </a:rPr>
              <a:t>Sofa [(-150,100),(200,100),(-150,250),(200,250)]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Coffee table [(-50,0),(100,0),(-50,70),(100,70)]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Table [(-200,-200),(-50,-200),(-200,-50),(-50,-50)]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188E82-8AC3-31B2-C3C2-CA67890185A8}"/>
              </a:ext>
            </a:extLst>
          </p:cNvPr>
          <p:cNvGrpSpPr/>
          <p:nvPr/>
        </p:nvGrpSpPr>
        <p:grpSpPr>
          <a:xfrm>
            <a:off x="4232298" y="3310941"/>
            <a:ext cx="2286000" cy="2291522"/>
            <a:chOff x="669911" y="1797617"/>
            <a:chExt cx="2286000" cy="229152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134B3C9-0F94-94D4-CC32-48492F194D4F}"/>
                </a:ext>
              </a:extLst>
            </p:cNvPr>
            <p:cNvSpPr/>
            <p:nvPr/>
          </p:nvSpPr>
          <p:spPr>
            <a:xfrm>
              <a:off x="669911" y="1797617"/>
              <a:ext cx="22860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C7A1A89-BFD8-1360-2051-93ACFE8BF12F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1797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CFA5A57-F2BB-918F-EA9D-48B4386460A1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026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3F88FAE-41C8-304E-8306-7662AF6DB089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940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F5A1EA3-9A80-8EA9-7656-EED62A973C03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626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6959612-5950-0C9C-9ABD-81018952B5A1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855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FF115A9-9992-FAEE-F34A-4156C90B3339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4083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EB76166-79D4-99BA-794C-D790487743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12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AC59212-D9F0-ADF6-8613-BB435B40474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4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53151C9-89A6-6B7E-BA99-DB56FF22AA4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55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7A5F70D-0BA5-A0A2-D7A9-CD10F53294B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9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D981E76-EC8F-1011-A174-0EECE2FA306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444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6FCEF1C-6697-CABC-2A6D-1688B372887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4730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595E672-4E6B-AD66-59E1-7998FBD61F69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254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8BDF268-BFF3-3F17-5B0D-D73473976443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483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A502780-852B-A501-6A8F-D4D751037769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712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1BE9073-DA9A-626D-58A6-8AAC5391DEB2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169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DBFE3A8-A106-5488-A6A6-11F8FA44A671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397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AE99313-A7B2-7161-95F1-0FD73671C55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58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AAE2FF-D58F-23D9-281C-DB066EE8A05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2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EF9644F-F6C3-DDDF-9A85-0E5F0BD824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1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FE7DD56-05FB-D106-3567-40EB7F3376A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985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C3C593-7102-F2BB-8EE0-562FFF554D7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271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8BEEED0-F1D9-887D-868A-5C08DE9C9E36}"/>
                </a:ext>
              </a:extLst>
            </p:cNvPr>
            <p:cNvGrpSpPr/>
            <p:nvPr/>
          </p:nvGrpSpPr>
          <p:grpSpPr>
            <a:xfrm>
              <a:off x="1721471" y="2847197"/>
              <a:ext cx="182880" cy="182880"/>
              <a:chOff x="6619335" y="2342967"/>
              <a:chExt cx="293298" cy="293298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790EDED-F7FA-157B-DCA6-1FC19ACC7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0A565B5-E12D-9AA9-1D3A-968AF5D5705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E475CDE9-AB34-B796-3670-0D1CDA2F249F}"/>
              </a:ext>
            </a:extLst>
          </p:cNvPr>
          <p:cNvSpPr/>
          <p:nvPr/>
        </p:nvSpPr>
        <p:spPr>
          <a:xfrm>
            <a:off x="4918096" y="3310941"/>
            <a:ext cx="1371601" cy="68580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2E0F48C-A152-8AAD-FD94-CC1EC015DA4E}"/>
              </a:ext>
            </a:extLst>
          </p:cNvPr>
          <p:cNvSpPr/>
          <p:nvPr/>
        </p:nvSpPr>
        <p:spPr>
          <a:xfrm>
            <a:off x="5146699" y="4230863"/>
            <a:ext cx="685800" cy="22860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C1981BC-99D8-982D-7B6A-B41759100A7A}"/>
              </a:ext>
            </a:extLst>
          </p:cNvPr>
          <p:cNvSpPr/>
          <p:nvPr/>
        </p:nvSpPr>
        <p:spPr>
          <a:xfrm>
            <a:off x="4460898" y="4780142"/>
            <a:ext cx="685800" cy="59372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EA71E7-07B8-A06B-1C8B-49E519E94E18}"/>
              </a:ext>
            </a:extLst>
          </p:cNvPr>
          <p:cNvSpPr txBox="1"/>
          <p:nvPr/>
        </p:nvSpPr>
        <p:spPr>
          <a:xfrm>
            <a:off x="4232297" y="3025794"/>
            <a:ext cx="22859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5"/>
                </a:solidFill>
              </a:rPr>
              <a:t>生成布局图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19B7FD8-D1E0-DE4B-2F21-7FD09B9E7047}"/>
              </a:ext>
            </a:extLst>
          </p:cNvPr>
          <p:cNvSpPr txBox="1"/>
          <p:nvPr/>
        </p:nvSpPr>
        <p:spPr>
          <a:xfrm>
            <a:off x="6518296" y="4443812"/>
            <a:ext cx="2272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x</a:t>
            </a:r>
            <a:endParaRPr lang="en-US" sz="12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3DB18C6-4270-7B8B-FD20-24F347C4AE03}"/>
              </a:ext>
            </a:extLst>
          </p:cNvPr>
          <p:cNvCxnSpPr>
            <a:cxnSpLocks/>
          </p:cNvCxnSpPr>
          <p:nvPr/>
        </p:nvCxnSpPr>
        <p:spPr>
          <a:xfrm>
            <a:off x="4134523" y="4451961"/>
            <a:ext cx="2611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1BCFFCC-AFEC-A0D2-122B-4693C12ABCDA}"/>
              </a:ext>
            </a:extLst>
          </p:cNvPr>
          <p:cNvCxnSpPr>
            <a:cxnSpLocks/>
            <a:endCxn id="82" idx="0"/>
          </p:cNvCxnSpPr>
          <p:nvPr/>
        </p:nvCxnSpPr>
        <p:spPr>
          <a:xfrm flipV="1">
            <a:off x="5375297" y="3025794"/>
            <a:ext cx="0" cy="273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91C26-C36D-084C-3D8A-580947D15A4D}"/>
              </a:ext>
            </a:extLst>
          </p:cNvPr>
          <p:cNvSpPr txBox="1"/>
          <p:nvPr/>
        </p:nvSpPr>
        <p:spPr>
          <a:xfrm>
            <a:off x="5375296" y="2992753"/>
            <a:ext cx="2272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y</a:t>
            </a:r>
            <a:endParaRPr lang="en-US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4493227-C669-B788-F6E0-E5C9958EA105}"/>
              </a:ext>
            </a:extLst>
          </p:cNvPr>
          <p:cNvSpPr txBox="1"/>
          <p:nvPr/>
        </p:nvSpPr>
        <p:spPr>
          <a:xfrm>
            <a:off x="7202730" y="3723797"/>
            <a:ext cx="42068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accent5"/>
                </a:solidFill>
              </a:rPr>
              <a:t>TP: </a:t>
            </a:r>
            <a:r>
              <a:rPr lang="zh-CN" altLang="en-US" sz="1100" dirty="0">
                <a:solidFill>
                  <a:schemeClr val="accent5"/>
                </a:solidFill>
              </a:rPr>
              <a:t>应该要识别的家具被准确识别的数量</a:t>
            </a:r>
            <a:endParaRPr lang="en-US" altLang="zh-CN" sz="1100" dirty="0">
              <a:solidFill>
                <a:schemeClr val="accent5"/>
              </a:solidFill>
            </a:endParaRPr>
          </a:p>
          <a:p>
            <a:r>
              <a:rPr lang="en-US" altLang="zh-CN" sz="1100" dirty="0">
                <a:solidFill>
                  <a:schemeClr val="accent5"/>
                </a:solidFill>
              </a:rPr>
              <a:t>FN:</a:t>
            </a:r>
            <a:r>
              <a:rPr lang="zh-CN" altLang="en-US" sz="1100" dirty="0">
                <a:solidFill>
                  <a:schemeClr val="accent5"/>
                </a:solidFill>
              </a:rPr>
              <a:t> 应该要识别的家具未被准确识别的数量</a:t>
            </a:r>
            <a:endParaRPr lang="en-US" altLang="zh-CN" sz="1100" dirty="0">
              <a:solidFill>
                <a:schemeClr val="accent5"/>
              </a:solidFill>
            </a:endParaRPr>
          </a:p>
          <a:p>
            <a:r>
              <a:rPr lang="en-US" altLang="zh-CN" sz="1100" dirty="0">
                <a:solidFill>
                  <a:schemeClr val="accent5"/>
                </a:solidFill>
              </a:rPr>
              <a:t>FP:</a:t>
            </a:r>
            <a:r>
              <a:rPr lang="zh-CN" altLang="en-US" sz="1100" dirty="0">
                <a:solidFill>
                  <a:schemeClr val="accent5"/>
                </a:solidFill>
              </a:rPr>
              <a:t> 不应被识别的家具被识别的数量</a:t>
            </a:r>
            <a:endParaRPr lang="en-US" altLang="zh-CN" sz="1100" dirty="0">
              <a:solidFill>
                <a:schemeClr val="accent5"/>
              </a:solidFill>
            </a:endParaRPr>
          </a:p>
          <a:p>
            <a:r>
              <a:rPr lang="en-US" altLang="zh-CN" sz="1100" dirty="0">
                <a:solidFill>
                  <a:schemeClr val="accent5"/>
                </a:solidFill>
              </a:rPr>
              <a:t>TN:</a:t>
            </a:r>
            <a:r>
              <a:rPr lang="zh-CN" altLang="en-US" sz="1100" dirty="0">
                <a:solidFill>
                  <a:schemeClr val="accent5"/>
                </a:solidFill>
              </a:rPr>
              <a:t> 不应被识别的家具未被识别的数量，默认为</a:t>
            </a:r>
            <a:r>
              <a:rPr lang="en-US" altLang="zh-CN" sz="1100" dirty="0">
                <a:solidFill>
                  <a:schemeClr val="accent5"/>
                </a:solidFill>
              </a:rPr>
              <a:t>0</a:t>
            </a:r>
            <a:endParaRPr lang="en-US" sz="11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DE1D25F-68AD-D3D1-388A-930425C25CB1}"/>
                  </a:ext>
                </a:extLst>
              </p:cNvPr>
              <p:cNvSpPr txBox="1"/>
              <p:nvPr/>
            </p:nvSpPr>
            <p:spPr>
              <a:xfrm>
                <a:off x="7169267" y="3244334"/>
                <a:ext cx="5022731" cy="442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u="none" strike="noStrike" dirty="0">
                    <a:solidFill>
                      <a:schemeClr val="accent5"/>
                    </a:solidFill>
                    <a:effectLst/>
                  </a:rPr>
                  <a:t>ACC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zh-CN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altLang="zh-CN" sz="16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zh-CN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3+0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3+0</m:t>
                        </m:r>
                        <m:r>
                          <a:rPr lang="en-US" altLang="zh-CN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+0</m:t>
                        </m:r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+0</m:t>
                        </m:r>
                      </m:den>
                    </m:f>
                    <m:r>
                      <a:rPr lang="en-US" altLang="zh-CN" sz="16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=100%&gt;90% </m:t>
                    </m:r>
                    <m:r>
                      <a:rPr lang="en-US" altLang="zh-CN" sz="16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𝑃𝑎𝑠𝑠</m:t>
                    </m:r>
                  </m:oMath>
                </a14:m>
                <a:endParaRPr lang="en-US" sz="1600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DE1D25F-68AD-D3D1-388A-930425C25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267" y="3244334"/>
                <a:ext cx="5022731" cy="442172"/>
              </a:xfrm>
              <a:prstGeom prst="rect">
                <a:avLst/>
              </a:prstGeom>
              <a:blipFill>
                <a:blip r:embed="rId2"/>
                <a:stretch>
                  <a:fillRect l="-607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65F0CC68-F69D-683F-521C-C2C627CA7320}"/>
              </a:ext>
            </a:extLst>
          </p:cNvPr>
          <p:cNvSpPr txBox="1"/>
          <p:nvPr/>
        </p:nvSpPr>
        <p:spPr>
          <a:xfrm>
            <a:off x="4338652" y="5751170"/>
            <a:ext cx="42068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accent5"/>
                </a:solidFill>
              </a:rPr>
              <a:t>Generated layout: </a:t>
            </a:r>
          </a:p>
          <a:p>
            <a:r>
              <a:rPr lang="en-US" altLang="zh-CN" sz="1200" dirty="0">
                <a:solidFill>
                  <a:schemeClr val="accent5"/>
                </a:solidFill>
              </a:rPr>
              <a:t>Sofa [(-100,100),(200,100),(-100,250),(200,250)]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Coffee table [(-50,0),(100,0),(-50,50),(100,50)]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Table [(-200,-200),(-50,-200),(-200,-75),(-50,-75)]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323F230-735C-6E7E-1A7A-E651ED809152}"/>
                  </a:ext>
                </a:extLst>
              </p:cNvPr>
              <p:cNvSpPr txBox="1"/>
              <p:nvPr/>
            </p:nvSpPr>
            <p:spPr>
              <a:xfrm>
                <a:off x="7242307" y="4718049"/>
                <a:ext cx="5022731" cy="4436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accent5"/>
                    </a:solidFill>
                  </a:rPr>
                  <a:t>IoU</a:t>
                </a:r>
                <a:r>
                  <a:rPr lang="en-US" altLang="zh-CN" sz="1600" u="none" strike="noStrike" dirty="0">
                    <a:solidFill>
                      <a:schemeClr val="accent5"/>
                    </a:solidFill>
                    <a:effectLst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zh-CN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1600" b="0" i="1" baseline="-2500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𝑑𝑒𝑡𝑒𝑐𝑡𝑒𝑑</m:t>
                        </m:r>
                        <m:r>
                          <a:rPr lang="zh-CN" altLang="en-US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1600" b="0" i="1" baseline="-2500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𝐺𝑇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1600" i="1" baseline="-2500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𝑑𝑒𝑡𝑒𝑐𝑡𝑒𝑑</m:t>
                        </m:r>
                        <m:r>
                          <a:rPr lang="zh-CN" altLang="en-US" sz="16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1600" b="0" i="1" baseline="-2500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𝐺𝑇</m:t>
                        </m:r>
                      </m:den>
                    </m:f>
                  </m:oMath>
                </a14:m>
                <a:endParaRPr lang="en-US" sz="1600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323F230-735C-6E7E-1A7A-E651ED809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307" y="4718049"/>
                <a:ext cx="5022731" cy="443648"/>
              </a:xfrm>
              <a:prstGeom prst="rect">
                <a:avLst/>
              </a:prstGeom>
              <a:blipFill>
                <a:blip r:embed="rId3"/>
                <a:stretch>
                  <a:fillRect l="-607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1120671-4927-532F-3BB9-423557A72363}"/>
                  </a:ext>
                </a:extLst>
              </p:cNvPr>
              <p:cNvSpPr txBox="1"/>
              <p:nvPr/>
            </p:nvSpPr>
            <p:spPr>
              <a:xfrm>
                <a:off x="7599113" y="5260349"/>
                <a:ext cx="5022731" cy="4436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accent5"/>
                    </a:solidFill>
                  </a:rPr>
                  <a:t>IoU</a:t>
                </a:r>
                <a:r>
                  <a:rPr lang="en-US" altLang="zh-CN" sz="1600" baseline="-25000" dirty="0" err="1">
                    <a:solidFill>
                      <a:schemeClr val="accent5"/>
                    </a:solidFill>
                  </a:rPr>
                  <a:t>Sofa</a:t>
                </a:r>
                <a:r>
                  <a:rPr lang="en-US" altLang="zh-CN" sz="1600" u="none" strike="noStrike" dirty="0">
                    <a:solidFill>
                      <a:schemeClr val="accent5"/>
                    </a:solidFill>
                    <a:effectLst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zh-CN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US" altLang="zh-CN" sz="16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sz="1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=85%&gt;70%</m:t>
                    </m:r>
                  </m:oMath>
                </a14:m>
                <a:endParaRPr lang="en-US" sz="1600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1120671-4927-532F-3BB9-423557A72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113" y="5260349"/>
                <a:ext cx="5022731" cy="443648"/>
              </a:xfrm>
              <a:prstGeom prst="rect">
                <a:avLst/>
              </a:prstGeom>
              <a:blipFill>
                <a:blip r:embed="rId4"/>
                <a:stretch>
                  <a:fillRect l="-728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39EDBCC-D57C-26B0-6631-DE444932BDAE}"/>
                  </a:ext>
                </a:extLst>
              </p:cNvPr>
              <p:cNvSpPr txBox="1"/>
              <p:nvPr/>
            </p:nvSpPr>
            <p:spPr>
              <a:xfrm>
                <a:off x="7595516" y="5642411"/>
                <a:ext cx="5022731" cy="4436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accent5"/>
                    </a:solidFill>
                  </a:rPr>
                  <a:t>IoU</a:t>
                </a:r>
                <a:r>
                  <a:rPr lang="en-US" altLang="zh-CN" sz="1600" baseline="-25000" dirty="0" err="1">
                    <a:solidFill>
                      <a:schemeClr val="accent5"/>
                    </a:solidFill>
                  </a:rPr>
                  <a:t>CoffeeTable</a:t>
                </a:r>
                <a:r>
                  <a:rPr lang="en-US" altLang="zh-CN" sz="1600" u="none" strike="noStrike" dirty="0">
                    <a:solidFill>
                      <a:schemeClr val="accent5"/>
                    </a:solidFill>
                    <a:effectLst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zh-CN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150∗50</m:t>
                        </m:r>
                      </m:num>
                      <m:den>
                        <m:r>
                          <a:rPr lang="en-US" altLang="zh-CN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150∗70</m:t>
                        </m:r>
                      </m:den>
                    </m:f>
                    <m:r>
                      <a:rPr lang="en-US" altLang="zh-CN" sz="1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=71%&gt;70%</m:t>
                    </m:r>
                  </m:oMath>
                </a14:m>
                <a:endParaRPr lang="en-US" sz="1600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39EDBCC-D57C-26B0-6631-DE444932B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516" y="5642411"/>
                <a:ext cx="5022731" cy="443648"/>
              </a:xfrm>
              <a:prstGeom prst="rect">
                <a:avLst/>
              </a:prstGeom>
              <a:blipFill>
                <a:blip r:embed="rId5"/>
                <a:stretch>
                  <a:fillRect l="-728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A3B904E-E8BF-1243-B01D-C31CE8140FF5}"/>
                  </a:ext>
                </a:extLst>
              </p:cNvPr>
              <p:cNvSpPr txBox="1"/>
              <p:nvPr/>
            </p:nvSpPr>
            <p:spPr>
              <a:xfrm>
                <a:off x="7599113" y="6024473"/>
                <a:ext cx="5022731" cy="445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accent5"/>
                    </a:solidFill>
                  </a:rPr>
                  <a:t>IoU</a:t>
                </a:r>
                <a:r>
                  <a:rPr lang="en-US" altLang="zh-CN" sz="1600" baseline="-25000" dirty="0" err="1">
                    <a:solidFill>
                      <a:schemeClr val="accent5"/>
                    </a:solidFill>
                  </a:rPr>
                  <a:t>Table</a:t>
                </a:r>
                <a:r>
                  <a:rPr lang="en-US" altLang="zh-CN" sz="1600" u="none" strike="noStrike" dirty="0">
                    <a:solidFill>
                      <a:schemeClr val="accent5"/>
                    </a:solidFill>
                    <a:effectLst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zh-CN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150∗125</m:t>
                        </m:r>
                      </m:num>
                      <m:den>
                        <m:r>
                          <a:rPr lang="en-US" altLang="zh-CN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150∗150</m:t>
                        </m:r>
                      </m:den>
                    </m:f>
                    <m:r>
                      <a:rPr lang="en-US" altLang="zh-CN" sz="1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=83%&gt;70%</m:t>
                    </m:r>
                  </m:oMath>
                </a14:m>
                <a:endParaRPr lang="en-US" sz="1600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A3B904E-E8BF-1243-B01D-C31CE8140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113" y="6024473"/>
                <a:ext cx="5022731" cy="445571"/>
              </a:xfrm>
              <a:prstGeom prst="rect">
                <a:avLst/>
              </a:prstGeom>
              <a:blipFill>
                <a:blip r:embed="rId6"/>
                <a:stretch>
                  <a:fillRect l="-728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AE65026-4073-F0C0-A692-D9D90B97C593}"/>
                  </a:ext>
                </a:extLst>
              </p:cNvPr>
              <p:cNvSpPr txBox="1"/>
              <p:nvPr/>
            </p:nvSpPr>
            <p:spPr>
              <a:xfrm>
                <a:off x="10863883" y="5668661"/>
                <a:ext cx="9215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𝑃𝑎𝑠𝑠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AE65026-4073-F0C0-A692-D9D90B97C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3883" y="5668661"/>
                <a:ext cx="9215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ight Brace 96">
            <a:extLst>
              <a:ext uri="{FF2B5EF4-FFF2-40B4-BE49-F238E27FC236}">
                <a16:creationId xmlns:a16="http://schemas.microsoft.com/office/drawing/2014/main" id="{AA4AE091-0AD4-CB25-E4D4-EE532D3E6A52}"/>
              </a:ext>
            </a:extLst>
          </p:cNvPr>
          <p:cNvSpPr/>
          <p:nvPr/>
        </p:nvSpPr>
        <p:spPr>
          <a:xfrm>
            <a:off x="10584609" y="5365579"/>
            <a:ext cx="318807" cy="979923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3E55BA-737D-06BE-1196-10D1D4F78C66}"/>
              </a:ext>
            </a:extLst>
          </p:cNvPr>
          <p:cNvSpPr txBox="1"/>
          <p:nvPr/>
        </p:nvSpPr>
        <p:spPr>
          <a:xfrm>
            <a:off x="500020" y="2219400"/>
            <a:ext cx="110907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注：测试场景应贴近真实家居环境，在各家具上放置日常物品，物品可包括（不限于）：</a:t>
            </a:r>
            <a:endParaRPr lang="en-US" altLang="zh-CN" sz="1100" dirty="0"/>
          </a:p>
          <a:p>
            <a:r>
              <a:rPr lang="zh-CN" altLang="en-US" sz="1100" dirty="0"/>
              <a:t>床：被子，枕头，毛绒玩具，衣物。书桌：包，书，电脑，杂物。茶几：书，电脑，杂物。沙发：枕头，书包，毛绒玩具，杂物。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9978359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19FE93-DBAF-624D-19E7-E51D64AAEB2C}"/>
              </a:ext>
            </a:extLst>
          </p:cNvPr>
          <p:cNvGrpSpPr/>
          <p:nvPr/>
        </p:nvGrpSpPr>
        <p:grpSpPr>
          <a:xfrm>
            <a:off x="178206" y="1858939"/>
            <a:ext cx="2286000" cy="2291522"/>
            <a:chOff x="669911" y="1797617"/>
            <a:chExt cx="2286000" cy="22915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A27D041-C88D-5446-F4DF-895853FFA4DD}"/>
                </a:ext>
              </a:extLst>
            </p:cNvPr>
            <p:cNvSpPr/>
            <p:nvPr/>
          </p:nvSpPr>
          <p:spPr>
            <a:xfrm>
              <a:off x="669911" y="1797617"/>
              <a:ext cx="22860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910961-BB7A-3BF0-46E2-B702B624D3D4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1797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259301C-721C-ACDB-07D9-BCB6E9C68C79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026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7CB58CC-6BFE-3419-FB64-7D06BE31A790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940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5AE3278-3B28-2B75-0AF1-C87BC3164DF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626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45313EC-A124-D6BD-1D2B-60D113A56095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855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8D9A9D-8680-34C9-4372-E2362F5D28F6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4083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DAB94D-FCF0-3718-E8D5-D2983681416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12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28341CA-A92D-EEED-6EDC-E82D52240F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4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462CAB-36CE-AD6B-3268-BA85489DAF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55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9C853A4-2529-E76D-3927-546535397E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9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C3AD467-45EC-8E19-92E6-E56B7961B79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444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03A681E-E3B8-F2D8-7EEC-77F2CEF7CF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4730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1B4210-464D-AA2B-2B58-ED0593308B10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254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CE5298-E5AC-6835-E401-62012A2B51A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483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1614D18-7735-2BA5-2335-105202C1C86B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712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EA94E09-2C64-FB8A-391B-6EE2C5C5F8C0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169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25374C0-9B57-1299-E527-62BDC73028B3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397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F313E9-A9C0-EEF6-9F42-FBADE9BBEB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58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264E11B-112E-5D77-9E61-79A976D8A2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2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D9D01AD-910C-5835-5986-22ABE9B07A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1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4C5791D-BB88-F625-FCF7-CE9A7034599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985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C928BFC-9863-6632-5EAD-F3B43EE23FC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271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F75D868-B978-C869-677A-06C6802823B3}"/>
                </a:ext>
              </a:extLst>
            </p:cNvPr>
            <p:cNvGrpSpPr/>
            <p:nvPr/>
          </p:nvGrpSpPr>
          <p:grpSpPr>
            <a:xfrm>
              <a:off x="1721471" y="2847197"/>
              <a:ext cx="182880" cy="182880"/>
              <a:chOff x="6619335" y="2342967"/>
              <a:chExt cx="293298" cy="293298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F972849-BEF5-7CA7-9B0F-8443654B15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17705FC-4DB0-499D-73B0-1A667A36EE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itle 4">
            <a:extLst>
              <a:ext uri="{FF2B5EF4-FFF2-40B4-BE49-F238E27FC236}">
                <a16:creationId xmlns:a16="http://schemas.microsoft.com/office/drawing/2014/main" id="{0965527C-E2E8-FE44-2BBC-55E4166C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78" y="512498"/>
            <a:ext cx="11368018" cy="776038"/>
          </a:xfrm>
        </p:spPr>
        <p:txBody>
          <a:bodyPr/>
          <a:lstStyle/>
          <a:p>
            <a:r>
              <a:rPr lang="en-US" altLang="zh-CN" dirty="0"/>
              <a:t>Sensing p</a:t>
            </a:r>
            <a:r>
              <a:rPr lang="en-US" dirty="0"/>
              <a:t>erformance verification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49036-DDF4-10CE-8CFE-80840536F28F}"/>
              </a:ext>
            </a:extLst>
          </p:cNvPr>
          <p:cNvSpPr txBox="1"/>
          <p:nvPr/>
        </p:nvSpPr>
        <p:spPr>
          <a:xfrm>
            <a:off x="511752" y="1094085"/>
            <a:ext cx="4967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Test Case 1.1 – </a:t>
            </a:r>
            <a:r>
              <a:rPr lang="zh-CN" altLang="en-US" dirty="0"/>
              <a:t>常见布局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9B3B39-D584-721E-1E27-6D79D16850E3}"/>
              </a:ext>
            </a:extLst>
          </p:cNvPr>
          <p:cNvGrpSpPr/>
          <p:nvPr/>
        </p:nvGrpSpPr>
        <p:grpSpPr>
          <a:xfrm>
            <a:off x="2573149" y="1858939"/>
            <a:ext cx="2286000" cy="2291522"/>
            <a:chOff x="669911" y="1797617"/>
            <a:chExt cx="2286000" cy="229152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C8AF37-EF92-A9CA-6F85-C96A52DAEE16}"/>
                </a:ext>
              </a:extLst>
            </p:cNvPr>
            <p:cNvSpPr/>
            <p:nvPr/>
          </p:nvSpPr>
          <p:spPr>
            <a:xfrm>
              <a:off x="669911" y="1797617"/>
              <a:ext cx="22860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965E848-C0AF-6986-EE8B-C52C2F7A3EB2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1797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F0FEF70-734F-063A-9461-20B37A2982BE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026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5B4BEFD-0F3B-40D5-76EE-BA4C8B877ED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940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5F1FA9E-2338-16C9-3CEA-A760339F4A22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626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2F78CDC-6A18-8567-2FC9-D9F1CAA9A1D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855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E9CF563-7025-0E32-B4E5-C263E0509F17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4083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D162CB-49C5-2AF6-F4F5-BA81C3471D2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12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39270D-0DA2-1368-34D1-7E0DF3DAF8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4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C14586B-3AA0-99E4-BC5A-3954732803E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55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8CBD090-5D8D-D14B-922F-73A367DA060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9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FD25B76-F418-E41D-BA1B-BC1523B5FA3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444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9549D00-A581-335B-6D19-28107D83868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4730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500147D-5FFF-1F2D-6599-9578AB580276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254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0CDD0D1-1329-B48B-CDA9-A87D1ED4E336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483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79A9E23-CB45-58D9-D22B-9966A1882423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712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D5EC579-6661-1CF0-3BF8-9A2A93635AA5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169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709017B-97D6-B28F-E51E-545940411698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397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FB4081F-503A-0C1B-B757-005FE1CF76C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58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6AC4AFC-4BB0-129F-A2FA-2ECAC098E9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2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79252BB-36D2-BD5E-7E4A-C65CF4369B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1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FF0400F-3DE1-1495-CBF9-766D86E500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985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98F24A1-EF6C-316E-E78C-5C34AEFEA40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271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5A0E9F3-0A99-3F91-2BEC-468A65A2DF99}"/>
                </a:ext>
              </a:extLst>
            </p:cNvPr>
            <p:cNvGrpSpPr/>
            <p:nvPr/>
          </p:nvGrpSpPr>
          <p:grpSpPr>
            <a:xfrm>
              <a:off x="1721471" y="2847197"/>
              <a:ext cx="182880" cy="182880"/>
              <a:chOff x="6619335" y="2342967"/>
              <a:chExt cx="293298" cy="293298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9F79BA4-4FE6-1ECC-F950-5A466DEC06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7CA8262-2CB4-1A51-40FA-276C20D185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F56F6E1-59D9-FF91-BA39-7F2C969B80BC}"/>
              </a:ext>
            </a:extLst>
          </p:cNvPr>
          <p:cNvGrpSpPr/>
          <p:nvPr/>
        </p:nvGrpSpPr>
        <p:grpSpPr>
          <a:xfrm>
            <a:off x="4968092" y="1858939"/>
            <a:ext cx="2286000" cy="2291522"/>
            <a:chOff x="669911" y="1797617"/>
            <a:chExt cx="2286000" cy="229152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B141F52-51BB-96D8-C16F-1AFE7DFD8604}"/>
                </a:ext>
              </a:extLst>
            </p:cNvPr>
            <p:cNvSpPr/>
            <p:nvPr/>
          </p:nvSpPr>
          <p:spPr>
            <a:xfrm>
              <a:off x="669911" y="1797617"/>
              <a:ext cx="22860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74C2926-EAD4-09F8-6E83-42543776FF59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1797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C0E81C-E2E5-DC1E-CC54-9A387F883269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026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DE1B7EB-56B6-B5D8-62AD-6F36E8FBBD3B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940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F8A9A43-897D-F17B-7E14-E4A67B594449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626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E12FC54-7EBB-BD15-0B87-D8DF68B7225D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855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F90D2EC-80F0-8F49-0E01-A2DCD0FD5E65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4083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E7785A4-4BBC-CAB3-4E28-A5E7C41E3C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12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8291207-65F0-6A4A-44D4-DC0CDA8F59C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4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82B7A09-27BA-A25F-3514-D7893D0700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55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E568D19-8F45-602E-4294-E758D93768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9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3F17B25-9C85-D054-7CA8-8EF1B12C81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444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5096DCC-3896-2301-617F-43CF26AF6C7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4730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9D724F7-C89E-FE03-72AF-5CF0B569B154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254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01413A6-7A48-E18C-2088-BB46A0C38600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483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05C0FDC-0C9E-234A-102F-968BA300E971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712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E86047-EABB-930B-18AB-BEA969C41379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169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8E0631E-F182-04AF-4079-10058A647314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397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10F3D4D-0544-D967-B09A-72ABC038C4F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58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11947AA-B82E-6FFB-3FF8-58EC518510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2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A9E4449-7DE0-A90E-9401-1D795DA9E87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1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BAC1ABD-7DDD-9E1E-4651-A1AEB8935B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985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301D81-6BBD-75FB-787B-BC759500D29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271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EE069FE-6404-A9B4-5C72-1E270239D231}"/>
                </a:ext>
              </a:extLst>
            </p:cNvPr>
            <p:cNvGrpSpPr/>
            <p:nvPr/>
          </p:nvGrpSpPr>
          <p:grpSpPr>
            <a:xfrm>
              <a:off x="1721471" y="2847197"/>
              <a:ext cx="182880" cy="182880"/>
              <a:chOff x="6619335" y="2342967"/>
              <a:chExt cx="293298" cy="293298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39E6794-ED56-C550-9C7E-F43C2D8F46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D6D1227-6FCB-647E-4F1D-9BD11912BB7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47AE00D-249A-FFEF-72C2-DF59D431C588}"/>
              </a:ext>
            </a:extLst>
          </p:cNvPr>
          <p:cNvGrpSpPr/>
          <p:nvPr/>
        </p:nvGrpSpPr>
        <p:grpSpPr>
          <a:xfrm>
            <a:off x="7363036" y="1858939"/>
            <a:ext cx="2286000" cy="2291522"/>
            <a:chOff x="669911" y="1797617"/>
            <a:chExt cx="2286000" cy="229152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B4E3E9F-83E0-C4DC-7C68-E20D25DD064C}"/>
                </a:ext>
              </a:extLst>
            </p:cNvPr>
            <p:cNvSpPr/>
            <p:nvPr/>
          </p:nvSpPr>
          <p:spPr>
            <a:xfrm>
              <a:off x="669911" y="1797617"/>
              <a:ext cx="22860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B1EDCCE-9030-8B86-EDE5-85E347F0B7DB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1797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88F83A1-E750-6CE4-C4FD-86F19843FF6D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026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3D8B767-4C5B-9684-6129-783B25DD9E98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940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CFA709B-CC76-84AF-FE45-1424030FC2C0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626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577EE7C-7DC5-CAAF-5EDF-3FDD07AF2B84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855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D016B3E-8C20-4376-EC14-D7E35A6BBA0D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4083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8AC3001-4D6E-0FA1-645B-3CD3B8627D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12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28CF186-D65E-45EB-B8AD-80E036C120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4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6FC46AB-4F00-5EC9-62C9-B374765B2AB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55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F90F105-B375-B2E4-D949-F6242F5A5D7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9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3FC5105-0969-D787-C0B4-01786BAF66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444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527921B-62C9-309B-0FE8-38FBA3EA28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4730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959B2E2-3CDA-6B22-7CD4-1B58F0D8ED29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254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1AAE024-D7A9-8F7C-3213-18E3C0A69D10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483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A8CAD8A-DA9E-8C7B-7192-304329C34E6B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712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710330F-3015-E2CF-5878-3C78CF4DD61E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169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942C8E3-CA24-F164-0A43-4186C09DE9EA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397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601E203-4113-8E64-6A72-8ED6B21B8F9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58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E711DA5-EB2E-7801-449C-DF9947E3C68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2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09F8FDC-62AF-7963-8925-E13CF8B6B06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1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7B2C220-8DFA-2F8F-3708-87F326E12E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985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21DAF14-1832-7EB3-C7F5-7ABEF0CC4ED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271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5CB6A31-5D7F-FAC8-6317-322F4E11416C}"/>
                </a:ext>
              </a:extLst>
            </p:cNvPr>
            <p:cNvGrpSpPr/>
            <p:nvPr/>
          </p:nvGrpSpPr>
          <p:grpSpPr>
            <a:xfrm>
              <a:off x="1721471" y="2847197"/>
              <a:ext cx="182880" cy="182880"/>
              <a:chOff x="6619335" y="2342967"/>
              <a:chExt cx="293298" cy="293298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F8BD717-E56A-1896-AB7D-EF09446C4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A690E39-1A7F-DE30-009E-F59F13410EF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2F0C14C-BFAA-7A8C-8480-BBE9C2343CAC}"/>
              </a:ext>
            </a:extLst>
          </p:cNvPr>
          <p:cNvGrpSpPr/>
          <p:nvPr/>
        </p:nvGrpSpPr>
        <p:grpSpPr>
          <a:xfrm>
            <a:off x="9757980" y="1858939"/>
            <a:ext cx="2286000" cy="2291522"/>
            <a:chOff x="669911" y="1797617"/>
            <a:chExt cx="2286000" cy="2291522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A369DE2-20A8-ABF5-840B-F64728062F6A}"/>
                </a:ext>
              </a:extLst>
            </p:cNvPr>
            <p:cNvSpPr/>
            <p:nvPr/>
          </p:nvSpPr>
          <p:spPr>
            <a:xfrm>
              <a:off x="669911" y="1797617"/>
              <a:ext cx="22860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25BE41F-7F99-B5C6-4EFD-16FB2FFD505E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1797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732A3C0-0524-588B-FD6B-5A44C82245C5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026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170A67C-3D44-93CE-53C4-6D0728BF0C50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940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DBBCE63-C9F3-0FC9-D3E7-E4ED6508259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626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AB756AB-2B04-C67C-970F-FF08CEDDB1E8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855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A67A252-A869-BF94-43B8-49AADF7AD471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4083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4095136-958A-2835-483F-971920AC48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12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942926B-F09F-FAA1-6767-689996152F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4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21B72AD-18C4-F790-6DE3-8191471BD1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55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39D14D4-FA17-13B4-BC38-5456921F8D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9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7D65777-F3DA-296C-C424-01AF53E0557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444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50965C8-DC8D-1BD9-8668-2F704DB84BC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4730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B4485F2-C9A5-7498-D81A-893DE929301A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254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DCFC3C0-8708-F0D2-6919-8EE396C244CD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483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F06E00B-E69F-B7D1-69BF-1DABE3F7272B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712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9D44B38-B6DB-DF2E-2D70-A3553550864F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169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C302B5B-26CC-8C7A-1361-D209A7C46DF2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397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72C2E37-EC48-EB40-CC6C-804BFF160DF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58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D4AC9CA-70B5-19AA-C0B3-AAD422618F4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2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2CCC13D-F3AE-ABDC-CB1B-6C5CE601B67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1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50D2607-F8E5-0929-673A-F11DA76AEFE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985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3037613-C9EA-DBEF-83DC-0D200531740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271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45AC523A-D7F6-DA5A-3063-2E78120730EC}"/>
                </a:ext>
              </a:extLst>
            </p:cNvPr>
            <p:cNvGrpSpPr/>
            <p:nvPr/>
          </p:nvGrpSpPr>
          <p:grpSpPr>
            <a:xfrm>
              <a:off x="1721471" y="2847197"/>
              <a:ext cx="182880" cy="182880"/>
              <a:chOff x="6619335" y="2342967"/>
              <a:chExt cx="293298" cy="293298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C955070-7B0E-CBB2-DB5E-CB7E5EEB9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00C45AC3-162A-4534-4642-E789BAB227B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FAA4758-3ACC-6CAF-36E3-CBF02CE080E5}"/>
              </a:ext>
            </a:extLst>
          </p:cNvPr>
          <p:cNvGrpSpPr/>
          <p:nvPr/>
        </p:nvGrpSpPr>
        <p:grpSpPr>
          <a:xfrm>
            <a:off x="178206" y="4477917"/>
            <a:ext cx="2286000" cy="2291522"/>
            <a:chOff x="669911" y="1797617"/>
            <a:chExt cx="2286000" cy="2291522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44F24DD-3AEB-9F9C-B741-D18381729FAF}"/>
                </a:ext>
              </a:extLst>
            </p:cNvPr>
            <p:cNvSpPr/>
            <p:nvPr/>
          </p:nvSpPr>
          <p:spPr>
            <a:xfrm>
              <a:off x="669911" y="1797617"/>
              <a:ext cx="22860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663ACC8-7556-6658-7B22-EB6B0AA3D2C7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1797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D1A8CE7-E2D0-E583-4147-44D6E9D20735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026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4D65534-7191-2ABC-8F20-F012BCB1AF22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940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9CC4A47-C4A8-6362-7F3A-2FB3B11786EB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626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2B128C2-C95C-0872-0BDD-3407584A296D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855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C206BF1-DB17-0227-847B-9CB8D6D14007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4083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FD5B209-40DA-548E-A532-E2B8548E796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12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2AAA247-F46D-1F33-F7E3-46977E9A54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4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45841E9-CA3A-76D2-86C9-A8D17784ECB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55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91BD9D1-E664-40D0-A520-A2A06E757E2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9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673F7CA-3F0B-EE5A-2694-A6961E778E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444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98F7EB4-1C9A-66DB-D24A-8A4D70B5BAA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4730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2EAADAE-3CAD-B261-48CC-742B156082F6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254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5717745-F1E7-D832-9D9A-78ED66DC6FCF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483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F6A3BBA-23BD-5392-75D0-D4CA0F423185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712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ECCE630-C08D-B8AE-A14F-B1FB9B920EEA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169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FF3AE02-091D-341F-8AD7-997184FF17F4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397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B2B3881-27D8-11D7-5D4A-7F4BBDDFE10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58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EC09248-5DE9-8DF0-F1CB-153ECB87DD2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2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70521BC-7DA2-2A28-36FA-EF936A30D3E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1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D969DD2-3684-7D2E-7FA2-74A0F403B7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985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E564A69-44B3-6930-84FB-FAA9896D49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271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B1267E38-2AD3-C62C-A39D-A98BBCB28674}"/>
                </a:ext>
              </a:extLst>
            </p:cNvPr>
            <p:cNvGrpSpPr/>
            <p:nvPr/>
          </p:nvGrpSpPr>
          <p:grpSpPr>
            <a:xfrm>
              <a:off x="1721471" y="2847197"/>
              <a:ext cx="182880" cy="182880"/>
              <a:chOff x="6619335" y="2342967"/>
              <a:chExt cx="293298" cy="293298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C5368AF8-D5D3-D0A0-FFFF-BF176ADD52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D9EF48FF-C229-37AC-BCD6-C92851CAB9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DFAB675-EC16-5E59-E637-1A20DEE54D69}"/>
              </a:ext>
            </a:extLst>
          </p:cNvPr>
          <p:cNvGrpSpPr/>
          <p:nvPr/>
        </p:nvGrpSpPr>
        <p:grpSpPr>
          <a:xfrm>
            <a:off x="2573149" y="4477917"/>
            <a:ext cx="2286000" cy="2291522"/>
            <a:chOff x="669911" y="1797617"/>
            <a:chExt cx="2286000" cy="2291522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D394D985-6368-6AE8-4E0E-598628CA0D7E}"/>
                </a:ext>
              </a:extLst>
            </p:cNvPr>
            <p:cNvSpPr/>
            <p:nvPr/>
          </p:nvSpPr>
          <p:spPr>
            <a:xfrm>
              <a:off x="669911" y="1797617"/>
              <a:ext cx="22860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50E1057-D749-33A8-91B6-B851EFE1036B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1797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DE01E3F-1446-DDBE-A822-3F171D748281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026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89EA192-A2C0-5B4F-A724-C9F979B3A7F4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940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0348DF-470E-19F8-5F54-B7D0663492DA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626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5A9D162-343A-BDB5-5155-A2F697F9222B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855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34E2373-CADF-6721-EA32-52F24E350310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4083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DD4DFE9C-29D5-0527-C5D7-2F468C7BE5A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12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885FF0F-939B-791B-8BEB-75A37F0FE9C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4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83966EC-30C5-8F83-FD22-4365CC8A27C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55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19818D6-87C4-DFD4-7231-A624ABC9FA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9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F3105F4-7FF4-167F-CF70-40802C1B18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444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0CB5B86-7014-4146-B422-07C8044737F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4730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F137027-64EC-B573-847D-8927DA79989A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254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16BB503-EE45-7445-5966-0C03CD533246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483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249A4D15-1BB9-4D97-3E92-F00DE39A806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712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43685CD-E45D-E72C-E401-C40482370314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169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EB3B7B8-5A05-DD1D-7F0C-B3B3F089E628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397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FAD14F4-CD61-96E6-70F0-FBED5F88E0B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58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74CBBF6-0336-2B71-1F82-1D0D26B4485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2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E135DF0-F0C8-CBA3-79A1-6280DC8F91F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1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9D11403-6D1D-29CE-C31F-9E937975235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985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77C1BF-2FB0-AB6F-BE73-C26BC542857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271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5FA45B50-F4ED-DF11-DAC8-AE59571A13CF}"/>
                </a:ext>
              </a:extLst>
            </p:cNvPr>
            <p:cNvGrpSpPr/>
            <p:nvPr/>
          </p:nvGrpSpPr>
          <p:grpSpPr>
            <a:xfrm>
              <a:off x="1721471" y="2847197"/>
              <a:ext cx="182880" cy="182880"/>
              <a:chOff x="6619335" y="2342967"/>
              <a:chExt cx="293298" cy="293298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9A36952-6478-55F1-4205-3E04EBB25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6C2DAB53-2D6B-DE41-B9F6-ADBB2FDC5D5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1D78539-DED8-6D75-060A-96CC6BD82448}"/>
              </a:ext>
            </a:extLst>
          </p:cNvPr>
          <p:cNvGrpSpPr/>
          <p:nvPr/>
        </p:nvGrpSpPr>
        <p:grpSpPr>
          <a:xfrm>
            <a:off x="4968092" y="4477917"/>
            <a:ext cx="2286000" cy="2291522"/>
            <a:chOff x="669911" y="1797617"/>
            <a:chExt cx="2286000" cy="2291522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0AA87ED-8798-D8F0-AC30-E4973F3A7DB2}"/>
                </a:ext>
              </a:extLst>
            </p:cNvPr>
            <p:cNvSpPr/>
            <p:nvPr/>
          </p:nvSpPr>
          <p:spPr>
            <a:xfrm>
              <a:off x="669911" y="1797617"/>
              <a:ext cx="22860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A656182-2759-0138-F6FE-AD4E68E4C433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1797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D93B7B2-5661-2C9D-B71E-105DF47EBBDB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026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55326238-CC1D-525E-B005-8F0E0E8109E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940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F5CE2AF0-E61D-0D78-CB04-72B32A5966F7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626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480012F-ABBA-727F-4EC4-CA6FB78BB42F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855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76D46917-1690-C7E8-BBEF-2BD75D375414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4083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281AE9B-7CFF-F3C8-EB92-66C34EBEB2B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12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6B9375D-7207-3597-5902-62B526785E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4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84AE1D6-4FB4-FCF1-34AC-3BED1B2FD27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55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1402F9B7-A8D9-131D-5C82-5B1F0DBF79F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9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5E7AD02-E633-D5CD-2EB2-E795C169225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444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E2AC2B2-4C5C-7E33-0102-64C9F86CAA2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4730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F412BE59-39D9-732B-5FD6-19B4FD46BF44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254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E35BBEE-6122-5FA7-A854-A7CBA5D0C7A8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483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4FF9BE6-5799-C0E6-6768-E0BB45D94737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712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8B8D493-E78C-6816-B87D-EEF2B3AB7CB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169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F818C8C-3DF7-C601-C68E-AE5E87014442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397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11A26CE0-BCFA-2407-5C7F-036648D3AE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58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31F98E9-3291-AFEE-DFF6-2BFE9B4AC9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2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F67B0A-73B0-622B-F2D1-2EF161874B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1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3B7B328-9FEB-826D-8580-369D14B0AD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985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17C0DD0-A59D-6DBA-3A8F-8584C55BB2C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271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15061ED-36C7-C2DE-2C1E-1BB269CA3049}"/>
                </a:ext>
              </a:extLst>
            </p:cNvPr>
            <p:cNvGrpSpPr/>
            <p:nvPr/>
          </p:nvGrpSpPr>
          <p:grpSpPr>
            <a:xfrm>
              <a:off x="1721471" y="2847197"/>
              <a:ext cx="182880" cy="182880"/>
              <a:chOff x="6619335" y="2342967"/>
              <a:chExt cx="293298" cy="293298"/>
            </a:xfrm>
          </p:grpSpPr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0382EEFA-9EC5-3EC8-EE7F-F5CC3986BB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4FFB4ED3-7EE5-D966-CE14-094E45EA3C8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C0D877C8-8A0F-2B45-B35C-7AEC793812AC}"/>
              </a:ext>
            </a:extLst>
          </p:cNvPr>
          <p:cNvGrpSpPr/>
          <p:nvPr/>
        </p:nvGrpSpPr>
        <p:grpSpPr>
          <a:xfrm>
            <a:off x="7363036" y="4477917"/>
            <a:ext cx="2286000" cy="2291522"/>
            <a:chOff x="669911" y="1797617"/>
            <a:chExt cx="2286000" cy="229152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8BC8A5D0-34BA-69CC-DD8D-5DD9EDB3D4DC}"/>
                </a:ext>
              </a:extLst>
            </p:cNvPr>
            <p:cNvSpPr/>
            <p:nvPr/>
          </p:nvSpPr>
          <p:spPr>
            <a:xfrm>
              <a:off x="669911" y="1797617"/>
              <a:ext cx="22860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4FD071E-E730-0FDA-9225-B9D53E411A2A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1797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A382761E-5864-DF7F-3E3E-FCC0A9DAB298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026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0306CF3-F8D6-0A5E-9882-1C1E5BBA70F1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940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63D30806-00A5-F36C-8C78-DB7D3B7B0099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626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484CC7A2-0271-9B22-1C3C-BF3DC68DD4A7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855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FEBCAACB-0AE0-3F9D-9D02-F3B376C10126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4083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891C1E3-797A-186D-AD0A-407D239B294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12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FD9FBBB-6A6D-EFAB-E9CF-FAA375AF8A9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4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77B0971-D6CA-0C68-8FCE-48A5277F12B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55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4B2A23A8-B8CC-FB57-2CEE-38DB24869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9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A031245-4E2B-1644-A225-2F92EE80554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444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6B8BE483-1508-A58B-E391-C2904788BAA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4730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7CAD34D8-6715-F183-D462-389A849EC5A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254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A24E074A-BCA0-1832-FB89-CA8A4440B588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483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DE2FFAB4-AD9A-1FB0-37ED-8B248227741F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712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596FFEB-7333-026C-F83C-4A6A590ECF44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169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8A75560-1106-D246-8F51-CA1A4C5364CB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397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F783C502-293D-71F3-9A4A-F822ED345B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58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8772FFBB-DA54-37ED-CF85-F741D0828A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2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283799C-3159-2DF7-E4E1-865EFF4E344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1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26C2410-9C2C-4EC9-CBF1-C812C674D6B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985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C62892EF-BDD1-724E-7C9C-DA5D7E73F5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271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5DB3C4C6-C91D-D19B-B519-C4EA066E3E7C}"/>
                </a:ext>
              </a:extLst>
            </p:cNvPr>
            <p:cNvGrpSpPr/>
            <p:nvPr/>
          </p:nvGrpSpPr>
          <p:grpSpPr>
            <a:xfrm>
              <a:off x="1721471" y="2847197"/>
              <a:ext cx="182880" cy="182880"/>
              <a:chOff x="6619335" y="2342967"/>
              <a:chExt cx="293298" cy="293298"/>
            </a:xfrm>
          </p:grpSpPr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81E2B4E3-035A-9468-8D43-DBD04392CB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27EB36A1-C7C1-3AB8-E4EA-76A69AF8BB7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E973117-5131-E072-F250-6B9FDAECBFBD}"/>
              </a:ext>
            </a:extLst>
          </p:cNvPr>
          <p:cNvGrpSpPr/>
          <p:nvPr/>
        </p:nvGrpSpPr>
        <p:grpSpPr>
          <a:xfrm>
            <a:off x="9757980" y="4477917"/>
            <a:ext cx="2286000" cy="2291522"/>
            <a:chOff x="669911" y="1797617"/>
            <a:chExt cx="2286000" cy="2291522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93BEEF54-3A98-6859-97FB-546225106FC8}"/>
                </a:ext>
              </a:extLst>
            </p:cNvPr>
            <p:cNvSpPr/>
            <p:nvPr/>
          </p:nvSpPr>
          <p:spPr>
            <a:xfrm>
              <a:off x="669911" y="1797617"/>
              <a:ext cx="22860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C78CFC18-E6EF-D6AC-CDFF-209CB380D4C6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1797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6FCB7EDA-F0B1-6EA7-1166-A918EE99C046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026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2AF9B76-11AB-0AA1-EF70-A3A648EA1120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940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5474ABA-48DA-F1CA-AA40-C038A131D4E8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626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83D54BC-7A77-FAD9-BC33-1689D5BCCE1A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855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5FA8C716-9016-BF09-9C38-69BF5CE9BD54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40836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7512629C-18FE-B04E-6630-F9F2A3759E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12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EC55658B-0C69-2668-0C34-7CCE86B9CD5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4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6C251E52-925C-B664-5F8E-7B4C2F6C2A2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55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1DB969F-3350-F950-B040-802368FF508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99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69E43AEE-745C-2459-F67D-9D37BFB559E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444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5F8CB9CF-700E-E80E-18EF-B3AB333C42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4730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FABA0462-13C6-7B40-5F8F-372FE86294C8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254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46E69AE-4D79-AEC6-C089-1FA5468599B2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4834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917EFC3-59EA-61F1-DF61-448133E7D426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27120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15C1D4B2-EE5F-3CE0-EF43-BCFAB31F3EE9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1692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8FA452D1-399A-7392-1A2C-3F085968FD65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1" y="3397817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7134AB6D-B462-56D4-5EF7-CB4A48697A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5889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363D98E0-7E6A-8F59-807A-10C91B095D2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27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077EE00-6DF1-5DF7-4305-BA1E9B048C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13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2232B51E-BC38-7265-F0ED-B788CFFF730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985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6A5BEEED-B1AC-9E9B-4B05-4F11699730F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27111" y="294613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85B3347E-1683-F095-69F4-DF1B1F806924}"/>
                </a:ext>
              </a:extLst>
            </p:cNvPr>
            <p:cNvGrpSpPr/>
            <p:nvPr/>
          </p:nvGrpSpPr>
          <p:grpSpPr>
            <a:xfrm>
              <a:off x="1721471" y="2847197"/>
              <a:ext cx="182880" cy="182880"/>
              <a:chOff x="6619335" y="2342967"/>
              <a:chExt cx="293298" cy="293298"/>
            </a:xfrm>
          </p:grpSpPr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8551DFB8-BD2B-D546-3D05-3E5948C76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73AE6BAB-8AA1-9D9E-AC30-58C6643E28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1726763F-424B-F8C2-C457-2CDCC1E653C7}"/>
              </a:ext>
            </a:extLst>
          </p:cNvPr>
          <p:cNvSpPr/>
          <p:nvPr/>
        </p:nvSpPr>
        <p:spPr>
          <a:xfrm>
            <a:off x="4986817" y="1177880"/>
            <a:ext cx="182880" cy="182880"/>
          </a:xfrm>
          <a:prstGeom prst="rect">
            <a:avLst/>
          </a:prstGeom>
          <a:solidFill>
            <a:srgbClr val="66E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22C5DF6-7608-055C-C388-223E105339B2}"/>
              </a:ext>
            </a:extLst>
          </p:cNvPr>
          <p:cNvSpPr/>
          <p:nvPr/>
        </p:nvSpPr>
        <p:spPr>
          <a:xfrm>
            <a:off x="6085729" y="1177880"/>
            <a:ext cx="182880" cy="182880"/>
          </a:xfrm>
          <a:prstGeom prst="rect">
            <a:avLst/>
          </a:prstGeom>
          <a:solidFill>
            <a:srgbClr val="1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37F150A-90BF-EA96-599B-C6EE4FB02F2C}"/>
              </a:ext>
            </a:extLst>
          </p:cNvPr>
          <p:cNvSpPr/>
          <p:nvPr/>
        </p:nvSpPr>
        <p:spPr>
          <a:xfrm>
            <a:off x="3887905" y="1177880"/>
            <a:ext cx="182880" cy="18288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72718E10-9631-A1D9-7FC3-AB15989E4181}"/>
              </a:ext>
            </a:extLst>
          </p:cNvPr>
          <p:cNvSpPr/>
          <p:nvPr/>
        </p:nvSpPr>
        <p:spPr>
          <a:xfrm>
            <a:off x="7184641" y="1177880"/>
            <a:ext cx="18288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800819FD-21DA-F328-5B67-95568285CC61}"/>
              </a:ext>
            </a:extLst>
          </p:cNvPr>
          <p:cNvSpPr txBox="1"/>
          <p:nvPr/>
        </p:nvSpPr>
        <p:spPr>
          <a:xfrm>
            <a:off x="4026698" y="1139713"/>
            <a:ext cx="5867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5"/>
                </a:solidFill>
              </a:rPr>
              <a:t>沙发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1C64F9A-2BE3-5894-7260-44F1B86DA178}"/>
              </a:ext>
            </a:extLst>
          </p:cNvPr>
          <p:cNvSpPr txBox="1"/>
          <p:nvPr/>
        </p:nvSpPr>
        <p:spPr>
          <a:xfrm>
            <a:off x="5124961" y="1139713"/>
            <a:ext cx="5867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5"/>
                </a:solidFill>
              </a:rPr>
              <a:t>茶几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77B01D9-3436-EFF7-4416-6FF36D9DB0E8}"/>
              </a:ext>
            </a:extLst>
          </p:cNvPr>
          <p:cNvSpPr txBox="1"/>
          <p:nvPr/>
        </p:nvSpPr>
        <p:spPr>
          <a:xfrm>
            <a:off x="6223224" y="1139713"/>
            <a:ext cx="6134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5"/>
                </a:solidFill>
              </a:rPr>
              <a:t>桌子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1D6711BD-4594-6FA5-56E4-12F4F5FD1CD5}"/>
              </a:ext>
            </a:extLst>
          </p:cNvPr>
          <p:cNvSpPr txBox="1"/>
          <p:nvPr/>
        </p:nvSpPr>
        <p:spPr>
          <a:xfrm>
            <a:off x="7340867" y="1139713"/>
            <a:ext cx="6134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5"/>
                </a:solidFill>
              </a:rPr>
              <a:t>床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3030C69B-DC52-2424-3096-8F3F61801B65}"/>
              </a:ext>
            </a:extLst>
          </p:cNvPr>
          <p:cNvSpPr/>
          <p:nvPr/>
        </p:nvSpPr>
        <p:spPr>
          <a:xfrm>
            <a:off x="540766" y="1920160"/>
            <a:ext cx="1600199" cy="68580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208F6DC-EF86-DB70-4CA0-A4AD668625E8}"/>
              </a:ext>
            </a:extLst>
          </p:cNvPr>
          <p:cNvSpPr/>
          <p:nvPr/>
        </p:nvSpPr>
        <p:spPr>
          <a:xfrm>
            <a:off x="986429" y="2822062"/>
            <a:ext cx="685800" cy="368957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C590A39E-6F85-A311-799F-26E7504F768D}"/>
              </a:ext>
            </a:extLst>
          </p:cNvPr>
          <p:cNvSpPr/>
          <p:nvPr/>
        </p:nvSpPr>
        <p:spPr>
          <a:xfrm>
            <a:off x="3031274" y="2185996"/>
            <a:ext cx="1600199" cy="482971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81750EF0-5B59-32D9-51E4-1B884CC93DD1}"/>
              </a:ext>
            </a:extLst>
          </p:cNvPr>
          <p:cNvSpPr/>
          <p:nvPr/>
        </p:nvSpPr>
        <p:spPr>
          <a:xfrm>
            <a:off x="3717072" y="2793451"/>
            <a:ext cx="685800" cy="32004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9760CF4D-F613-305C-56BB-F120FA263B2F}"/>
              </a:ext>
            </a:extLst>
          </p:cNvPr>
          <p:cNvSpPr/>
          <p:nvPr/>
        </p:nvSpPr>
        <p:spPr>
          <a:xfrm>
            <a:off x="3025916" y="2667487"/>
            <a:ext cx="462556" cy="45720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0DAD9460-D2D3-5000-AF97-57FBCEA5A248}"/>
              </a:ext>
            </a:extLst>
          </p:cNvPr>
          <p:cNvSpPr/>
          <p:nvPr/>
        </p:nvSpPr>
        <p:spPr>
          <a:xfrm>
            <a:off x="5653891" y="2077945"/>
            <a:ext cx="1143000" cy="482971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EE0AC154-55FD-F49F-FAE6-B339F19E8C51}"/>
              </a:ext>
            </a:extLst>
          </p:cNvPr>
          <p:cNvSpPr/>
          <p:nvPr/>
        </p:nvSpPr>
        <p:spPr>
          <a:xfrm>
            <a:off x="5885693" y="2767818"/>
            <a:ext cx="685800" cy="32004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48BCFA52-BB3C-1C50-1467-F65F769CBAE2}"/>
              </a:ext>
            </a:extLst>
          </p:cNvPr>
          <p:cNvSpPr/>
          <p:nvPr/>
        </p:nvSpPr>
        <p:spPr>
          <a:xfrm>
            <a:off x="5197666" y="2560916"/>
            <a:ext cx="450212" cy="701575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29A0B9C0-66C6-1D46-6F92-7AB1FEE4AF50}"/>
              </a:ext>
            </a:extLst>
          </p:cNvPr>
          <p:cNvSpPr/>
          <p:nvPr/>
        </p:nvSpPr>
        <p:spPr>
          <a:xfrm>
            <a:off x="10892441" y="2080307"/>
            <a:ext cx="1143000" cy="482971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F1FC87AA-CDB2-80A6-1174-8B8A3FB5D8D7}"/>
              </a:ext>
            </a:extLst>
          </p:cNvPr>
          <p:cNvSpPr/>
          <p:nvPr/>
        </p:nvSpPr>
        <p:spPr>
          <a:xfrm>
            <a:off x="11124243" y="2770180"/>
            <a:ext cx="685800" cy="32004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72997C6D-9FBC-1FBB-388D-6A33260F0EAD}"/>
              </a:ext>
            </a:extLst>
          </p:cNvPr>
          <p:cNvSpPr/>
          <p:nvPr/>
        </p:nvSpPr>
        <p:spPr>
          <a:xfrm>
            <a:off x="9984980" y="3006907"/>
            <a:ext cx="550236" cy="67829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4053C69-2409-B291-0134-CBFC7AA1294B}"/>
              </a:ext>
            </a:extLst>
          </p:cNvPr>
          <p:cNvSpPr/>
          <p:nvPr/>
        </p:nvSpPr>
        <p:spPr>
          <a:xfrm>
            <a:off x="7889304" y="2082018"/>
            <a:ext cx="1143000" cy="482971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1B33D251-3B97-4139-4EBB-67C140067C07}"/>
              </a:ext>
            </a:extLst>
          </p:cNvPr>
          <p:cNvSpPr/>
          <p:nvPr/>
        </p:nvSpPr>
        <p:spPr>
          <a:xfrm>
            <a:off x="8121106" y="2771891"/>
            <a:ext cx="685800" cy="32004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B663172A-C3E6-1375-B9C7-F0C09870710B}"/>
              </a:ext>
            </a:extLst>
          </p:cNvPr>
          <p:cNvSpPr/>
          <p:nvPr/>
        </p:nvSpPr>
        <p:spPr>
          <a:xfrm>
            <a:off x="7519367" y="2564989"/>
            <a:ext cx="363924" cy="701575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5EDB7F3B-B099-731F-16BF-9AE858224138}"/>
              </a:ext>
            </a:extLst>
          </p:cNvPr>
          <p:cNvSpPr/>
          <p:nvPr/>
        </p:nvSpPr>
        <p:spPr>
          <a:xfrm>
            <a:off x="9053425" y="2553342"/>
            <a:ext cx="363924" cy="701575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A2ABBF1D-2170-2552-8F55-FE3AE91AA328}"/>
              </a:ext>
            </a:extLst>
          </p:cNvPr>
          <p:cNvSpPr/>
          <p:nvPr/>
        </p:nvSpPr>
        <p:spPr>
          <a:xfrm>
            <a:off x="842585" y="5366546"/>
            <a:ext cx="1143000" cy="482971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D8891B34-3FD6-9DAE-2766-768BE336909B}"/>
              </a:ext>
            </a:extLst>
          </p:cNvPr>
          <p:cNvSpPr/>
          <p:nvPr/>
        </p:nvSpPr>
        <p:spPr>
          <a:xfrm>
            <a:off x="1074387" y="6056419"/>
            <a:ext cx="685800" cy="32004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030F637B-5069-DD2F-B660-0A1A2AE6C68E}"/>
              </a:ext>
            </a:extLst>
          </p:cNvPr>
          <p:cNvSpPr/>
          <p:nvPr/>
        </p:nvSpPr>
        <p:spPr>
          <a:xfrm>
            <a:off x="1113871" y="4479897"/>
            <a:ext cx="646316" cy="476919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F076D644-AC3E-1F20-2EE2-2C03646E8328}"/>
              </a:ext>
            </a:extLst>
          </p:cNvPr>
          <p:cNvSpPr/>
          <p:nvPr/>
        </p:nvSpPr>
        <p:spPr>
          <a:xfrm>
            <a:off x="2789941" y="4715330"/>
            <a:ext cx="1600199" cy="482971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CEFD4850-50D0-C9AB-0D60-58894CCFC637}"/>
              </a:ext>
            </a:extLst>
          </p:cNvPr>
          <p:cNvSpPr/>
          <p:nvPr/>
        </p:nvSpPr>
        <p:spPr>
          <a:xfrm>
            <a:off x="3475739" y="5322785"/>
            <a:ext cx="685800" cy="32004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8BE39CE9-6A0F-F389-0EA5-8ED7932C61D4}"/>
              </a:ext>
            </a:extLst>
          </p:cNvPr>
          <p:cNvSpPr/>
          <p:nvPr/>
        </p:nvSpPr>
        <p:spPr>
          <a:xfrm>
            <a:off x="2784583" y="5196821"/>
            <a:ext cx="462556" cy="45720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CD1C4B56-3630-E41C-9773-77B2E1B4750E}"/>
              </a:ext>
            </a:extLst>
          </p:cNvPr>
          <p:cNvSpPr/>
          <p:nvPr/>
        </p:nvSpPr>
        <p:spPr>
          <a:xfrm>
            <a:off x="4396893" y="5251722"/>
            <a:ext cx="457998" cy="67829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BE5EF11A-6867-3E89-FE1D-0315D8BC922F}"/>
              </a:ext>
            </a:extLst>
          </p:cNvPr>
          <p:cNvSpPr/>
          <p:nvPr/>
        </p:nvSpPr>
        <p:spPr>
          <a:xfrm>
            <a:off x="8137929" y="4956203"/>
            <a:ext cx="822952" cy="926271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9564672E-87D8-B961-A45F-813A414719EB}"/>
              </a:ext>
            </a:extLst>
          </p:cNvPr>
          <p:cNvSpPr/>
          <p:nvPr/>
        </p:nvSpPr>
        <p:spPr>
          <a:xfrm>
            <a:off x="7588268" y="6110247"/>
            <a:ext cx="680630" cy="458028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B365D3D3-2ACA-648B-66DB-BE8B00A653BC}"/>
              </a:ext>
            </a:extLst>
          </p:cNvPr>
          <p:cNvSpPr/>
          <p:nvPr/>
        </p:nvSpPr>
        <p:spPr>
          <a:xfrm>
            <a:off x="10430974" y="4748425"/>
            <a:ext cx="822952" cy="905596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EAED4030-186C-BB6B-05A1-8400CBE286B2}"/>
              </a:ext>
            </a:extLst>
          </p:cNvPr>
          <p:cNvSpPr/>
          <p:nvPr/>
        </p:nvSpPr>
        <p:spPr>
          <a:xfrm>
            <a:off x="11573350" y="4936787"/>
            <a:ext cx="462091" cy="717234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97636D77-FADB-7DD9-AAA0-DE7DD899086E}"/>
              </a:ext>
            </a:extLst>
          </p:cNvPr>
          <p:cNvSpPr/>
          <p:nvPr/>
        </p:nvSpPr>
        <p:spPr>
          <a:xfrm>
            <a:off x="5575762" y="4479897"/>
            <a:ext cx="1143000" cy="482971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4ABE9092-5341-1111-43B8-F7CD84D0DE9D}"/>
              </a:ext>
            </a:extLst>
          </p:cNvPr>
          <p:cNvSpPr/>
          <p:nvPr/>
        </p:nvSpPr>
        <p:spPr>
          <a:xfrm>
            <a:off x="5815039" y="5135384"/>
            <a:ext cx="685800" cy="32004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17306195-54B4-758E-5356-8FB0245308FA}"/>
              </a:ext>
            </a:extLst>
          </p:cNvPr>
          <p:cNvSpPr/>
          <p:nvPr/>
        </p:nvSpPr>
        <p:spPr>
          <a:xfrm>
            <a:off x="5745333" y="6077890"/>
            <a:ext cx="780663" cy="511856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97A91513-BDCC-948C-858E-984B6B5A4F7B}"/>
              </a:ext>
            </a:extLst>
          </p:cNvPr>
          <p:cNvSpPr txBox="1"/>
          <p:nvPr/>
        </p:nvSpPr>
        <p:spPr>
          <a:xfrm>
            <a:off x="183250" y="1594593"/>
            <a:ext cx="3607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L1</a:t>
            </a:r>
            <a:endParaRPr lang="en-US" sz="1100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634044A0-E2A5-A9F3-1440-0C498F62D11D}"/>
              </a:ext>
            </a:extLst>
          </p:cNvPr>
          <p:cNvSpPr txBox="1"/>
          <p:nvPr/>
        </p:nvSpPr>
        <p:spPr>
          <a:xfrm>
            <a:off x="2569948" y="1609172"/>
            <a:ext cx="3973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L2</a:t>
            </a:r>
            <a:endParaRPr lang="en-US" sz="1100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7600863A-4524-50ED-BD51-BAF03837A9FB}"/>
              </a:ext>
            </a:extLst>
          </p:cNvPr>
          <p:cNvSpPr txBox="1"/>
          <p:nvPr/>
        </p:nvSpPr>
        <p:spPr>
          <a:xfrm>
            <a:off x="4950589" y="1617105"/>
            <a:ext cx="3743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L3</a:t>
            </a:r>
            <a:endParaRPr lang="en-US" sz="1100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1C112F3F-7B14-CE21-4708-E92C0CF9D28C}"/>
              </a:ext>
            </a:extLst>
          </p:cNvPr>
          <p:cNvSpPr txBox="1"/>
          <p:nvPr/>
        </p:nvSpPr>
        <p:spPr>
          <a:xfrm>
            <a:off x="7344002" y="1596889"/>
            <a:ext cx="339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L4</a:t>
            </a:r>
            <a:endParaRPr lang="en-US" sz="1100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EDC2D34A-A8F8-0F4C-B067-689D4CBF9D3D}"/>
              </a:ext>
            </a:extLst>
          </p:cNvPr>
          <p:cNvSpPr txBox="1"/>
          <p:nvPr/>
        </p:nvSpPr>
        <p:spPr>
          <a:xfrm>
            <a:off x="9752241" y="1612473"/>
            <a:ext cx="3347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L5</a:t>
            </a:r>
            <a:endParaRPr lang="en-US" sz="1100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13D86EAC-C66B-E006-9154-08902CCBCB67}"/>
              </a:ext>
            </a:extLst>
          </p:cNvPr>
          <p:cNvSpPr txBox="1"/>
          <p:nvPr/>
        </p:nvSpPr>
        <p:spPr>
          <a:xfrm>
            <a:off x="177348" y="4246276"/>
            <a:ext cx="3337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L6</a:t>
            </a:r>
            <a:endParaRPr lang="en-US" sz="110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C4D07D8D-4A62-3285-16D7-4BEB5B722273}"/>
              </a:ext>
            </a:extLst>
          </p:cNvPr>
          <p:cNvSpPr txBox="1"/>
          <p:nvPr/>
        </p:nvSpPr>
        <p:spPr>
          <a:xfrm>
            <a:off x="2574005" y="4250792"/>
            <a:ext cx="3191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L7</a:t>
            </a:r>
            <a:endParaRPr lang="en-US" sz="1100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AC386D5A-62A5-928A-A3B8-0956401DDBA0}"/>
              </a:ext>
            </a:extLst>
          </p:cNvPr>
          <p:cNvSpPr txBox="1"/>
          <p:nvPr/>
        </p:nvSpPr>
        <p:spPr>
          <a:xfrm>
            <a:off x="4968948" y="4232152"/>
            <a:ext cx="3815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L8</a:t>
            </a:r>
            <a:endParaRPr lang="en-US" sz="1100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B5037B0E-ED7D-714F-586D-19D69018541A}"/>
              </a:ext>
            </a:extLst>
          </p:cNvPr>
          <p:cNvSpPr txBox="1"/>
          <p:nvPr/>
        </p:nvSpPr>
        <p:spPr>
          <a:xfrm>
            <a:off x="7364715" y="4237212"/>
            <a:ext cx="3183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L9</a:t>
            </a:r>
            <a:endParaRPr lang="en-US" sz="1100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4D60AA9D-2807-6AF7-2535-2BA9876C5493}"/>
              </a:ext>
            </a:extLst>
          </p:cNvPr>
          <p:cNvSpPr txBox="1"/>
          <p:nvPr/>
        </p:nvSpPr>
        <p:spPr>
          <a:xfrm>
            <a:off x="9759658" y="4244532"/>
            <a:ext cx="4253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L10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819112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0965527C-E2E8-FE44-2BBC-55E4166C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78" y="512498"/>
            <a:ext cx="11368018" cy="776038"/>
          </a:xfrm>
        </p:spPr>
        <p:txBody>
          <a:bodyPr/>
          <a:lstStyle/>
          <a:p>
            <a:r>
              <a:rPr lang="en-US" altLang="zh-CN" dirty="0"/>
              <a:t>Sensing p</a:t>
            </a:r>
            <a:r>
              <a:rPr lang="en-US" dirty="0"/>
              <a:t>erformance verification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49036-DDF4-10CE-8CFE-80840536F28F}"/>
              </a:ext>
            </a:extLst>
          </p:cNvPr>
          <p:cNvSpPr txBox="1"/>
          <p:nvPr/>
        </p:nvSpPr>
        <p:spPr>
          <a:xfrm>
            <a:off x="511752" y="1094085"/>
            <a:ext cx="4967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Test Case 1.1 – </a:t>
            </a:r>
            <a:r>
              <a:rPr lang="zh-CN" altLang="en-US" dirty="0"/>
              <a:t>常见布局</a:t>
            </a:r>
            <a:endParaRPr lang="en-US" dirty="0"/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83CA8D01-63A3-2674-FB94-4648E6DD5EC5}"/>
              </a:ext>
            </a:extLst>
          </p:cNvPr>
          <p:cNvGrpSpPr/>
          <p:nvPr/>
        </p:nvGrpSpPr>
        <p:grpSpPr>
          <a:xfrm>
            <a:off x="400778" y="1849227"/>
            <a:ext cx="1828800" cy="1834322"/>
            <a:chOff x="702698" y="1943429"/>
            <a:chExt cx="1828800" cy="18343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BA302B-C5EE-A3B2-10AD-D37413DA8AAC}"/>
                </a:ext>
              </a:extLst>
            </p:cNvPr>
            <p:cNvSpPr/>
            <p:nvPr/>
          </p:nvSpPr>
          <p:spPr>
            <a:xfrm>
              <a:off x="702698" y="1943429"/>
              <a:ext cx="18288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74B0C4CF-6892-399E-B5FA-E9E84E754E93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19434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D04DC8A4-59EC-B817-72B1-9F8DFF8B6530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8578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FEB20412-07B2-ED5E-C14F-62DF2D30008F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3150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4879364-9B99-6826-81AD-3F4F96CBCDE4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5436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3A2BD912-64B6-F59E-D114-86CDBBBE98FB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7722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8731DAE2-FF68-DB1F-4419-01E98DD07F7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170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4D07E54-E6C5-8DFE-29F9-EB5A8DF826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4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AC481BD0-F06E-34D3-D183-BFFC4E9AC8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312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ABE47F86-4A4A-65A5-2549-02B4AC2CE96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8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A412AD65-9240-EA7F-401E-90873327FD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11702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D0994EE-691C-E694-99CF-856181651F4B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1720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F926F81-9405-429C-C804-7118702FEED7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4006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88B78064-DD12-81AE-27F0-4C00E249EF84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6292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9391FAAC-9EF5-C27A-ABCC-85FB763B50E9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0864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58428F6D-FEAA-947D-11FB-F9584050373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54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73FC0F8-8824-0394-3AE7-E74E076D3D9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40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FF53741-7883-69D4-4EE4-FDCA8ED743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6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FAD41897-1C9D-B05F-2D80-C54416014C6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98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8DA1B469-E97B-5646-E937-D923B57025F8}"/>
                </a:ext>
              </a:extLst>
            </p:cNvPr>
            <p:cNvGrpSpPr/>
            <p:nvPr/>
          </p:nvGrpSpPr>
          <p:grpSpPr>
            <a:xfrm>
              <a:off x="1525658" y="2766389"/>
              <a:ext cx="182880" cy="182880"/>
              <a:chOff x="6619335" y="2342967"/>
              <a:chExt cx="293298" cy="293298"/>
            </a:xfrm>
          </p:grpSpPr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93B1A328-2B93-2D65-9448-AE04C25FF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AB4D8D25-C1D6-2D3B-F1D9-322A1CD41C1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DF39F060-BF41-26F8-401B-E9FF216AED5C}"/>
              </a:ext>
            </a:extLst>
          </p:cNvPr>
          <p:cNvGrpSpPr/>
          <p:nvPr/>
        </p:nvGrpSpPr>
        <p:grpSpPr>
          <a:xfrm>
            <a:off x="2341696" y="1849227"/>
            <a:ext cx="1828800" cy="1834322"/>
            <a:chOff x="702698" y="1943429"/>
            <a:chExt cx="1828800" cy="1834322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8BEC9CD5-1462-D93A-A81F-F40C44144603}"/>
                </a:ext>
              </a:extLst>
            </p:cNvPr>
            <p:cNvSpPr/>
            <p:nvPr/>
          </p:nvSpPr>
          <p:spPr>
            <a:xfrm>
              <a:off x="702698" y="1943429"/>
              <a:ext cx="18288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221D2CC-C92A-1A17-ECA1-D2EF15FAF7DB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19434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009655A2-4226-8755-CDDF-9E74D218C679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8578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AA4CC4C7-0EFC-FBA1-3EBD-A8F816A3092C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3150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DC1D1804-A8DE-EB08-13FB-46570A29081F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5436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707D797D-DBD6-379B-2419-585ED363D37D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7722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687E3361-A860-EFBD-90E5-216DE9B8BAC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170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7E9B7510-0676-D86A-DCCC-B1488CBB6B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4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ECB90F95-AF26-1954-8339-9CB642509E4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312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AFD2EE67-74CA-A5A0-65A6-249C4CF67B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8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D7451B18-6253-48D4-0627-B576F685F0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11702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1F16955F-3CC4-73B1-C1E8-144495615019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1720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583A3D44-4ED4-7177-D6E8-EE8F0CEB4F7E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4006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781B2CC7-DFC8-9FD2-3330-59DB88087052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6292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21BB18D6-3F02-B38D-108E-1F6EF7CCD81D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0864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62346C0C-F512-5701-C33B-57CA788667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54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DA818EAB-DC1A-021B-6292-160AAA747A1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40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8196503D-DB07-1E45-96E2-41A7E5D1AC5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6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D30A94A3-370D-D85A-EF3E-413CA176F1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98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4BCC5A6E-3D84-42DE-C3F2-27289AF9E088}"/>
                </a:ext>
              </a:extLst>
            </p:cNvPr>
            <p:cNvGrpSpPr/>
            <p:nvPr/>
          </p:nvGrpSpPr>
          <p:grpSpPr>
            <a:xfrm>
              <a:off x="1525658" y="2766389"/>
              <a:ext cx="182880" cy="182880"/>
              <a:chOff x="6619335" y="2342967"/>
              <a:chExt cx="293298" cy="293298"/>
            </a:xfrm>
          </p:grpSpPr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408AF79D-F71A-547F-7542-47C376950A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9B5832BE-B32D-4D07-05D6-A26D1CE7E1B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8EE18104-0581-5657-8744-3B3A247F87E6}"/>
              </a:ext>
            </a:extLst>
          </p:cNvPr>
          <p:cNvGrpSpPr/>
          <p:nvPr/>
        </p:nvGrpSpPr>
        <p:grpSpPr>
          <a:xfrm>
            <a:off x="4282614" y="1849227"/>
            <a:ext cx="1828800" cy="1834322"/>
            <a:chOff x="702698" y="1943429"/>
            <a:chExt cx="1828800" cy="1834322"/>
          </a:xfrm>
        </p:grpSpPr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31D39CE7-C3C8-B192-9DF7-624D6E7B33F8}"/>
                </a:ext>
              </a:extLst>
            </p:cNvPr>
            <p:cNvSpPr/>
            <p:nvPr/>
          </p:nvSpPr>
          <p:spPr>
            <a:xfrm>
              <a:off x="702698" y="1943429"/>
              <a:ext cx="18288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1F4B609C-176B-15B4-CA8B-095EA02F3143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19434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51ADE178-8BE2-D4E1-C1F3-8521EAF85B15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8578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BFFBA8DB-61BD-DA4C-1813-CEFF2160FEC1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3150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485B1E89-94CF-E510-A243-141D7741B931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5436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A8224946-FBCF-5181-52BE-E9F8B2B419E9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7722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13BE91E3-6265-5532-21D3-F4DBB20686B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170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7CB103D0-879D-61BD-6FF8-D2460A27BDD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4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AFC3122D-F917-E51C-A920-7DE2B894A2C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312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345E5042-A8FE-7E44-C998-3406C72A5E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8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41A693BD-CD36-D79F-E424-86504D4AFB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11702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4CEF4F36-D976-3282-AFDC-57C9D91CDC28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1720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4CC78F3C-6270-3ED7-0E64-C88301EEAD71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4006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C1E28894-E367-BDC2-BE4C-BBFA3B3CD61B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6292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C3D3BC18-F78E-C4BD-57BD-CCE4A19321C7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0864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76305F65-CA1A-5CBB-4A95-B4B334279D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54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51BF7FE6-351A-DBBF-B9DB-DB7C96834E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40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8F7E8EF2-DF50-0695-9AFC-EECADB32CF0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6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B9427CE6-3EA1-41A2-CA32-17294F0F66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98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445" name="Group 444">
              <a:extLst>
                <a:ext uri="{FF2B5EF4-FFF2-40B4-BE49-F238E27FC236}">
                  <a16:creationId xmlns:a16="http://schemas.microsoft.com/office/drawing/2014/main" id="{B0A6B7A8-9573-5657-7457-F3636C9FBC77}"/>
                </a:ext>
              </a:extLst>
            </p:cNvPr>
            <p:cNvGrpSpPr/>
            <p:nvPr/>
          </p:nvGrpSpPr>
          <p:grpSpPr>
            <a:xfrm>
              <a:off x="1525658" y="2766389"/>
              <a:ext cx="182880" cy="182880"/>
              <a:chOff x="6619335" y="2342967"/>
              <a:chExt cx="293298" cy="293298"/>
            </a:xfrm>
          </p:grpSpPr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D6F052D7-0606-FD8F-54B8-99CB400E2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BA16482B-E04E-C16C-73AD-A27FA68F2DD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A5BA9BCE-5D3A-19D5-07FE-F43B94DF0685}"/>
              </a:ext>
            </a:extLst>
          </p:cNvPr>
          <p:cNvGrpSpPr/>
          <p:nvPr/>
        </p:nvGrpSpPr>
        <p:grpSpPr>
          <a:xfrm>
            <a:off x="6223532" y="1849227"/>
            <a:ext cx="1828800" cy="1834322"/>
            <a:chOff x="702698" y="1943429"/>
            <a:chExt cx="1828800" cy="1834322"/>
          </a:xfrm>
        </p:grpSpPr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362A5D8F-FF4A-B5FB-B014-FEBF3624A65F}"/>
                </a:ext>
              </a:extLst>
            </p:cNvPr>
            <p:cNvSpPr/>
            <p:nvPr/>
          </p:nvSpPr>
          <p:spPr>
            <a:xfrm>
              <a:off x="702698" y="1943429"/>
              <a:ext cx="18288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7EF632B4-DF79-FA9F-22FD-B2D96F98DE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19434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85A2054E-20C9-E7AE-A03F-4B38DB5D84D6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8578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66E7A8FB-9E38-E7C0-6FE6-434BE2AAFDAF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3150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38AF2EF8-8513-C7AD-813C-5C95A7DB2D00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5436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E13CA9C-DA7E-0EB6-AC2D-42F6EA913FBB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7722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22B924F5-E5DD-036D-B141-A993C2A726B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170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74B11709-8AF3-E713-3F78-0054BFC34D5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4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8DCF4E43-7B0D-D740-B552-79C1778B87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312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1DCC678C-4BC7-4863-7ADC-B7BFCB7EF49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8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9D59C1AF-EAF4-8A1C-4561-BD8E181C2A6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11702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D13FDC75-5DF4-BFC7-E292-9574B1620C7A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1720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8CB0EED2-2B82-D9F3-62A9-F843789A6831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4006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895BD0B2-D05B-9007-7D2E-36DBB6E500C9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6292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162F13BD-FC19-7BF9-000A-F313EFD14091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0864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73F86E6F-1CFA-A502-E418-91076E50DB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54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AEDF8E08-AA13-F31A-1AF6-BB4C09085DC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40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C4945E99-3D8C-120A-1879-E1300E0F2CC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6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ACB8AB6B-7382-DECF-9CB9-EE4C835EA8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98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ABBB4D9F-AABE-2094-8CC0-DEC3130EAFAD}"/>
                </a:ext>
              </a:extLst>
            </p:cNvPr>
            <p:cNvGrpSpPr/>
            <p:nvPr/>
          </p:nvGrpSpPr>
          <p:grpSpPr>
            <a:xfrm>
              <a:off x="1525658" y="2766389"/>
              <a:ext cx="182880" cy="182880"/>
              <a:chOff x="6619335" y="2342967"/>
              <a:chExt cx="293298" cy="293298"/>
            </a:xfrm>
          </p:grpSpPr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8D2D3DE9-7CAA-CDD0-94E0-D09AB88EC0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044A9473-8B81-CA5A-75E8-6B61ED63BD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3FF81A8D-6DD3-313C-57AC-97399E90D1A6}"/>
              </a:ext>
            </a:extLst>
          </p:cNvPr>
          <p:cNvGrpSpPr/>
          <p:nvPr/>
        </p:nvGrpSpPr>
        <p:grpSpPr>
          <a:xfrm>
            <a:off x="8164450" y="1849227"/>
            <a:ext cx="1828800" cy="1834322"/>
            <a:chOff x="702698" y="1943429"/>
            <a:chExt cx="1828800" cy="1834322"/>
          </a:xfrm>
        </p:grpSpPr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C6E29412-616B-4D97-0D70-8ADDA8097689}"/>
                </a:ext>
              </a:extLst>
            </p:cNvPr>
            <p:cNvSpPr/>
            <p:nvPr/>
          </p:nvSpPr>
          <p:spPr>
            <a:xfrm>
              <a:off x="702698" y="1943429"/>
              <a:ext cx="18288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19588045-9FD3-23AB-18FE-BDCA22115D97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19434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DA01C575-EB08-329D-B895-67289B5BAE0D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8578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874BF1CC-3957-0E08-B152-0EB2AC233073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3150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0CE612F7-E99F-EB77-60CF-5628E7B1E05C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5436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A279BFF6-0C12-F7F0-0565-4751FC8E7CA3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7722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F9678C9B-CAD5-000E-505B-04110A9FD94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170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85796DA3-045D-3F70-93EC-D7AA963061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4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ACD9978F-C6DC-C5F2-CAF2-2EE3461D10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312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0FBDD160-3EC9-0325-DC06-ACB94861C4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8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8A71BD98-BEBC-B902-0CDD-BCE5048B38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11702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4B382335-7664-5073-C571-A091BE4747EB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1720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FF92BB5B-42C2-E6E6-2679-56F8AEC98D17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4006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4240304F-E6FE-EAE0-84FF-D9BA8FFE57D2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6292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EFDB259B-B00B-3256-ED64-57B2E8E89793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0864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BF664108-1E32-58AE-8D91-5549E75509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54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AD92363-5F03-D3CE-240A-4152D82B3D2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40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8496DB0-561B-3B1A-AF59-6623CA83034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6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E70ECAE5-594C-4D24-E8BF-5D2F56BE77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98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58FBD21A-1BD6-11E5-4433-E4B010D4BF20}"/>
                </a:ext>
              </a:extLst>
            </p:cNvPr>
            <p:cNvGrpSpPr/>
            <p:nvPr/>
          </p:nvGrpSpPr>
          <p:grpSpPr>
            <a:xfrm>
              <a:off x="1525658" y="2766389"/>
              <a:ext cx="182880" cy="182880"/>
              <a:chOff x="6619335" y="2342967"/>
              <a:chExt cx="293298" cy="293298"/>
            </a:xfrm>
          </p:grpSpPr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F4A16532-EF63-7D37-7BC0-3396E967E4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AD46C450-028E-5620-643A-675B9B2CB62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F3F8D149-BF5C-74C0-08EB-DF09CC70A492}"/>
              </a:ext>
            </a:extLst>
          </p:cNvPr>
          <p:cNvGrpSpPr/>
          <p:nvPr/>
        </p:nvGrpSpPr>
        <p:grpSpPr>
          <a:xfrm>
            <a:off x="10105368" y="1849227"/>
            <a:ext cx="1828800" cy="1834322"/>
            <a:chOff x="702698" y="1943429"/>
            <a:chExt cx="1828800" cy="1834322"/>
          </a:xfrm>
        </p:grpSpPr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7FF67CE3-B413-A566-E061-C91B064A219F}"/>
                </a:ext>
              </a:extLst>
            </p:cNvPr>
            <p:cNvSpPr/>
            <p:nvPr/>
          </p:nvSpPr>
          <p:spPr>
            <a:xfrm>
              <a:off x="702698" y="1943429"/>
              <a:ext cx="18288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4FAFF59F-1DA6-264E-EC26-7F8BF1D68B95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19434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05A41CAF-8EF4-F66C-B7E9-41A2B9E59F34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8578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D5AFD577-75DC-5590-4C88-91B62351FAC2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3150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37863622-20E4-004A-FB43-C0B54E5A8AE7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5436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AB160DAD-B497-03AB-4E70-1B462A2836A9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7722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3300FF8F-9077-20EB-FB56-481CA9441B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170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B109E08-91AE-C9E3-268A-21073DB36FE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4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0FCCCEC8-5EE9-AD5E-37B1-B9A74A69D3C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312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22D99F6-406E-BE56-C7D4-8911F5254E6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8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3B6D12BC-4596-78B2-6E4F-8461A91134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11702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8932948A-19E4-E134-AE6F-E12036030EAA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1720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78CEE0C4-7AA9-759C-30DE-3B2433EC6EA7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4006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8D10A546-0948-42DA-1B26-A98ACB19E40D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26292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5C258D49-B445-84FA-464F-6386FDDAD9A2}"/>
                </a:ext>
              </a:extLst>
            </p:cNvPr>
            <p:cNvCxnSpPr>
              <a:cxnSpLocks/>
            </p:cNvCxnSpPr>
            <p:nvPr/>
          </p:nvCxnSpPr>
          <p:spPr>
            <a:xfrm>
              <a:off x="702698" y="3086429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8ABA7008-0D8F-F34B-32F2-6054AA5CB69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54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C0DAAA5-DEFF-4343-F010-1399A3B6404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40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61894476-E89C-FC56-1DD5-8525E7A494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6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0DDC150A-85FB-F29D-E2E0-1FAF087F8D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9898" y="2863351"/>
              <a:ext cx="1828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514" name="Group 513">
              <a:extLst>
                <a:ext uri="{FF2B5EF4-FFF2-40B4-BE49-F238E27FC236}">
                  <a16:creationId xmlns:a16="http://schemas.microsoft.com/office/drawing/2014/main" id="{C2A1256E-6088-43BF-157B-DB6494A64722}"/>
                </a:ext>
              </a:extLst>
            </p:cNvPr>
            <p:cNvGrpSpPr/>
            <p:nvPr/>
          </p:nvGrpSpPr>
          <p:grpSpPr>
            <a:xfrm>
              <a:off x="1525658" y="2766389"/>
              <a:ext cx="182880" cy="182880"/>
              <a:chOff x="6619335" y="2342967"/>
              <a:chExt cx="293298" cy="293298"/>
            </a:xfrm>
          </p:grpSpPr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0C116EE8-60F9-D55D-BB39-91CC13098F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75A2467E-D301-570E-76E2-C96948C2C5B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19335" y="2489616"/>
                <a:ext cx="2932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5" name="Rectangle 654">
            <a:extLst>
              <a:ext uri="{FF2B5EF4-FFF2-40B4-BE49-F238E27FC236}">
                <a16:creationId xmlns:a16="http://schemas.microsoft.com/office/drawing/2014/main" id="{1EA282AB-E479-8FF3-34A3-96FCA6DB1B9A}"/>
              </a:ext>
            </a:extLst>
          </p:cNvPr>
          <p:cNvSpPr/>
          <p:nvPr/>
        </p:nvSpPr>
        <p:spPr>
          <a:xfrm>
            <a:off x="903197" y="2065955"/>
            <a:ext cx="822952" cy="926271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81E356B8-0C05-4948-58BB-7870F2C4BCC2}"/>
              </a:ext>
            </a:extLst>
          </p:cNvPr>
          <p:cNvSpPr/>
          <p:nvPr/>
        </p:nvSpPr>
        <p:spPr>
          <a:xfrm>
            <a:off x="10093043" y="3299705"/>
            <a:ext cx="633389" cy="385809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657" name="Rectangle 656">
            <a:extLst>
              <a:ext uri="{FF2B5EF4-FFF2-40B4-BE49-F238E27FC236}">
                <a16:creationId xmlns:a16="http://schemas.microsoft.com/office/drawing/2014/main" id="{420C67B5-95EF-F00D-D1A2-FFB92B9EDCE1}"/>
              </a:ext>
            </a:extLst>
          </p:cNvPr>
          <p:cNvSpPr/>
          <p:nvPr/>
        </p:nvSpPr>
        <p:spPr>
          <a:xfrm>
            <a:off x="3021710" y="2086880"/>
            <a:ext cx="822952" cy="926271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658" name="Rectangle 657">
            <a:extLst>
              <a:ext uri="{FF2B5EF4-FFF2-40B4-BE49-F238E27FC236}">
                <a16:creationId xmlns:a16="http://schemas.microsoft.com/office/drawing/2014/main" id="{3A8C92FF-05E3-6991-AA16-C7AC7E120C03}"/>
              </a:ext>
            </a:extLst>
          </p:cNvPr>
          <p:cNvSpPr/>
          <p:nvPr/>
        </p:nvSpPr>
        <p:spPr>
          <a:xfrm>
            <a:off x="2344124" y="2565061"/>
            <a:ext cx="335044" cy="67945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659" name="Rectangle 658">
            <a:extLst>
              <a:ext uri="{FF2B5EF4-FFF2-40B4-BE49-F238E27FC236}">
                <a16:creationId xmlns:a16="http://schemas.microsoft.com/office/drawing/2014/main" id="{343C3E85-CE3D-116D-3930-D720B7DD17E3}"/>
              </a:ext>
            </a:extLst>
          </p:cNvPr>
          <p:cNvSpPr/>
          <p:nvPr/>
        </p:nvSpPr>
        <p:spPr>
          <a:xfrm>
            <a:off x="4789646" y="2066505"/>
            <a:ext cx="822952" cy="926271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6746CA1D-A777-9EEE-56FE-F1C7FACCBA01}"/>
              </a:ext>
            </a:extLst>
          </p:cNvPr>
          <p:cNvSpPr/>
          <p:nvPr/>
        </p:nvSpPr>
        <p:spPr>
          <a:xfrm>
            <a:off x="4908707" y="3278909"/>
            <a:ext cx="633389" cy="385809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036C3957-ED13-E44E-A475-F706186A645C}"/>
              </a:ext>
            </a:extLst>
          </p:cNvPr>
          <p:cNvSpPr/>
          <p:nvPr/>
        </p:nvSpPr>
        <p:spPr>
          <a:xfrm>
            <a:off x="6874835" y="2142847"/>
            <a:ext cx="594361" cy="856867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D561EE5A-D2C2-02D6-6619-64D5B017160A}"/>
              </a:ext>
            </a:extLst>
          </p:cNvPr>
          <p:cNvSpPr/>
          <p:nvPr/>
        </p:nvSpPr>
        <p:spPr>
          <a:xfrm>
            <a:off x="6215456" y="2304891"/>
            <a:ext cx="353158" cy="708256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664" name="Rectangle 663">
            <a:extLst>
              <a:ext uri="{FF2B5EF4-FFF2-40B4-BE49-F238E27FC236}">
                <a16:creationId xmlns:a16="http://schemas.microsoft.com/office/drawing/2014/main" id="{C3B4062D-E13D-1358-B45A-0B986DCEF7D9}"/>
              </a:ext>
            </a:extLst>
          </p:cNvPr>
          <p:cNvSpPr/>
          <p:nvPr/>
        </p:nvSpPr>
        <p:spPr>
          <a:xfrm>
            <a:off x="8828078" y="2142847"/>
            <a:ext cx="707969" cy="856867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665" name="Rectangle 664">
            <a:extLst>
              <a:ext uri="{FF2B5EF4-FFF2-40B4-BE49-F238E27FC236}">
                <a16:creationId xmlns:a16="http://schemas.microsoft.com/office/drawing/2014/main" id="{30E90B3F-9DDF-1A55-B0EA-D2C91D887A1B}"/>
              </a:ext>
            </a:extLst>
          </p:cNvPr>
          <p:cNvSpPr/>
          <p:nvPr/>
        </p:nvSpPr>
        <p:spPr>
          <a:xfrm>
            <a:off x="8168699" y="2304891"/>
            <a:ext cx="353158" cy="708256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666" name="Rectangle 665">
            <a:extLst>
              <a:ext uri="{FF2B5EF4-FFF2-40B4-BE49-F238E27FC236}">
                <a16:creationId xmlns:a16="http://schemas.microsoft.com/office/drawing/2014/main" id="{C29959E2-AD9D-9851-E708-A0FD57E0633D}"/>
              </a:ext>
            </a:extLst>
          </p:cNvPr>
          <p:cNvSpPr/>
          <p:nvPr/>
        </p:nvSpPr>
        <p:spPr>
          <a:xfrm rot="5400000">
            <a:off x="9039835" y="3134011"/>
            <a:ext cx="353158" cy="708256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670" name="Rectangle 669">
            <a:extLst>
              <a:ext uri="{FF2B5EF4-FFF2-40B4-BE49-F238E27FC236}">
                <a16:creationId xmlns:a16="http://schemas.microsoft.com/office/drawing/2014/main" id="{94316D8D-1A8B-CD1C-9D81-A53F77D62B4B}"/>
              </a:ext>
            </a:extLst>
          </p:cNvPr>
          <p:cNvSpPr/>
          <p:nvPr/>
        </p:nvSpPr>
        <p:spPr>
          <a:xfrm>
            <a:off x="4986817" y="1177880"/>
            <a:ext cx="182880" cy="182880"/>
          </a:xfrm>
          <a:prstGeom prst="rect">
            <a:avLst/>
          </a:prstGeom>
          <a:solidFill>
            <a:srgbClr val="66E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3D17087A-FA82-1AC3-1FE8-3F796A72C2BB}"/>
              </a:ext>
            </a:extLst>
          </p:cNvPr>
          <p:cNvSpPr/>
          <p:nvPr/>
        </p:nvSpPr>
        <p:spPr>
          <a:xfrm>
            <a:off x="6085729" y="1177880"/>
            <a:ext cx="182880" cy="182880"/>
          </a:xfrm>
          <a:prstGeom prst="rect">
            <a:avLst/>
          </a:prstGeom>
          <a:solidFill>
            <a:srgbClr val="1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672" name="Rectangle 671">
            <a:extLst>
              <a:ext uri="{FF2B5EF4-FFF2-40B4-BE49-F238E27FC236}">
                <a16:creationId xmlns:a16="http://schemas.microsoft.com/office/drawing/2014/main" id="{749A1F07-6B18-8F11-4096-21942F23984C}"/>
              </a:ext>
            </a:extLst>
          </p:cNvPr>
          <p:cNvSpPr/>
          <p:nvPr/>
        </p:nvSpPr>
        <p:spPr>
          <a:xfrm>
            <a:off x="3887905" y="1177880"/>
            <a:ext cx="182880" cy="18288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DB0A605F-133A-4199-AE43-92746F68B89A}"/>
              </a:ext>
            </a:extLst>
          </p:cNvPr>
          <p:cNvSpPr/>
          <p:nvPr/>
        </p:nvSpPr>
        <p:spPr>
          <a:xfrm>
            <a:off x="7184641" y="1177880"/>
            <a:ext cx="18288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674" name="TextBox 673">
            <a:extLst>
              <a:ext uri="{FF2B5EF4-FFF2-40B4-BE49-F238E27FC236}">
                <a16:creationId xmlns:a16="http://schemas.microsoft.com/office/drawing/2014/main" id="{A210E42A-A353-3465-D814-F3F9F50F67B0}"/>
              </a:ext>
            </a:extLst>
          </p:cNvPr>
          <p:cNvSpPr txBox="1"/>
          <p:nvPr/>
        </p:nvSpPr>
        <p:spPr>
          <a:xfrm>
            <a:off x="4026698" y="1139713"/>
            <a:ext cx="5867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5"/>
                </a:solidFill>
              </a:rPr>
              <a:t>沙发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890571E1-AD3F-3B93-4534-9D5244D35BD1}"/>
              </a:ext>
            </a:extLst>
          </p:cNvPr>
          <p:cNvSpPr txBox="1"/>
          <p:nvPr/>
        </p:nvSpPr>
        <p:spPr>
          <a:xfrm>
            <a:off x="5124961" y="1139713"/>
            <a:ext cx="5867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5"/>
                </a:solidFill>
              </a:rPr>
              <a:t>茶几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676" name="TextBox 675">
            <a:extLst>
              <a:ext uri="{FF2B5EF4-FFF2-40B4-BE49-F238E27FC236}">
                <a16:creationId xmlns:a16="http://schemas.microsoft.com/office/drawing/2014/main" id="{F957D396-61FC-9F92-B4BD-480A19DF1E38}"/>
              </a:ext>
            </a:extLst>
          </p:cNvPr>
          <p:cNvSpPr txBox="1"/>
          <p:nvPr/>
        </p:nvSpPr>
        <p:spPr>
          <a:xfrm>
            <a:off x="6223224" y="1139713"/>
            <a:ext cx="6134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5"/>
                </a:solidFill>
              </a:rPr>
              <a:t>桌子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677" name="TextBox 676">
            <a:extLst>
              <a:ext uri="{FF2B5EF4-FFF2-40B4-BE49-F238E27FC236}">
                <a16:creationId xmlns:a16="http://schemas.microsoft.com/office/drawing/2014/main" id="{C626100C-D7E0-C74A-C814-BC35F22955C4}"/>
              </a:ext>
            </a:extLst>
          </p:cNvPr>
          <p:cNvSpPr txBox="1"/>
          <p:nvPr/>
        </p:nvSpPr>
        <p:spPr>
          <a:xfrm>
            <a:off x="7340867" y="1139713"/>
            <a:ext cx="6134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5"/>
                </a:solidFill>
              </a:rPr>
              <a:t>床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627F637B-C575-9CDD-A9FD-1B34CBC06A39}"/>
              </a:ext>
            </a:extLst>
          </p:cNvPr>
          <p:cNvSpPr txBox="1"/>
          <p:nvPr/>
        </p:nvSpPr>
        <p:spPr>
          <a:xfrm>
            <a:off x="363536" y="1621824"/>
            <a:ext cx="3607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B1</a:t>
            </a:r>
            <a:endParaRPr lang="en-US" sz="1100" dirty="0"/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A0A90849-6229-4F9D-B73A-DD1CB4FA07C9}"/>
              </a:ext>
            </a:extLst>
          </p:cNvPr>
          <p:cNvSpPr txBox="1"/>
          <p:nvPr/>
        </p:nvSpPr>
        <p:spPr>
          <a:xfrm>
            <a:off x="2294316" y="1621824"/>
            <a:ext cx="3607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B2</a:t>
            </a:r>
            <a:endParaRPr lang="en-US" sz="1100" dirty="0"/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D7B729A7-D6F1-F58A-76E2-7142834CAB71}"/>
              </a:ext>
            </a:extLst>
          </p:cNvPr>
          <p:cNvSpPr txBox="1"/>
          <p:nvPr/>
        </p:nvSpPr>
        <p:spPr>
          <a:xfrm>
            <a:off x="4225096" y="1621824"/>
            <a:ext cx="3607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B3</a:t>
            </a:r>
            <a:endParaRPr lang="en-US" sz="1100" dirty="0"/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39F55734-61B4-FB53-4D35-4D31D9F09973}"/>
              </a:ext>
            </a:extLst>
          </p:cNvPr>
          <p:cNvSpPr txBox="1"/>
          <p:nvPr/>
        </p:nvSpPr>
        <p:spPr>
          <a:xfrm>
            <a:off x="6185379" y="1621824"/>
            <a:ext cx="3607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B4</a:t>
            </a:r>
            <a:endParaRPr lang="en-US" sz="1100" dirty="0"/>
          </a:p>
        </p:txBody>
      </p:sp>
      <p:sp>
        <p:nvSpPr>
          <p:cNvPr id="682" name="TextBox 681">
            <a:extLst>
              <a:ext uri="{FF2B5EF4-FFF2-40B4-BE49-F238E27FC236}">
                <a16:creationId xmlns:a16="http://schemas.microsoft.com/office/drawing/2014/main" id="{2B5E6C65-6969-BE96-A0DA-64BCD4C854B3}"/>
              </a:ext>
            </a:extLst>
          </p:cNvPr>
          <p:cNvSpPr txBox="1"/>
          <p:nvPr/>
        </p:nvSpPr>
        <p:spPr>
          <a:xfrm>
            <a:off x="8145373" y="1621824"/>
            <a:ext cx="3607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B5</a:t>
            </a:r>
            <a:endParaRPr lang="en-US" sz="1100" dirty="0"/>
          </a:p>
        </p:txBody>
      </p:sp>
      <p:sp>
        <p:nvSpPr>
          <p:cNvPr id="683" name="TextBox 682">
            <a:extLst>
              <a:ext uri="{FF2B5EF4-FFF2-40B4-BE49-F238E27FC236}">
                <a16:creationId xmlns:a16="http://schemas.microsoft.com/office/drawing/2014/main" id="{F5F31450-0058-C39B-B364-2517C70D4B83}"/>
              </a:ext>
            </a:extLst>
          </p:cNvPr>
          <p:cNvSpPr txBox="1"/>
          <p:nvPr/>
        </p:nvSpPr>
        <p:spPr>
          <a:xfrm>
            <a:off x="10108434" y="1621824"/>
            <a:ext cx="3607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B6</a:t>
            </a:r>
            <a:endParaRPr lang="en-US" sz="1100" dirty="0"/>
          </a:p>
        </p:txBody>
      </p:sp>
      <p:sp>
        <p:nvSpPr>
          <p:cNvPr id="842" name="TextBox 841">
            <a:extLst>
              <a:ext uri="{FF2B5EF4-FFF2-40B4-BE49-F238E27FC236}">
                <a16:creationId xmlns:a16="http://schemas.microsoft.com/office/drawing/2014/main" id="{ED15C667-ACCA-7095-1DE4-65EC5368B7C7}"/>
              </a:ext>
            </a:extLst>
          </p:cNvPr>
          <p:cNvSpPr txBox="1"/>
          <p:nvPr/>
        </p:nvSpPr>
        <p:spPr>
          <a:xfrm>
            <a:off x="328662" y="3963568"/>
            <a:ext cx="31560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B7-B12: </a:t>
            </a:r>
            <a:r>
              <a:rPr lang="zh-CN" altLang="en-US" sz="1100" dirty="0"/>
              <a:t>灯具旋转</a:t>
            </a:r>
            <a:r>
              <a:rPr lang="en-US" altLang="zh-CN" sz="1100" dirty="0"/>
              <a:t>30°</a:t>
            </a:r>
            <a:r>
              <a:rPr lang="zh-CN" altLang="en-US" sz="1100" dirty="0"/>
              <a:t>，重复</a:t>
            </a:r>
            <a:r>
              <a:rPr lang="en-US" altLang="zh-CN" sz="1100" dirty="0"/>
              <a:t>B1-B6</a:t>
            </a:r>
          </a:p>
          <a:p>
            <a:r>
              <a:rPr lang="en-US" altLang="zh-CN" sz="1100" dirty="0"/>
              <a:t>B13-B18: </a:t>
            </a:r>
            <a:r>
              <a:rPr lang="zh-CN" altLang="en-US" sz="1100" dirty="0"/>
              <a:t>灯具延之前方向再旋转</a:t>
            </a:r>
            <a:r>
              <a:rPr lang="en-US" altLang="zh-CN" sz="1100" dirty="0"/>
              <a:t>30°</a:t>
            </a:r>
            <a:r>
              <a:rPr lang="zh-CN" altLang="en-US" sz="1100" dirty="0"/>
              <a:t>，重复</a:t>
            </a:r>
            <a:r>
              <a:rPr lang="en-US" altLang="zh-CN" sz="1100" dirty="0"/>
              <a:t>B1-B6</a:t>
            </a:r>
            <a:endParaRPr lang="en-US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04A79E-89FF-C3AC-1E0F-A067EBDF666B}"/>
              </a:ext>
            </a:extLst>
          </p:cNvPr>
          <p:cNvSpPr/>
          <p:nvPr/>
        </p:nvSpPr>
        <p:spPr>
          <a:xfrm rot="5400000">
            <a:off x="11322555" y="3134011"/>
            <a:ext cx="353158" cy="708256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0D8B83-2BE6-ABCD-00AE-BDADC552FD87}"/>
              </a:ext>
            </a:extLst>
          </p:cNvPr>
          <p:cNvSpPr/>
          <p:nvPr/>
        </p:nvSpPr>
        <p:spPr>
          <a:xfrm rot="5400000">
            <a:off x="9979563" y="2201554"/>
            <a:ext cx="712239" cy="453743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4464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ignify Powerpoint Theme">
  <a:themeElements>
    <a:clrScheme name="Signify colour theme">
      <a:dk1>
        <a:sysClr val="windowText" lastClr="000000"/>
      </a:dk1>
      <a:lt1>
        <a:sysClr val="window" lastClr="FFFFFF"/>
      </a:lt1>
      <a:dk2>
        <a:srgbClr val="3C3C41"/>
      </a:dk2>
      <a:lt2>
        <a:srgbClr val="FFFFFF"/>
      </a:lt2>
      <a:accent1>
        <a:srgbClr val="969696"/>
      </a:accent1>
      <a:accent2>
        <a:srgbClr val="D5D5D5"/>
      </a:accent2>
      <a:accent3>
        <a:srgbClr val="00E487"/>
      </a:accent3>
      <a:accent4>
        <a:srgbClr val="66EFB7"/>
      </a:accent4>
      <a:accent5>
        <a:srgbClr val="1432FF"/>
      </a:accent5>
      <a:accent6>
        <a:srgbClr val="A1ADFF"/>
      </a:accent6>
      <a:hlink>
        <a:srgbClr val="0563C1"/>
      </a:hlink>
      <a:folHlink>
        <a:srgbClr val="954F72"/>
      </a:folHlink>
    </a:clrScheme>
    <a:fontScheme name="Signify font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50000">
              <a:srgbClr val="00E487"/>
            </a:gs>
            <a:gs pos="100000">
              <a:srgbClr val="1ECBD0"/>
            </a:gs>
          </a:gsLst>
          <a:lin ang="18900000" scaled="0"/>
        </a:gra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ignify Powerpoint Theme" id="{8A8C33EA-A05B-481F-8EEC-18A36B2C5AEA}" vid="{D7032AE0-009A-443B-BD5E-A19D49EDE00B}"/>
    </a:ext>
  </a:extLst>
</a:theme>
</file>

<file path=ppt/theme/theme2.xml><?xml version="1.0" encoding="utf-8"?>
<a:theme xmlns:a="http://schemas.openxmlformats.org/drawingml/2006/main" name="1_philips_internal_documentation_template_nov13">
  <a:themeElements>
    <a:clrScheme name="I2M Academy">
      <a:dk1>
        <a:srgbClr val="000000"/>
      </a:dk1>
      <a:lt1>
        <a:srgbClr val="FFFFFF"/>
      </a:lt1>
      <a:dk2>
        <a:srgbClr val="000000"/>
      </a:dk2>
      <a:lt2>
        <a:srgbClr val="CCCEDB"/>
      </a:lt2>
      <a:accent1>
        <a:srgbClr val="006BA4"/>
      </a:accent1>
      <a:accent2>
        <a:srgbClr val="1BAD9C"/>
      </a:accent2>
      <a:accent3>
        <a:srgbClr val="479437"/>
      </a:accent3>
      <a:accent4>
        <a:srgbClr val="F68620"/>
      </a:accent4>
      <a:accent5>
        <a:srgbClr val="E9292F"/>
      </a:accent5>
      <a:accent6>
        <a:srgbClr val="7F106B"/>
      </a:accent6>
      <a:hlink>
        <a:srgbClr val="0000FF"/>
      </a:hlink>
      <a:folHlink>
        <a:srgbClr val="CD202C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ilips_internal_documentation_template_nov13.pptx" id="{DE36B277-C83F-4A85-9819-A77CE0CA1F6F}" vid="{FCDF7755-76C1-4ABB-A274-22B823C3C882}"/>
    </a:ext>
  </a:extLst>
</a:theme>
</file>

<file path=ppt/theme/theme3.xml><?xml version="1.0" encoding="utf-8"?>
<a:theme xmlns:a="http://schemas.openxmlformats.org/drawingml/2006/main" name="2_Signify PowerPoint Theme">
  <a:themeElements>
    <a:clrScheme name="Signify colour theme">
      <a:dk1>
        <a:sysClr val="windowText" lastClr="000000"/>
      </a:dk1>
      <a:lt1>
        <a:sysClr val="window" lastClr="FFFFFF"/>
      </a:lt1>
      <a:dk2>
        <a:srgbClr val="3C3C41"/>
      </a:dk2>
      <a:lt2>
        <a:srgbClr val="FFFFFF"/>
      </a:lt2>
      <a:accent1>
        <a:srgbClr val="969696"/>
      </a:accent1>
      <a:accent2>
        <a:srgbClr val="D5D5D5"/>
      </a:accent2>
      <a:accent3>
        <a:srgbClr val="00E487"/>
      </a:accent3>
      <a:accent4>
        <a:srgbClr val="66EFB7"/>
      </a:accent4>
      <a:accent5>
        <a:srgbClr val="1432FF"/>
      </a:accent5>
      <a:accent6>
        <a:srgbClr val="A1ADFF"/>
      </a:accent6>
      <a:hlink>
        <a:srgbClr val="0563C1"/>
      </a:hlink>
      <a:folHlink>
        <a:srgbClr val="954F72"/>
      </a:folHlink>
    </a:clrScheme>
    <a:fontScheme name="Signify font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50000">
              <a:srgbClr val="00E487"/>
            </a:gs>
            <a:gs pos="100000">
              <a:srgbClr val="1ECBD0"/>
            </a:gs>
          </a:gsLst>
          <a:lin ang="18900000" scaled="0"/>
        </a:gra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ignify PowerPoint template 16_9.potx" id="{46BCFB03-164D-49FD-A762-1882913EAC1D}" vid="{F355D025-FDCD-4B69-AABD-EAC9C799E961}"/>
    </a:ext>
  </a:extLst>
</a:theme>
</file>

<file path=ppt/theme/theme4.xml><?xml version="1.0" encoding="utf-8"?>
<a:theme xmlns:a="http://schemas.openxmlformats.org/drawingml/2006/main" name="3_Signify PowerPoint Theme">
  <a:themeElements>
    <a:clrScheme name="Signify colour theme">
      <a:dk1>
        <a:sysClr val="windowText" lastClr="000000"/>
      </a:dk1>
      <a:lt1>
        <a:sysClr val="window" lastClr="FFFFFF"/>
      </a:lt1>
      <a:dk2>
        <a:srgbClr val="3C3C41"/>
      </a:dk2>
      <a:lt2>
        <a:srgbClr val="FFFFFF"/>
      </a:lt2>
      <a:accent1>
        <a:srgbClr val="969696"/>
      </a:accent1>
      <a:accent2>
        <a:srgbClr val="D5D5D5"/>
      </a:accent2>
      <a:accent3>
        <a:srgbClr val="00E487"/>
      </a:accent3>
      <a:accent4>
        <a:srgbClr val="66EFB7"/>
      </a:accent4>
      <a:accent5>
        <a:srgbClr val="1432FF"/>
      </a:accent5>
      <a:accent6>
        <a:srgbClr val="A1ADFF"/>
      </a:accent6>
      <a:hlink>
        <a:srgbClr val="0563C1"/>
      </a:hlink>
      <a:folHlink>
        <a:srgbClr val="954F72"/>
      </a:folHlink>
    </a:clrScheme>
    <a:fontScheme name="Signify font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50000">
              <a:srgbClr val="00E487"/>
            </a:gs>
            <a:gs pos="100000">
              <a:srgbClr val="1ECBD0"/>
            </a:gs>
          </a:gsLst>
          <a:lin ang="18900000" scaled="0"/>
        </a:gra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ignify PowerPoint template 16_9.potx" id="{8877FC43-47E4-4E35-89FD-E256031568C2}" vid="{6CFF5B16-F80C-4D41-83B5-F839FD797EE6}"/>
    </a:ext>
  </a:extLst>
</a:theme>
</file>

<file path=ppt/theme/theme5.xml><?xml version="1.0" encoding="utf-8"?>
<a:theme xmlns:a="http://schemas.openxmlformats.org/drawingml/2006/main" name="1_Signify PowerPoint Theme">
  <a:themeElements>
    <a:clrScheme name="Signify colour theme">
      <a:dk1>
        <a:sysClr val="windowText" lastClr="000000"/>
      </a:dk1>
      <a:lt1>
        <a:sysClr val="window" lastClr="FFFFFF"/>
      </a:lt1>
      <a:dk2>
        <a:srgbClr val="3C3C41"/>
      </a:dk2>
      <a:lt2>
        <a:srgbClr val="FFFFFF"/>
      </a:lt2>
      <a:accent1>
        <a:srgbClr val="969696"/>
      </a:accent1>
      <a:accent2>
        <a:srgbClr val="D5D5D5"/>
      </a:accent2>
      <a:accent3>
        <a:srgbClr val="00E487"/>
      </a:accent3>
      <a:accent4>
        <a:srgbClr val="66EFB7"/>
      </a:accent4>
      <a:accent5>
        <a:srgbClr val="1432FF"/>
      </a:accent5>
      <a:accent6>
        <a:srgbClr val="A1ADFF"/>
      </a:accent6>
      <a:hlink>
        <a:srgbClr val="0563C1"/>
      </a:hlink>
      <a:folHlink>
        <a:srgbClr val="954F72"/>
      </a:folHlink>
    </a:clrScheme>
    <a:fontScheme name="Signify font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50000">
              <a:srgbClr val="00E487"/>
            </a:gs>
            <a:gs pos="100000">
              <a:srgbClr val="1ECBD0"/>
            </a:gs>
          </a:gsLst>
          <a:lin ang="18900000" scaled="0"/>
        </a:gra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ignify PowerPoint template 16_9.potx" id="{8877FC43-47E4-4E35-89FD-E256031568C2}" vid="{6CFF5B16-F80C-4D41-83B5-F839FD797E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Signify Powerpoint Theme</Template>
  <TotalTime>4970</TotalTime>
  <Words>4098</Words>
  <Application>Microsoft Office PowerPoint</Application>
  <PresentationFormat>Widescreen</PresentationFormat>
  <Paragraphs>413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Berlin Sans FB Demi</vt:lpstr>
      <vt:lpstr>Calibri</vt:lpstr>
      <vt:lpstr>Cambria Math</vt:lpstr>
      <vt:lpstr>Wingdings</vt:lpstr>
      <vt:lpstr>Signify Powerpoint Theme</vt:lpstr>
      <vt:lpstr>1_philips_internal_documentation_template_nov13</vt:lpstr>
      <vt:lpstr>2_Signify PowerPoint Theme</vt:lpstr>
      <vt:lpstr>3_Signify PowerPoint Theme</vt:lpstr>
      <vt:lpstr>1_Signify PowerPoint Theme</vt:lpstr>
      <vt:lpstr>Multiple ToF for Mi ceiling pro  Sensing requirements &amp; performance verification plan </vt:lpstr>
      <vt:lpstr>Version info</vt:lpstr>
      <vt:lpstr>Multiple ToF sensing requirements</vt:lpstr>
      <vt:lpstr>Typical application conditions</vt:lpstr>
      <vt:lpstr>PowerPoint Presentation</vt:lpstr>
      <vt:lpstr>功能测试：布局生成</vt:lpstr>
      <vt:lpstr>Sensing performance verification plan</vt:lpstr>
      <vt:lpstr>Sensing performance verification plan</vt:lpstr>
      <vt:lpstr>Sensing performance verification plan</vt:lpstr>
      <vt:lpstr>Sensing performance verification plan</vt:lpstr>
      <vt:lpstr>Sensing performance verification plan</vt:lpstr>
      <vt:lpstr>Sensing performance verification plan</vt:lpstr>
      <vt:lpstr>Sensing performance verification plan</vt:lpstr>
      <vt:lpstr>功能测试：人员追踪</vt:lpstr>
      <vt:lpstr>Sensing performance verification plan</vt:lpstr>
      <vt:lpstr>Sensing performance verification plan</vt:lpstr>
      <vt:lpstr>Sensing performance verification plan</vt:lpstr>
      <vt:lpstr>Sensing performance verification plan</vt:lpstr>
      <vt:lpstr>Sensing performance verification plan</vt:lpstr>
      <vt:lpstr>Sensing performance verification plan</vt:lpstr>
      <vt:lpstr>Sensing performance verification plan</vt:lpstr>
      <vt:lpstr>PowerPoint Presentation</vt:lpstr>
      <vt:lpstr>Cover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 Dong WEI</dc:creator>
  <cp:lastModifiedBy>Gong Ming Wei</cp:lastModifiedBy>
  <cp:revision>1</cp:revision>
  <dcterms:created xsi:type="dcterms:W3CDTF">2024-06-07T03:26:21Z</dcterms:created>
  <dcterms:modified xsi:type="dcterms:W3CDTF">2024-10-23T03:36:27Z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0f7727a-510c-40ce-a418-7fdfc8e6513f_Enabled">
    <vt:lpwstr>true</vt:lpwstr>
  </property>
  <property fmtid="{D5CDD505-2E9C-101B-9397-08002B2CF9AE}" pid="3" name="MSIP_Label_00f7727a-510c-40ce-a418-7fdfc8e6513f_SetDate">
    <vt:lpwstr>2024-06-07T03:26:31Z</vt:lpwstr>
  </property>
  <property fmtid="{D5CDD505-2E9C-101B-9397-08002B2CF9AE}" pid="4" name="MSIP_Label_00f7727a-510c-40ce-a418-7fdfc8e6513f_Method">
    <vt:lpwstr>Standard</vt:lpwstr>
  </property>
  <property fmtid="{D5CDD505-2E9C-101B-9397-08002B2CF9AE}" pid="5" name="MSIP_Label_00f7727a-510c-40ce-a418-7fdfc8e6513f_Name">
    <vt:lpwstr>Classified (without encryption)</vt:lpwstr>
  </property>
  <property fmtid="{D5CDD505-2E9C-101B-9397-08002B2CF9AE}" pid="6" name="MSIP_Label_00f7727a-510c-40ce-a418-7fdfc8e6513f_SiteId">
    <vt:lpwstr>75b2f54b-feff-400d-8e0b-67102edb9a23</vt:lpwstr>
  </property>
  <property fmtid="{D5CDD505-2E9C-101B-9397-08002B2CF9AE}" pid="7" name="MSIP_Label_00f7727a-510c-40ce-a418-7fdfc8e6513f_ActionId">
    <vt:lpwstr>5da99011-b5d8-4bbc-a443-36fa6dd3a119</vt:lpwstr>
  </property>
  <property fmtid="{D5CDD505-2E9C-101B-9397-08002B2CF9AE}" pid="8" name="MSIP_Label_00f7727a-510c-40ce-a418-7fdfc8e6513f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Classified</vt:lpwstr>
  </property>
</Properties>
</file>