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6B224-7A7B-4D83-0255-856977019C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27988D-8034-EEB4-A33B-F5614FF09F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64A751-C5F8-A54D-6836-1DA2B7EE2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0ABA4-A77F-45A8-BCDA-A86A57BA6FE6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2B3867-86FF-0271-B75C-535256743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849086-721A-195E-9947-8978A560C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D16EB-2508-4B83-B9CB-8688885D3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151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286BD-293A-D480-C16C-04274D91D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643491-9ADD-C392-775D-B70F81F536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AE4512-726E-1386-EEB3-2D2E86313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0ABA4-A77F-45A8-BCDA-A86A57BA6FE6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6E9C4C-7E3B-E68F-2550-276A66509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34AA5D-C671-AB4A-46C4-8BD421AC1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D16EB-2508-4B83-B9CB-8688885D3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792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A0DED5-3469-073C-0B5E-F1D35E533A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A9A818-E362-0405-46A9-51EC8C038C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93C8A4-DB65-2279-D1E9-51F247E30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0ABA4-A77F-45A8-BCDA-A86A57BA6FE6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7D94DF-2E10-A774-5BD4-BFD902123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BE3486-31FA-6813-68F2-3B920FA4A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D16EB-2508-4B83-B9CB-8688885D3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00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EDD1F-1403-EF62-47F8-ABC80110F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E6C729-BA23-29DD-2C15-1BB5F3A33F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51DD5-005B-760A-113B-5EB0A0C91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0ABA4-A77F-45A8-BCDA-A86A57BA6FE6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59823B-A133-C557-EE87-AF60BD4CA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2EDD73-37EE-254F-5706-30D00C3E0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D16EB-2508-4B83-B9CB-8688885D3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249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9997C-05CC-DB9B-51EA-4BA0C2493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7D7D31-F4DD-B0F7-6802-9EEA3E87F9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176AD-53A5-90D3-1816-8F6156FE1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0ABA4-A77F-45A8-BCDA-A86A57BA6FE6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7C70FB-F761-57FA-B2C2-A4167E59D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54909B-B152-4DD6-5176-E74EDBD43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D16EB-2508-4B83-B9CB-8688885D3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548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2542C-A2CF-F906-F22A-595D7E654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1CF6EC-1C74-6A25-1B7E-188CC56869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5DBF41-8B53-B676-E7D4-EBE1D14217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066C3A-EBF5-5BF6-790F-520D64064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0ABA4-A77F-45A8-BCDA-A86A57BA6FE6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8BE61E-1159-9794-51DD-6E1A4D8F0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126155-2C5E-84F4-5D09-456E6D306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D16EB-2508-4B83-B9CB-8688885D3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616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7DE73-B037-AA55-0584-EBE5826DC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DF9FEF-C981-8292-CB0C-BB9EF8E90A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8D6129-7886-537D-276A-920C5D1E0F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24D72D-C821-297F-1643-10AC1E4BF5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0A752B-D042-4E38-EE2A-54A48F9C71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A51233-3330-DA53-5762-7D88959A6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0ABA4-A77F-45A8-BCDA-A86A57BA6FE6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AC68D1-8298-FC77-6746-56DFD93A9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7D004F-2C38-9340-C833-62D45C03D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D16EB-2508-4B83-B9CB-8688885D3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81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DC767-548D-4C45-5A5B-9221CADCF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58F103-750E-53DD-B388-5194391B6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0ABA4-A77F-45A8-BCDA-A86A57BA6FE6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65521F-2B11-13B9-2F90-F8BD6C4D6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F1CA8E-4A13-2546-5897-431C5ACAB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D16EB-2508-4B83-B9CB-8688885D3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24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64FAA9-20BE-A8B8-64D9-4683D8ED8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0ABA4-A77F-45A8-BCDA-A86A57BA6FE6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AF4EA6-D760-310C-908F-673D6E872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10B514-866B-02F3-4FFA-FA12B03EC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D16EB-2508-4B83-B9CB-8688885D3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262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B489C-D992-3F64-C1E1-3FF6E2947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451A3-02FF-C61D-3DD6-782B527969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D24352-C142-7F58-74BD-AF87086678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9E7B37-5340-5D52-EC17-42E083D04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0ABA4-A77F-45A8-BCDA-A86A57BA6FE6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890156-92EC-E00C-6D6F-74A436430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98A093-A754-5202-6C75-BEBDB6277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D16EB-2508-4B83-B9CB-8688885D3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788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56350-85B6-7ECE-E75E-8F0AE207E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0E917A-1888-D5A1-33E2-33236EDD6C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E64C72-C9DB-5DDD-8263-2F289855D2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A4222A-BA99-ACAE-DF2A-FD92FE110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0ABA4-A77F-45A8-BCDA-A86A57BA6FE6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269114-5EF9-3DEF-1E80-0CEACBF63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104F9B-C10F-6C5C-489D-BFB75EBC9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D16EB-2508-4B83-B9CB-8688885D3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207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BB0EB7-42DD-1741-46EF-4BCBAD569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BA0336-1339-8B72-14C3-B128E2CD77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BCC2FD-3BD4-B7C9-7707-2625D5643B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DE0ABA4-A77F-45A8-BCDA-A86A57BA6FE6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0B9BB2-8432-363D-D2DB-8B814D0C3E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1D96C9-7113-7A50-E9BA-E8D553E14E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5AD16EB-2508-4B83-B9CB-8688885D3CE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BFA711-4AD0-8567-BFDD-DB11BFD0705F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63500" y="63500"/>
            <a:ext cx="509588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Classified</a:t>
            </a:r>
          </a:p>
        </p:txBody>
      </p:sp>
    </p:spTree>
    <p:extLst>
      <p:ext uri="{BB962C8B-B14F-4D97-AF65-F5344CB8AC3E}">
        <p14:creationId xmlns:p14="http://schemas.microsoft.com/office/powerpoint/2010/main" val="3381471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8C93B-EF72-602A-7889-A3A853F93C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C9C82A-B39D-1EFD-4C42-6C9E6E30E8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692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red object on a black background&#10;&#10;Description automatically generated">
            <a:extLst>
              <a:ext uri="{FF2B5EF4-FFF2-40B4-BE49-F238E27FC236}">
                <a16:creationId xmlns:a16="http://schemas.microsoft.com/office/drawing/2014/main" id="{44F60CBE-238D-746C-0683-7A36A498A7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457" y="-391"/>
            <a:ext cx="6858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CD8A847-DAC6-1B69-39C7-AEED3D5954D1}"/>
              </a:ext>
            </a:extLst>
          </p:cNvPr>
          <p:cNvSpPr txBox="1"/>
          <p:nvPr/>
        </p:nvSpPr>
        <p:spPr>
          <a:xfrm>
            <a:off x="370114" y="304800"/>
            <a:ext cx="522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 </a:t>
            </a: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59968CFD-25F4-12E8-3B2A-34C78D26F8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7456773"/>
              </p:ext>
            </p:extLst>
          </p:nvPr>
        </p:nvGraphicFramePr>
        <p:xfrm>
          <a:off x="1099457" y="3"/>
          <a:ext cx="6858000" cy="68579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50">
                  <a:extLst>
                    <a:ext uri="{9D8B030D-6E8A-4147-A177-3AD203B41FA5}">
                      <a16:colId xmlns:a16="http://schemas.microsoft.com/office/drawing/2014/main" val="1133367165"/>
                    </a:ext>
                  </a:extLst>
                </a:gridCol>
                <a:gridCol w="857250">
                  <a:extLst>
                    <a:ext uri="{9D8B030D-6E8A-4147-A177-3AD203B41FA5}">
                      <a16:colId xmlns:a16="http://schemas.microsoft.com/office/drawing/2014/main" val="1878883146"/>
                    </a:ext>
                  </a:extLst>
                </a:gridCol>
                <a:gridCol w="857250">
                  <a:extLst>
                    <a:ext uri="{9D8B030D-6E8A-4147-A177-3AD203B41FA5}">
                      <a16:colId xmlns:a16="http://schemas.microsoft.com/office/drawing/2014/main" val="86405602"/>
                    </a:ext>
                  </a:extLst>
                </a:gridCol>
                <a:gridCol w="857250">
                  <a:extLst>
                    <a:ext uri="{9D8B030D-6E8A-4147-A177-3AD203B41FA5}">
                      <a16:colId xmlns:a16="http://schemas.microsoft.com/office/drawing/2014/main" val="3907381103"/>
                    </a:ext>
                  </a:extLst>
                </a:gridCol>
                <a:gridCol w="857250">
                  <a:extLst>
                    <a:ext uri="{9D8B030D-6E8A-4147-A177-3AD203B41FA5}">
                      <a16:colId xmlns:a16="http://schemas.microsoft.com/office/drawing/2014/main" val="3212371802"/>
                    </a:ext>
                  </a:extLst>
                </a:gridCol>
                <a:gridCol w="857250">
                  <a:extLst>
                    <a:ext uri="{9D8B030D-6E8A-4147-A177-3AD203B41FA5}">
                      <a16:colId xmlns:a16="http://schemas.microsoft.com/office/drawing/2014/main" val="3315893995"/>
                    </a:ext>
                  </a:extLst>
                </a:gridCol>
                <a:gridCol w="857250">
                  <a:extLst>
                    <a:ext uri="{9D8B030D-6E8A-4147-A177-3AD203B41FA5}">
                      <a16:colId xmlns:a16="http://schemas.microsoft.com/office/drawing/2014/main" val="3061005599"/>
                    </a:ext>
                  </a:extLst>
                </a:gridCol>
                <a:gridCol w="857250">
                  <a:extLst>
                    <a:ext uri="{9D8B030D-6E8A-4147-A177-3AD203B41FA5}">
                      <a16:colId xmlns:a16="http://schemas.microsoft.com/office/drawing/2014/main" val="455870173"/>
                    </a:ext>
                  </a:extLst>
                </a:gridCol>
              </a:tblGrid>
              <a:tr h="846957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0900037"/>
                  </a:ext>
                </a:extLst>
              </a:tr>
              <a:tr h="85872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8209086"/>
                  </a:ext>
                </a:extLst>
              </a:tr>
              <a:tr h="85872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1,2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9184425"/>
                  </a:ext>
                </a:extLst>
              </a:tr>
              <a:tr h="85872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2,1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2,1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2,1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2,1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2,1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4900543"/>
                  </a:ext>
                </a:extLst>
              </a:tr>
              <a:tr h="85872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2,1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330901"/>
                  </a:ext>
                </a:extLst>
              </a:tr>
              <a:tr h="85872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0789756"/>
                  </a:ext>
                </a:extLst>
              </a:tr>
              <a:tr h="85872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2,1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4501288"/>
                  </a:ext>
                </a:extLst>
              </a:tr>
              <a:tr h="85872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2,1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2,2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2,1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2,1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2,1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8084520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A91B9722-F160-F66B-568D-6FFC3547F1B5}"/>
              </a:ext>
            </a:extLst>
          </p:cNvPr>
          <p:cNvSpPr txBox="1"/>
          <p:nvPr/>
        </p:nvSpPr>
        <p:spPr>
          <a:xfrm>
            <a:off x="8267700" y="1888395"/>
            <a:ext cx="248738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([[1, 1, 2, 1, 1, 1, 1, 1],</a:t>
            </a:r>
          </a:p>
          <a:p>
            <a:r>
              <a:rPr lang="en-US" dirty="0"/>
              <a:t>[2, 1, 1, 1, 1, 1, 1, 2],</a:t>
            </a:r>
          </a:p>
          <a:p>
            <a:r>
              <a:rPr lang="en-US" dirty="0"/>
              <a:t>[1, 1, 1, 1, 2, 2, 1, 2],</a:t>
            </a:r>
          </a:p>
          <a:p>
            <a:r>
              <a:rPr lang="en-US" dirty="0"/>
              <a:t>[2, 1, 2, 1, 1, 1, 1, 2],</a:t>
            </a:r>
          </a:p>
          <a:p>
            <a:r>
              <a:rPr lang="en-US" dirty="0"/>
              <a:t>[1, 1, 1, 1, 1, 1, 1, 3],</a:t>
            </a:r>
          </a:p>
          <a:p>
            <a:r>
              <a:rPr lang="en-US" dirty="0"/>
              <a:t>[1, 1, 1, 1, 1, 2, 1, 3],</a:t>
            </a:r>
          </a:p>
          <a:p>
            <a:r>
              <a:rPr lang="en-US" dirty="0"/>
              <a:t>[1, 1, 1, 1, 1, 1, 1, 2],</a:t>
            </a:r>
          </a:p>
          <a:p>
            <a:r>
              <a:rPr lang="en-US" dirty="0"/>
              <a:t>[1, 1, 1, 1, 1, 2, 1, 2]]),</a:t>
            </a:r>
          </a:p>
        </p:txBody>
      </p:sp>
    </p:spTree>
    <p:extLst>
      <p:ext uri="{BB962C8B-B14F-4D97-AF65-F5344CB8AC3E}">
        <p14:creationId xmlns:p14="http://schemas.microsoft.com/office/powerpoint/2010/main" val="2778585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1E76FF-2F1D-3CDC-96AF-327D4B8321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kern="1200" dirty="0">
                <a:solidFill>
                  <a:srgbClr val="FFFFFF"/>
                </a:solidFill>
                <a:effectLst/>
                <a:latin typeface="Aptos" panose="020B0004020202020204" pitchFamily="34" charset="0"/>
              </a:rPr>
              <a:t>1</a:t>
            </a: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kern="1200" dirty="0">
                <a:solidFill>
                  <a:srgbClr val="FFFFFF"/>
                </a:solidFill>
                <a:effectLst/>
                <a:latin typeface="Aptos" panose="020B0004020202020204" pitchFamily="34" charset="0"/>
              </a:rPr>
              <a:t>1</a:t>
            </a: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kern="1200" dirty="0">
                <a:solidFill>
                  <a:srgbClr val="FFFFFF"/>
                </a:solidFill>
                <a:effectLst/>
                <a:latin typeface="Aptos" panose="020B0004020202020204" pitchFamily="34" charset="0"/>
              </a:rPr>
              <a:t>1</a:t>
            </a: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kern="1200" dirty="0">
                <a:solidFill>
                  <a:srgbClr val="FFFFFF"/>
                </a:solidFill>
                <a:effectLst/>
                <a:latin typeface="Aptos" panose="020B0004020202020204" pitchFamily="34" charset="0"/>
              </a:rPr>
              <a:t>1</a:t>
            </a: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kern="1200" dirty="0">
                <a:solidFill>
                  <a:srgbClr val="FFFFFF"/>
                </a:solidFill>
                <a:effectLst/>
                <a:latin typeface="Aptos" panose="020B0004020202020204" pitchFamily="34" charset="0"/>
              </a:rPr>
              <a:t>1</a:t>
            </a: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kern="1200" dirty="0">
                <a:solidFill>
                  <a:srgbClr val="FFFFFF"/>
                </a:solidFill>
                <a:effectLst/>
                <a:latin typeface="Aptos" panose="020B0004020202020204" pitchFamily="34" charset="0"/>
              </a:rPr>
              <a:t>1</a:t>
            </a: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kern="1200" dirty="0">
                <a:solidFill>
                  <a:srgbClr val="FFFFFF"/>
                </a:solidFill>
                <a:effectLst/>
                <a:latin typeface="Aptos" panose="020B0004020202020204" pitchFamily="34" charset="0"/>
              </a:rPr>
              <a:t>1</a:t>
            </a: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kern="1200" dirty="0">
                <a:solidFill>
                  <a:srgbClr val="FFFFFF"/>
                </a:solidFill>
                <a:effectLst/>
                <a:latin typeface="Aptos" panose="020B0004020202020204" pitchFamily="34" charset="0"/>
              </a:rPr>
              <a:t>1</a:t>
            </a: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kern="1200" dirty="0">
                <a:solidFill>
                  <a:srgbClr val="FFFFFF"/>
                </a:solidFill>
                <a:effectLst/>
                <a:latin typeface="Aptos" panose="020B0004020202020204" pitchFamily="34" charset="0"/>
              </a:rPr>
              <a:t>1</a:t>
            </a: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kern="1200" dirty="0">
                <a:solidFill>
                  <a:srgbClr val="FFFFFF"/>
                </a:solidFill>
                <a:effectLst/>
                <a:latin typeface="Aptos" panose="020B0004020202020204" pitchFamily="34" charset="0"/>
              </a:rPr>
              <a:t>1</a:t>
            </a: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kern="1200" dirty="0">
                <a:solidFill>
                  <a:srgbClr val="FFFFFF"/>
                </a:solidFill>
                <a:effectLst/>
                <a:latin typeface="Aptos" panose="020B0004020202020204" pitchFamily="34" charset="0"/>
              </a:rPr>
              <a:t>1</a:t>
            </a: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kern="1200" dirty="0">
                <a:solidFill>
                  <a:srgbClr val="FFFFFF"/>
                </a:solidFill>
                <a:effectLst/>
                <a:latin typeface="Aptos" panose="020B0004020202020204" pitchFamily="34" charset="0"/>
              </a:rPr>
              <a:t>1</a:t>
            </a: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kern="1200" dirty="0">
                <a:solidFill>
                  <a:srgbClr val="FFFFFF"/>
                </a:solidFill>
                <a:effectLst/>
                <a:latin typeface="Aptos" panose="020B0004020202020204" pitchFamily="34" charset="0"/>
              </a:rPr>
              <a:t>1</a:t>
            </a: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kern="1200" dirty="0">
                <a:solidFill>
                  <a:srgbClr val="FFFFFF"/>
                </a:solidFill>
                <a:effectLst/>
                <a:latin typeface="Aptos" panose="020B0004020202020204" pitchFamily="34" charset="0"/>
              </a:rPr>
              <a:t>1</a:t>
            </a: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kern="1200" dirty="0">
                <a:solidFill>
                  <a:srgbClr val="FFFFFF"/>
                </a:solidFill>
                <a:effectLst/>
                <a:latin typeface="Aptos" panose="020B0004020202020204" pitchFamily="34" charset="0"/>
              </a:rPr>
              <a:t>1</a:t>
            </a: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kern="1200" dirty="0">
                <a:solidFill>
                  <a:srgbClr val="FFFFFF"/>
                </a:solidFill>
                <a:effectLst/>
                <a:latin typeface="Aptos" panose="020B0004020202020204" pitchFamily="34" charset="0"/>
              </a:rPr>
              <a:t>1</a:t>
            </a: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kern="1200" dirty="0">
                <a:solidFill>
                  <a:srgbClr val="FFFFFF"/>
                </a:solidFill>
                <a:effectLst/>
                <a:latin typeface="Aptos" panose="020B0004020202020204" pitchFamily="34" charset="0"/>
              </a:rPr>
              <a:t>1</a:t>
            </a: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kern="1200" dirty="0">
                <a:solidFill>
                  <a:srgbClr val="FFFFFF"/>
                </a:solidFill>
                <a:effectLst/>
                <a:latin typeface="Aptos" panose="020B0004020202020204" pitchFamily="34" charset="0"/>
              </a:rPr>
              <a:t>1</a:t>
            </a: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kern="1200" dirty="0">
                <a:solidFill>
                  <a:srgbClr val="FFFFFF"/>
                </a:solidFill>
                <a:effectLst/>
                <a:latin typeface="Aptos" panose="020B0004020202020204" pitchFamily="34" charset="0"/>
              </a:rPr>
              <a:t>1</a:t>
            </a: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kern="1200" dirty="0">
                <a:solidFill>
                  <a:srgbClr val="FFFFFF"/>
                </a:solidFill>
                <a:effectLst/>
                <a:latin typeface="Aptos" panose="020B0004020202020204" pitchFamily="34" charset="0"/>
              </a:rPr>
              <a:t>1</a:t>
            </a: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kern="1200" dirty="0">
                <a:solidFill>
                  <a:srgbClr val="FFFFFF"/>
                </a:solidFill>
                <a:effectLst/>
                <a:latin typeface="Aptos" panose="020B0004020202020204" pitchFamily="34" charset="0"/>
              </a:rPr>
              <a:t>1</a:t>
            </a: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kern="1200" dirty="0">
                <a:solidFill>
                  <a:srgbClr val="FFFFFF"/>
                </a:solidFill>
                <a:effectLst/>
                <a:latin typeface="Aptos" panose="020B0004020202020204" pitchFamily="34" charset="0"/>
              </a:rPr>
              <a:t>1</a:t>
            </a: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kern="1200" dirty="0">
                <a:solidFill>
                  <a:srgbClr val="FFFFFF"/>
                </a:solidFill>
                <a:effectLst/>
                <a:latin typeface="Aptos" panose="020B0004020202020204" pitchFamily="34" charset="0"/>
              </a:rPr>
              <a:t>1</a:t>
            </a: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kern="1200" dirty="0">
                <a:solidFill>
                  <a:srgbClr val="FFFFFF"/>
                </a:solidFill>
                <a:effectLst/>
                <a:latin typeface="Aptos" panose="020B0004020202020204" pitchFamily="34" charset="0"/>
              </a:rPr>
              <a:t>1</a:t>
            </a: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kern="1200" dirty="0">
                <a:solidFill>
                  <a:srgbClr val="FFFFFF"/>
                </a:solidFill>
                <a:effectLst/>
                <a:latin typeface="Aptos" panose="020B0004020202020204" pitchFamily="34" charset="0"/>
              </a:rPr>
              <a:t>2</a:t>
            </a: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kern="1200" dirty="0">
                <a:solidFill>
                  <a:srgbClr val="FFFFFF"/>
                </a:solidFill>
                <a:effectLst/>
                <a:latin typeface="Aptos" panose="020B0004020202020204" pitchFamily="34" charset="0"/>
              </a:rPr>
              <a:t>2</a:t>
            </a: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kern="1200" dirty="0">
                <a:solidFill>
                  <a:srgbClr val="FFFFFF"/>
                </a:solidFill>
                <a:effectLst/>
                <a:latin typeface="Aptos" panose="020B0004020202020204" pitchFamily="34" charset="0"/>
              </a:rPr>
              <a:t>2</a:t>
            </a: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kern="1200" dirty="0">
                <a:solidFill>
                  <a:srgbClr val="FFFFFF"/>
                </a:solidFill>
                <a:effectLst/>
                <a:latin typeface="Aptos" panose="020B0004020202020204" pitchFamily="34" charset="0"/>
              </a:rPr>
              <a:t>2</a:t>
            </a: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kern="1200" dirty="0">
                <a:solidFill>
                  <a:srgbClr val="FFFFFF"/>
                </a:solidFill>
                <a:effectLst/>
                <a:latin typeface="Aptos" panose="020B0004020202020204" pitchFamily="34" charset="0"/>
              </a:rPr>
              <a:t>2</a:t>
            </a: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kern="1200" dirty="0">
                <a:solidFill>
                  <a:srgbClr val="FFFFFF"/>
                </a:solidFill>
                <a:effectLst/>
                <a:latin typeface="Aptos" panose="020B0004020202020204" pitchFamily="34" charset="0"/>
              </a:rPr>
              <a:t>1</a:t>
            </a: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kern="1200" dirty="0">
                <a:solidFill>
                  <a:srgbClr val="FFFFFF"/>
                </a:solidFill>
                <a:effectLst/>
                <a:latin typeface="Aptos" panose="020B0004020202020204" pitchFamily="34" charset="0"/>
              </a:rPr>
              <a:t>2</a:t>
            </a: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kern="1200" dirty="0">
                <a:solidFill>
                  <a:srgbClr val="FFFFFF"/>
                </a:solidFill>
                <a:effectLst/>
                <a:latin typeface="Aptos" panose="020B0004020202020204" pitchFamily="34" charset="0"/>
              </a:rPr>
              <a:t>2</a:t>
            </a: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kern="1200" dirty="0">
                <a:solidFill>
                  <a:srgbClr val="FFFFFF"/>
                </a:solidFill>
                <a:effectLst/>
                <a:latin typeface="Aptos" panose="020B0004020202020204" pitchFamily="34" charset="0"/>
              </a:rPr>
              <a:t>2</a:t>
            </a: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kern="1200" dirty="0">
                <a:solidFill>
                  <a:srgbClr val="FFFFFF"/>
                </a:solidFill>
                <a:effectLst/>
                <a:latin typeface="Aptos" panose="020B0004020202020204" pitchFamily="34" charset="0"/>
              </a:rPr>
              <a:t>2</a:t>
            </a: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kern="1200" dirty="0">
                <a:solidFill>
                  <a:srgbClr val="FFFFFF"/>
                </a:solidFill>
                <a:effectLst/>
                <a:latin typeface="Aptos" panose="020B0004020202020204" pitchFamily="34" charset="0"/>
              </a:rPr>
              <a:t>2</a:t>
            </a: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kern="1200" dirty="0">
                <a:solidFill>
                  <a:srgbClr val="FFFFFF"/>
                </a:solidFill>
                <a:effectLst/>
                <a:latin typeface="Aptos" panose="020B0004020202020204" pitchFamily="34" charset="0"/>
              </a:rPr>
              <a:t>2</a:t>
            </a: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kern="1200" dirty="0">
                <a:solidFill>
                  <a:srgbClr val="FFFFFF"/>
                </a:solidFill>
                <a:effectLst/>
                <a:latin typeface="Aptos" panose="020B0004020202020204" pitchFamily="34" charset="0"/>
              </a:rPr>
              <a:t>2</a:t>
            </a: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kern="1200" dirty="0">
                <a:solidFill>
                  <a:srgbClr val="FFFFFF"/>
                </a:solidFill>
                <a:effectLst/>
                <a:latin typeface="Aptos" panose="020B0004020202020204" pitchFamily="34" charset="0"/>
              </a:rPr>
              <a:t>2</a:t>
            </a: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kern="1200" dirty="0">
                <a:solidFill>
                  <a:srgbClr val="FFFFFF"/>
                </a:solidFill>
                <a:effectLst/>
                <a:latin typeface="Aptos" panose="020B0004020202020204" pitchFamily="34" charset="0"/>
              </a:rPr>
              <a:t>2</a:t>
            </a: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kern="1200" dirty="0">
                <a:solidFill>
                  <a:srgbClr val="FFFFFF"/>
                </a:solidFill>
                <a:effectLst/>
                <a:latin typeface="Aptos" panose="020B0004020202020204" pitchFamily="34" charset="0"/>
              </a:rPr>
              <a:t>2</a:t>
            </a: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kern="1200" dirty="0">
                <a:solidFill>
                  <a:srgbClr val="FFFFFF"/>
                </a:solidFill>
                <a:effectLst/>
                <a:latin typeface="Aptos" panose="020B0004020202020204" pitchFamily="34" charset="0"/>
              </a:rPr>
              <a:t>2</a:t>
            </a: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kern="1200" dirty="0">
                <a:solidFill>
                  <a:srgbClr val="FFFFFF"/>
                </a:solidFill>
                <a:effectLst/>
                <a:latin typeface="Aptos" panose="020B0004020202020204" pitchFamily="34" charset="0"/>
              </a:rPr>
              <a:t>2</a:t>
            </a: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kern="1200" dirty="0">
                <a:solidFill>
                  <a:srgbClr val="FFFFFF"/>
                </a:solidFill>
                <a:effectLst/>
                <a:latin typeface="Aptos" panose="020B0004020202020204" pitchFamily="34" charset="0"/>
              </a:rPr>
              <a:t>2</a:t>
            </a: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kern="1200" dirty="0">
                <a:solidFill>
                  <a:srgbClr val="FFFFFF"/>
                </a:solidFill>
                <a:effectLst/>
                <a:latin typeface="Aptos" panose="020B0004020202020204" pitchFamily="34" charset="0"/>
              </a:rPr>
              <a:t>2</a:t>
            </a: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kern="1200" dirty="0">
                <a:solidFill>
                  <a:srgbClr val="FFFFFF"/>
                </a:solidFill>
                <a:effectLst/>
                <a:latin typeface="Aptos" panose="020B0004020202020204" pitchFamily="34" charset="0"/>
              </a:rPr>
              <a:t>2</a:t>
            </a: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kern="1200" dirty="0">
                <a:solidFill>
                  <a:srgbClr val="FFFFFF"/>
                </a:solidFill>
                <a:effectLst/>
                <a:latin typeface="Aptos" panose="020B0004020202020204" pitchFamily="34" charset="0"/>
              </a:rPr>
              <a:t>2</a:t>
            </a: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kern="1200" dirty="0">
                <a:solidFill>
                  <a:srgbClr val="FFFFFF"/>
                </a:solidFill>
                <a:effectLst/>
                <a:latin typeface="Aptos" panose="020B0004020202020204" pitchFamily="34" charset="0"/>
              </a:rPr>
              <a:t>2</a:t>
            </a: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kern="1200" dirty="0">
                <a:solidFill>
                  <a:srgbClr val="FFFFFF"/>
                </a:solidFill>
                <a:effectLst/>
                <a:latin typeface="Aptos" panose="020B0004020202020204" pitchFamily="34" charset="0"/>
              </a:rPr>
              <a:t>2</a:t>
            </a: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kern="1200" dirty="0">
                <a:solidFill>
                  <a:srgbClr val="FFFFFF"/>
                </a:solidFill>
                <a:effectLst/>
                <a:latin typeface="Aptos" panose="020B0004020202020204" pitchFamily="34" charset="0"/>
              </a:rPr>
              <a:t>2</a:t>
            </a: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kern="1200" dirty="0">
                <a:solidFill>
                  <a:srgbClr val="FFFFFF"/>
                </a:solidFill>
                <a:effectLst/>
                <a:latin typeface="Aptos" panose="020B0004020202020204" pitchFamily="34" charset="0"/>
              </a:rPr>
              <a:t>2</a:t>
            </a: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kern="1200" dirty="0">
                <a:solidFill>
                  <a:srgbClr val="FFFFFF"/>
                </a:solidFill>
                <a:effectLst/>
                <a:latin typeface="Aptos" panose="020B0004020202020204" pitchFamily="34" charset="0"/>
              </a:rPr>
              <a:t>2</a:t>
            </a: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kern="1200" dirty="0">
                <a:solidFill>
                  <a:srgbClr val="FFFFFF"/>
                </a:solidFill>
                <a:effectLst/>
                <a:latin typeface="Aptos" panose="020B0004020202020204" pitchFamily="34" charset="0"/>
              </a:rPr>
              <a:t>2</a:t>
            </a: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kern="1200" dirty="0">
                <a:solidFill>
                  <a:srgbClr val="FFFFFF"/>
                </a:solidFill>
                <a:effectLst/>
                <a:latin typeface="Aptos" panose="020B0004020202020204" pitchFamily="34" charset="0"/>
              </a:rPr>
              <a:t>2</a:t>
            </a: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kern="1200" dirty="0">
                <a:solidFill>
                  <a:srgbClr val="FFFFFF"/>
                </a:solidFill>
                <a:effectLst/>
                <a:latin typeface="Aptos" panose="020B0004020202020204" pitchFamily="34" charset="0"/>
              </a:rPr>
              <a:t>2</a:t>
            </a: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kern="1200" dirty="0">
                <a:solidFill>
                  <a:srgbClr val="FFFFFF"/>
                </a:solidFill>
                <a:effectLst/>
                <a:latin typeface="Aptos" panose="020B0004020202020204" pitchFamily="34" charset="0"/>
              </a:rPr>
              <a:t>2</a:t>
            </a: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kern="1200" dirty="0">
                <a:solidFill>
                  <a:srgbClr val="FFFFFF"/>
                </a:solidFill>
                <a:effectLst/>
                <a:latin typeface="Aptos" panose="020B0004020202020204" pitchFamily="34" charset="0"/>
              </a:rPr>
              <a:t>2</a:t>
            </a: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kern="1200" dirty="0">
                <a:solidFill>
                  <a:srgbClr val="FFFFFF"/>
                </a:solidFill>
                <a:effectLst/>
                <a:latin typeface="Aptos" panose="020B0004020202020204" pitchFamily="34" charset="0"/>
              </a:rPr>
              <a:t>2</a:t>
            </a: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kern="1200" dirty="0">
                <a:solidFill>
                  <a:srgbClr val="FFFFFF"/>
                </a:solidFill>
                <a:effectLst/>
                <a:latin typeface="Aptos" panose="020B0004020202020204" pitchFamily="34" charset="0"/>
              </a:rPr>
              <a:t>2</a:t>
            </a: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kern="1200" dirty="0">
                <a:solidFill>
                  <a:srgbClr val="FFFFFF"/>
                </a:solidFill>
                <a:effectLst/>
                <a:latin typeface="Aptos" panose="020B0004020202020204" pitchFamily="34" charset="0"/>
              </a:rPr>
              <a:t>2</a:t>
            </a: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kern="1200" dirty="0">
                <a:solidFill>
                  <a:srgbClr val="FFFFFF"/>
                </a:solidFill>
                <a:effectLst/>
                <a:latin typeface="Aptos" panose="020B0004020202020204" pitchFamily="34" charset="0"/>
              </a:rPr>
              <a:t>2</a:t>
            </a: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kern="1200" dirty="0">
                <a:solidFill>
                  <a:srgbClr val="FFFFFF"/>
                </a:solidFill>
                <a:effectLst/>
                <a:latin typeface="Aptos" panose="020B0004020202020204" pitchFamily="34" charset="0"/>
              </a:rPr>
              <a:t>2</a:t>
            </a: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kern="1200" dirty="0">
                <a:solidFill>
                  <a:srgbClr val="FFFFFF"/>
                </a:solidFill>
                <a:effectLst/>
                <a:latin typeface="Aptos" panose="020B0004020202020204" pitchFamily="34" charset="0"/>
              </a:rPr>
              <a:t>2</a:t>
            </a: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kern="1200" dirty="0">
                <a:solidFill>
                  <a:srgbClr val="FFFFFF"/>
                </a:solidFill>
                <a:effectLst/>
                <a:latin typeface="Aptos" panose="020B0004020202020204" pitchFamily="34" charset="0"/>
              </a:rPr>
              <a:t>2</a:t>
            </a: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kern="1200" dirty="0">
                <a:solidFill>
                  <a:srgbClr val="FFFFFF"/>
                </a:solidFill>
                <a:effectLst/>
                <a:latin typeface="Aptos" panose="020B0004020202020204" pitchFamily="34" charset="0"/>
              </a:rPr>
              <a:t>2</a:t>
            </a: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5AF1828-CBDA-72DC-33BA-2B7F33C0DC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6503940"/>
              </p:ext>
            </p:extLst>
          </p:nvPr>
        </p:nvGraphicFramePr>
        <p:xfrm>
          <a:off x="2111829" y="883330"/>
          <a:ext cx="4735288" cy="50913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1911">
                  <a:extLst>
                    <a:ext uri="{9D8B030D-6E8A-4147-A177-3AD203B41FA5}">
                      <a16:colId xmlns:a16="http://schemas.microsoft.com/office/drawing/2014/main" val="3755954100"/>
                    </a:ext>
                  </a:extLst>
                </a:gridCol>
                <a:gridCol w="591911">
                  <a:extLst>
                    <a:ext uri="{9D8B030D-6E8A-4147-A177-3AD203B41FA5}">
                      <a16:colId xmlns:a16="http://schemas.microsoft.com/office/drawing/2014/main" val="451942342"/>
                    </a:ext>
                  </a:extLst>
                </a:gridCol>
                <a:gridCol w="591911">
                  <a:extLst>
                    <a:ext uri="{9D8B030D-6E8A-4147-A177-3AD203B41FA5}">
                      <a16:colId xmlns:a16="http://schemas.microsoft.com/office/drawing/2014/main" val="1775225763"/>
                    </a:ext>
                  </a:extLst>
                </a:gridCol>
                <a:gridCol w="591911">
                  <a:extLst>
                    <a:ext uri="{9D8B030D-6E8A-4147-A177-3AD203B41FA5}">
                      <a16:colId xmlns:a16="http://schemas.microsoft.com/office/drawing/2014/main" val="201997724"/>
                    </a:ext>
                  </a:extLst>
                </a:gridCol>
                <a:gridCol w="591911">
                  <a:extLst>
                    <a:ext uri="{9D8B030D-6E8A-4147-A177-3AD203B41FA5}">
                      <a16:colId xmlns:a16="http://schemas.microsoft.com/office/drawing/2014/main" val="3310319827"/>
                    </a:ext>
                  </a:extLst>
                </a:gridCol>
                <a:gridCol w="591911">
                  <a:extLst>
                    <a:ext uri="{9D8B030D-6E8A-4147-A177-3AD203B41FA5}">
                      <a16:colId xmlns:a16="http://schemas.microsoft.com/office/drawing/2014/main" val="1734219023"/>
                    </a:ext>
                  </a:extLst>
                </a:gridCol>
                <a:gridCol w="591911">
                  <a:extLst>
                    <a:ext uri="{9D8B030D-6E8A-4147-A177-3AD203B41FA5}">
                      <a16:colId xmlns:a16="http://schemas.microsoft.com/office/drawing/2014/main" val="419858286"/>
                    </a:ext>
                  </a:extLst>
                </a:gridCol>
                <a:gridCol w="591911">
                  <a:extLst>
                    <a:ext uri="{9D8B030D-6E8A-4147-A177-3AD203B41FA5}">
                      <a16:colId xmlns:a16="http://schemas.microsoft.com/office/drawing/2014/main" val="2852237664"/>
                    </a:ext>
                  </a:extLst>
                </a:gridCol>
              </a:tblGrid>
              <a:tr h="628776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8793269"/>
                  </a:ext>
                </a:extLst>
              </a:tr>
              <a:tr h="637509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4150411"/>
                  </a:ext>
                </a:extLst>
              </a:tr>
              <a:tr h="637509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2965049"/>
                  </a:ext>
                </a:extLst>
              </a:tr>
              <a:tr h="637509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630612"/>
                  </a:ext>
                </a:extLst>
              </a:tr>
              <a:tr h="637509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4261932"/>
                  </a:ext>
                </a:extLst>
              </a:tr>
              <a:tr h="637509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8657132"/>
                  </a:ext>
                </a:extLst>
              </a:tr>
              <a:tr h="637509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3141543"/>
                  </a:ext>
                </a:extLst>
              </a:tr>
              <a:tr h="637509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85396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23702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1177</TotalTime>
  <Words>308</Words>
  <Application>Microsoft Office PowerPoint</Application>
  <PresentationFormat>Widescreen</PresentationFormat>
  <Paragraphs>180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Aptos</vt:lpstr>
      <vt:lpstr>Aptos Display</vt:lpstr>
      <vt:lpstr>Arial</vt:lpstr>
      <vt:lpstr>Calibri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Chen SU</dc:creator>
  <cp:lastModifiedBy>Chen SU</cp:lastModifiedBy>
  <cp:revision>3</cp:revision>
  <dcterms:created xsi:type="dcterms:W3CDTF">2024-10-31T05:52:01Z</dcterms:created>
  <dcterms:modified xsi:type="dcterms:W3CDTF">2024-11-01T01:36:37Z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00f7727a-510c-40ce-a418-7fdfc8e6513f_Enabled">
    <vt:lpwstr>true</vt:lpwstr>
  </property>
  <property fmtid="{D5CDD505-2E9C-101B-9397-08002B2CF9AE}" pid="3" name="MSIP_Label_00f7727a-510c-40ce-a418-7fdfc8e6513f_SetDate">
    <vt:lpwstr>2024-10-31T05:58:52Z</vt:lpwstr>
  </property>
  <property fmtid="{D5CDD505-2E9C-101B-9397-08002B2CF9AE}" pid="4" name="MSIP_Label_00f7727a-510c-40ce-a418-7fdfc8e6513f_Method">
    <vt:lpwstr>Standard</vt:lpwstr>
  </property>
  <property fmtid="{D5CDD505-2E9C-101B-9397-08002B2CF9AE}" pid="5" name="MSIP_Label_00f7727a-510c-40ce-a418-7fdfc8e6513f_Name">
    <vt:lpwstr>Classified (without encryption)</vt:lpwstr>
  </property>
  <property fmtid="{D5CDD505-2E9C-101B-9397-08002B2CF9AE}" pid="6" name="MSIP_Label_00f7727a-510c-40ce-a418-7fdfc8e6513f_SiteId">
    <vt:lpwstr>75b2f54b-feff-400d-8e0b-67102edb9a23</vt:lpwstr>
  </property>
  <property fmtid="{D5CDD505-2E9C-101B-9397-08002B2CF9AE}" pid="7" name="MSIP_Label_00f7727a-510c-40ce-a418-7fdfc8e6513f_ActionId">
    <vt:lpwstr>d0515f0b-0756-4d97-9901-aa082e479430</vt:lpwstr>
  </property>
  <property fmtid="{D5CDD505-2E9C-101B-9397-08002B2CF9AE}" pid="8" name="MSIP_Label_00f7727a-510c-40ce-a418-7fdfc8e6513f_ContentBits">
    <vt:lpwstr>1</vt:lpwstr>
  </property>
  <property fmtid="{D5CDD505-2E9C-101B-9397-08002B2CF9AE}" pid="9" name="ClassificationContentMarkingHeaderLocations">
    <vt:lpwstr>Office Theme:8</vt:lpwstr>
  </property>
  <property fmtid="{D5CDD505-2E9C-101B-9397-08002B2CF9AE}" pid="10" name="ClassificationContentMarkingHeaderText">
    <vt:lpwstr>Classified</vt:lpwstr>
  </property>
</Properties>
</file>