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23" r:id="rId2"/>
    <p:sldId id="329" r:id="rId3"/>
    <p:sldId id="344" r:id="rId4"/>
    <p:sldId id="327" r:id="rId5"/>
    <p:sldId id="328" r:id="rId6"/>
    <p:sldId id="330" r:id="rId7"/>
    <p:sldId id="342" r:id="rId8"/>
    <p:sldId id="332" r:id="rId9"/>
    <p:sldId id="333" r:id="rId10"/>
    <p:sldId id="334" r:id="rId11"/>
    <p:sldId id="341" r:id="rId12"/>
    <p:sldId id="335" r:id="rId13"/>
    <p:sldId id="337" r:id="rId14"/>
    <p:sldId id="345" r:id="rId15"/>
    <p:sldId id="340" r:id="rId16"/>
    <p:sldId id="346" r:id="rId17"/>
    <p:sldId id="347" r:id="rId18"/>
    <p:sldId id="29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nn Legrand" initials="SL" lastIdx="1" clrIdx="0">
    <p:extLst>
      <p:ext uri="{19B8F6BF-5375-455C-9EA6-DF929625EA0E}">
        <p15:presenceInfo xmlns:p15="http://schemas.microsoft.com/office/powerpoint/2012/main" userId="S-1-5-21-583907252-1563985344-839522115-502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8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79975" autoAdjust="0"/>
  </p:normalViewPr>
  <p:slideViewPr>
    <p:cSldViewPr snapToGrid="0" snapToObjects="1">
      <p:cViewPr varScale="1">
        <p:scale>
          <a:sx n="67" d="100"/>
          <a:sy n="67" d="100"/>
        </p:scale>
        <p:origin x="123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15T09:31:19.635"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FE1FCF-1602-074D-A50A-74F46BCB2BFF}" type="datetimeFigureOut">
              <a:rPr lang="fr-FR" smtClean="0"/>
              <a:t>07/11/2019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7FE2C-BCD2-BC47-862E-5E6C63A96C71}" type="slidenum">
              <a:rPr lang="fr-FR" smtClean="0"/>
              <a:t>‹N°›</a:t>
            </a:fld>
            <a:endParaRPr lang="fr-FR"/>
          </a:p>
        </p:txBody>
      </p:sp>
    </p:spTree>
    <p:extLst>
      <p:ext uri="{BB962C8B-B14F-4D97-AF65-F5344CB8AC3E}">
        <p14:creationId xmlns:p14="http://schemas.microsoft.com/office/powerpoint/2010/main" val="1093194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D6BEC-2264-F14F-932C-DD5BC10EE7D5}" type="datetimeFigureOut">
              <a:rPr lang="fr-FR" smtClean="0"/>
              <a:t>07/11/2019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F0EA5-2A45-6740-B44D-007B822228EF}" type="slidenum">
              <a:rPr lang="fr-FR" smtClean="0"/>
              <a:t>‹N°›</a:t>
            </a:fld>
            <a:endParaRPr lang="fr-FR"/>
          </a:p>
        </p:txBody>
      </p:sp>
    </p:spTree>
    <p:extLst>
      <p:ext uri="{BB962C8B-B14F-4D97-AF65-F5344CB8AC3E}">
        <p14:creationId xmlns:p14="http://schemas.microsoft.com/office/powerpoint/2010/main" val="197482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Attention : Je parle de data-</a:t>
            </a:r>
            <a:r>
              <a:rPr lang="fr-FR" dirty="0" err="1" smtClean="0"/>
              <a:t>driven</a:t>
            </a:r>
            <a:r>
              <a:rPr lang="fr-FR" dirty="0" smtClean="0"/>
              <a:t> </a:t>
            </a:r>
            <a:r>
              <a:rPr lang="fr-FR" dirty="0" err="1" smtClean="0"/>
              <a:t>computing</a:t>
            </a:r>
            <a:r>
              <a:rPr lang="fr-FR" dirty="0" smtClean="0"/>
              <a:t> car c'est le meilleurs terme que j'ai trouvé pour illustrer ce </a:t>
            </a:r>
            <a:r>
              <a:rPr lang="fr-FR" dirty="0" err="1" smtClean="0"/>
              <a:t>concepte</a:t>
            </a:r>
            <a:r>
              <a:rPr lang="fr-FR" dirty="0" smtClean="0"/>
              <a:t> mais ce n'est pas fondamentalement une explication de ce qu'est </a:t>
            </a:r>
            <a:r>
              <a:rPr lang="fr-FR" dirty="0" err="1" smtClean="0"/>
              <a:t>reelement</a:t>
            </a:r>
            <a:r>
              <a:rPr lang="fr-FR" dirty="0" smtClean="0"/>
              <a:t> le terme data </a:t>
            </a:r>
            <a:r>
              <a:rPr lang="fr-FR" dirty="0" err="1" smtClean="0"/>
              <a:t>driven</a:t>
            </a:r>
            <a:r>
              <a:rPr lang="fr-FR" dirty="0" smtClean="0"/>
              <a:t> </a:t>
            </a:r>
            <a:r>
              <a:rPr lang="fr-FR" dirty="0" err="1" smtClean="0"/>
              <a:t>computing</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4</a:t>
            </a:fld>
            <a:endParaRPr lang="fr-FR"/>
          </a:p>
        </p:txBody>
      </p:sp>
    </p:spTree>
    <p:extLst>
      <p:ext uri="{BB962C8B-B14F-4D97-AF65-F5344CB8AC3E}">
        <p14:creationId xmlns:p14="http://schemas.microsoft.com/office/powerpoint/2010/main" val="793738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Ici, on récupère le modèle pré-entrainé, on en supprime les couches</a:t>
            </a:r>
            <a:r>
              <a:rPr lang="fr-FR" baseline="0" dirty="0" smtClean="0"/>
              <a:t> finales servant à la classification et on les remplace par 2 couches « maison » que nous allons entrainer.  On utilise un set de validation pour monitorer l’amélioration du modèle et donc détecter un éventuel </a:t>
            </a:r>
            <a:r>
              <a:rPr lang="fr-FR" baseline="0" dirty="0" err="1" smtClean="0"/>
              <a:t>overfitting</a:t>
            </a:r>
            <a:r>
              <a:rPr lang="fr-FR" baseline="0" dirty="0" smtClean="0"/>
              <a:t> (surentrainement)</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15</a:t>
            </a:fld>
            <a:endParaRPr lang="fr-FR"/>
          </a:p>
        </p:txBody>
      </p:sp>
    </p:spTree>
    <p:extLst>
      <p:ext uri="{BB962C8B-B14F-4D97-AF65-F5344CB8AC3E}">
        <p14:creationId xmlns:p14="http://schemas.microsoft.com/office/powerpoint/2010/main" val="23244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Ici, on récupère le modèle pré-entrainé, on en supprime les couches</a:t>
            </a:r>
            <a:r>
              <a:rPr lang="fr-FR" baseline="0" dirty="0" smtClean="0"/>
              <a:t> finales servant à la classification et on les remplace par 2 couches « maison » que nous allons entrainer.  On utilise un set de validation pour monitorer l’amélioration du modèle et donc détecter un éventuel </a:t>
            </a:r>
            <a:r>
              <a:rPr lang="fr-FR" baseline="0" dirty="0" err="1" smtClean="0"/>
              <a:t>overfitting</a:t>
            </a:r>
            <a:r>
              <a:rPr lang="fr-FR" baseline="0" dirty="0" smtClean="0"/>
              <a:t> (surentrainement)</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16</a:t>
            </a:fld>
            <a:endParaRPr lang="fr-FR"/>
          </a:p>
        </p:txBody>
      </p:sp>
    </p:spTree>
    <p:extLst>
      <p:ext uri="{BB962C8B-B14F-4D97-AF65-F5344CB8AC3E}">
        <p14:creationId xmlns:p14="http://schemas.microsoft.com/office/powerpoint/2010/main" val="1952256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Ici, on récupère le modèle pré-entrainé, on en supprime les couches</a:t>
            </a:r>
            <a:r>
              <a:rPr lang="fr-FR" baseline="0" dirty="0" smtClean="0"/>
              <a:t> finales servant à la classification et on les remplace par 2 couches « maison » que nous allons entrainer.  On utilise un set de validation pour monitorer l’amélioration du modèle et donc détecter un éventuel </a:t>
            </a:r>
            <a:r>
              <a:rPr lang="fr-FR" baseline="0" dirty="0" err="1" smtClean="0"/>
              <a:t>overfitting</a:t>
            </a:r>
            <a:r>
              <a:rPr lang="fr-FR" baseline="0" dirty="0" smtClean="0"/>
              <a:t> (surentrainement)</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17</a:t>
            </a:fld>
            <a:endParaRPr lang="fr-FR"/>
          </a:p>
        </p:txBody>
      </p:sp>
    </p:spTree>
    <p:extLst>
      <p:ext uri="{BB962C8B-B14F-4D97-AF65-F5344CB8AC3E}">
        <p14:creationId xmlns:p14="http://schemas.microsoft.com/office/powerpoint/2010/main" val="157767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Ceci est une explication très basique de ce à quoi ressemblerait un algorithme</a:t>
            </a:r>
            <a:r>
              <a:rPr lang="fr-FR" baseline="0" dirty="0" smtClean="0"/>
              <a:t> représentant un neurone codé naïvement. Dans la vraie vie, pour des raisons de performance on utilise du calcul matriciel. </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7</a:t>
            </a:fld>
            <a:endParaRPr lang="fr-FR"/>
          </a:p>
        </p:txBody>
      </p:sp>
    </p:spTree>
    <p:extLst>
      <p:ext uri="{BB962C8B-B14F-4D97-AF65-F5344CB8AC3E}">
        <p14:creationId xmlns:p14="http://schemas.microsoft.com/office/powerpoint/2010/main" val="225137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 c’est</a:t>
            </a:r>
            <a:r>
              <a:rPr lang="fr-FR" baseline="0" dirty="0" smtClean="0"/>
              <a:t> la vraie vie. </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8</a:t>
            </a:fld>
            <a:endParaRPr lang="fr-FR"/>
          </a:p>
        </p:txBody>
      </p:sp>
    </p:spTree>
    <p:extLst>
      <p:ext uri="{BB962C8B-B14F-4D97-AF65-F5344CB8AC3E}">
        <p14:creationId xmlns:p14="http://schemas.microsoft.com/office/powerpoint/2010/main" val="1828927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Code</a:t>
            </a:r>
            <a:r>
              <a:rPr lang="fr-FR" baseline="0" dirty="0" smtClean="0"/>
              <a:t> </a:t>
            </a:r>
            <a:r>
              <a:rPr lang="fr-FR" baseline="0" dirty="0" err="1" smtClean="0"/>
              <a:t>tensorflow</a:t>
            </a:r>
            <a:r>
              <a:rPr lang="fr-FR" baseline="0" dirty="0" smtClean="0"/>
              <a:t> modélisant une couche de neurone sans fonction d’activation. </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9</a:t>
            </a:fld>
            <a:endParaRPr lang="fr-FR"/>
          </a:p>
        </p:txBody>
      </p:sp>
    </p:spTree>
    <p:extLst>
      <p:ext uri="{BB962C8B-B14F-4D97-AF65-F5344CB8AC3E}">
        <p14:creationId xmlns:p14="http://schemas.microsoft.com/office/powerpoint/2010/main" val="2019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a:t>
            </a:r>
            <a:r>
              <a:rPr lang="fr-FR" dirty="0" err="1" smtClean="0"/>
              <a:t>sigmoid</a:t>
            </a:r>
            <a:r>
              <a:rPr lang="fr-FR" dirty="0" smtClean="0"/>
              <a:t> permet de faire de la classification. Elle faudra soit une valeur proche de 0 soit une valeur proche de 1. Très rarement des valeurs intermédiaires. Attention </a:t>
            </a:r>
            <a:r>
              <a:rPr lang="fr-FR" baseline="0" dirty="0" smtClean="0"/>
              <a:t>: en raison de sa dérivé, inferieur en module à 1, elle tend à réduire le gradient (</a:t>
            </a:r>
            <a:r>
              <a:rPr lang="fr-FR" baseline="0" dirty="0" err="1" smtClean="0"/>
              <a:t>cf</a:t>
            </a:r>
            <a:r>
              <a:rPr lang="fr-FR" baseline="0" dirty="0" smtClean="0"/>
              <a:t> le formule de l’algorithme du gradient). Il faut donc éviter d’en mettre de trop. En général, il n’y en a qu’une seule, sur la dernière couche dites « couche de classification »</a:t>
            </a:r>
            <a:br>
              <a:rPr lang="fr-FR" baseline="0" dirty="0" smtClean="0"/>
            </a:br>
            <a:r>
              <a:rPr lang="fr-FR" baseline="0" dirty="0" smtClean="0"/>
              <a:t/>
            </a:r>
            <a:br>
              <a:rPr lang="fr-FR" baseline="0" dirty="0" smtClean="0"/>
            </a:br>
            <a:r>
              <a:rPr lang="fr-FR" baseline="0" dirty="0" smtClean="0"/>
              <a:t>La fonction Relu est la fonction de base que nous plaçons par défaut entre chaque couche dense de neurone. On peut la remplacer par une fonction </a:t>
            </a:r>
            <a:r>
              <a:rPr lang="fr-FR" baseline="0" dirty="0" err="1" smtClean="0"/>
              <a:t>elu</a:t>
            </a:r>
            <a:r>
              <a:rPr lang="fr-FR" baseline="0" dirty="0" smtClean="0"/>
              <a:t>, qui donnera souvent de bien meilleurs résultats et une meilleure vitesse de convergence. Elle est cependant plus lente pour le calcul. Il existe d’autres fonctions d’activation, mais il s’agit ici de la principale.</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10</a:t>
            </a:fld>
            <a:endParaRPr lang="fr-FR"/>
          </a:p>
        </p:txBody>
      </p:sp>
    </p:spTree>
    <p:extLst>
      <p:ext uri="{BB962C8B-B14F-4D97-AF65-F5344CB8AC3E}">
        <p14:creationId xmlns:p14="http://schemas.microsoft.com/office/powerpoint/2010/main" val="79337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version simpliste</a:t>
            </a:r>
            <a:r>
              <a:rPr lang="fr-FR" baseline="0" dirty="0" smtClean="0"/>
              <a:t> permet de bien comprendre intuitivement. La seconde prend en compte la valeur de la dérivé de la fonction d’activation précédente. L’</a:t>
            </a:r>
            <a:r>
              <a:rPr lang="fr-FR" baseline="0" dirty="0" err="1" smtClean="0"/>
              <a:t>intéret</a:t>
            </a:r>
            <a:r>
              <a:rPr lang="fr-FR" baseline="0" dirty="0" smtClean="0"/>
              <a:t> est alors de tenir compte du fait que si la fonction d’activation croit beaucoup en ce point ou inversement, on peut adapter la vitesse de convergence. Attention cependant, lors de la descente du gradient sur les couche de neurone, chaque couche est entrainé sur le résidu issu de la couche suivante. Donc si F’ est inferieur, en module, à 1, la valeur propagée va diminuer voire, tendre vers 0. C’est ce que l’on appelle la disparition du gradient. C’est le cas de la sigmoïde dont la dérivé est toujours inferieur à 1.</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11</a:t>
            </a:fld>
            <a:endParaRPr lang="fr-FR"/>
          </a:p>
        </p:txBody>
      </p:sp>
    </p:spTree>
    <p:extLst>
      <p:ext uri="{BB962C8B-B14F-4D97-AF65-F5344CB8AC3E}">
        <p14:creationId xmlns:p14="http://schemas.microsoft.com/office/powerpoint/2010/main" val="74296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MNIST est un exemple typique de machine </a:t>
            </a:r>
            <a:r>
              <a:rPr lang="fr-FR" baseline="0" dirty="0" err="1" smtClean="0"/>
              <a:t>learing</a:t>
            </a:r>
            <a:r>
              <a:rPr lang="fr-FR" baseline="0" dirty="0" smtClean="0"/>
              <a:t> (équivalent au hello world). Le but est ici de reconnaitre des image 28*28 (784pixels) représentant des chiffres manuscrits (0 à 9). On utilise ici 10 neurones et 784 inputs (un par pixel) Le résultat sera donc une liste de 10 valeurs (exemple : [0,001, 0,02, 0,08, 0,15, 0,98, 0,004, 0,02, 0,09, 0,064, 0,23]. On prendra la valeur la plus élevé (ici la 5ieme), le nombre représenté est donc le 4. Si le vecteur ressemblait plus à [1, 0, 0, 0, 0, 0, 0, 0, 0, 0] alors le résultat serait 0. Il s’agit de l’index de la plus grande valeur</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12</a:t>
            </a:fld>
            <a:endParaRPr lang="fr-FR"/>
          </a:p>
        </p:txBody>
      </p:sp>
    </p:spTree>
    <p:extLst>
      <p:ext uri="{BB962C8B-B14F-4D97-AF65-F5344CB8AC3E}">
        <p14:creationId xmlns:p14="http://schemas.microsoft.com/office/powerpoint/2010/main" val="37116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aussi utiliser des objets</a:t>
            </a:r>
            <a:r>
              <a:rPr lang="fr-FR" baseline="0" dirty="0" smtClean="0"/>
              <a:t> représentant des réseaux de neurone. Ce code représente le réseau que nous avons construit précédemment de façon bien plus succincte. Si on voulait ajouter des couches de neurones, il suffirait de modifier la valeur de </a:t>
            </a:r>
            <a:r>
              <a:rPr lang="fr-FR" baseline="0" dirty="0" err="1" smtClean="0"/>
              <a:t>hidden_units</a:t>
            </a:r>
            <a:r>
              <a:rPr lang="fr-FR" baseline="0" dirty="0" smtClean="0"/>
              <a:t> par un autre tableau (exemple : [10,20,50,20,10] pour un réseau à 5 couche avec 10, 20, 50, 20, 10neurones sur les différentes couches)</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13</a:t>
            </a:fld>
            <a:endParaRPr lang="fr-FR"/>
          </a:p>
        </p:txBody>
      </p:sp>
    </p:spTree>
    <p:extLst>
      <p:ext uri="{BB962C8B-B14F-4D97-AF65-F5344CB8AC3E}">
        <p14:creationId xmlns:p14="http://schemas.microsoft.com/office/powerpoint/2010/main" val="305001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aussi utiliser des objets</a:t>
            </a:r>
            <a:r>
              <a:rPr lang="fr-FR" baseline="0" dirty="0" smtClean="0"/>
              <a:t> représentant des réseaux de neurone. Ce code représente le réseau que nous avons construit précédemment de façon bien plus succincte. Si on voulait ajouter des couches de neurones, il suffirait de modifier la valeur de </a:t>
            </a:r>
            <a:r>
              <a:rPr lang="fr-FR" baseline="0" dirty="0" err="1" smtClean="0"/>
              <a:t>hidden_units</a:t>
            </a:r>
            <a:r>
              <a:rPr lang="fr-FR" baseline="0" dirty="0" smtClean="0"/>
              <a:t> par un autre tableau (exemple : [10,20,50,20,10] pour un réseau à 5 couche avec 10, 20, 50, 20, 10neurones sur les différentes couches)</a:t>
            </a:r>
            <a:endParaRPr lang="fr-FR" dirty="0"/>
          </a:p>
        </p:txBody>
      </p:sp>
      <p:sp>
        <p:nvSpPr>
          <p:cNvPr id="4" name="Espace réservé du numéro de diapositive 3"/>
          <p:cNvSpPr>
            <a:spLocks noGrp="1"/>
          </p:cNvSpPr>
          <p:nvPr>
            <p:ph type="sldNum" sz="quarter" idx="10"/>
          </p:nvPr>
        </p:nvSpPr>
        <p:spPr/>
        <p:txBody>
          <a:bodyPr/>
          <a:lstStyle/>
          <a:p>
            <a:fld id="{F0BF0EA5-2A45-6740-B44D-007B822228EF}" type="slidenum">
              <a:rPr lang="fr-FR" smtClean="0"/>
              <a:t>14</a:t>
            </a:fld>
            <a:endParaRPr lang="fr-FR"/>
          </a:p>
        </p:txBody>
      </p:sp>
    </p:spTree>
    <p:extLst>
      <p:ext uri="{BB962C8B-B14F-4D97-AF65-F5344CB8AC3E}">
        <p14:creationId xmlns:p14="http://schemas.microsoft.com/office/powerpoint/2010/main" val="2070487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 Titre 1">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21159" y="-2023030"/>
            <a:ext cx="8749679" cy="6190404"/>
          </a:xfrm>
          <a:prstGeom prst="rect">
            <a:avLst/>
          </a:prstGeom>
        </p:spPr>
      </p:pic>
      <p:sp>
        <p:nvSpPr>
          <p:cNvPr id="8" name="Rectangle 7"/>
          <p:cNvSpPr/>
          <p:nvPr userDrawn="1"/>
        </p:nvSpPr>
        <p:spPr>
          <a:xfrm>
            <a:off x="1" y="3460700"/>
            <a:ext cx="12192000" cy="3006864"/>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pied de page 4"/>
          <p:cNvSpPr>
            <a:spLocks noGrp="1"/>
          </p:cNvSpPr>
          <p:nvPr>
            <p:ph type="ftr" sz="quarter" idx="11"/>
          </p:nvPr>
        </p:nvSpPr>
        <p:spPr/>
        <p:txBody>
          <a:bodyPr/>
          <a:lstStyle/>
          <a:p>
            <a:endParaRPr lang="fr-FR"/>
          </a:p>
        </p:txBody>
      </p:sp>
      <p:cxnSp>
        <p:nvCxnSpPr>
          <p:cNvPr id="9" name="Connecteur droit 8"/>
          <p:cNvCxnSpPr/>
          <p:nvPr userDrawn="1"/>
        </p:nvCxnSpPr>
        <p:spPr>
          <a:xfrm>
            <a:off x="3335866" y="4937264"/>
            <a:ext cx="55202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 name="Grouper 11"/>
          <p:cNvGrpSpPr/>
          <p:nvPr userDrawn="1"/>
        </p:nvGrpSpPr>
        <p:grpSpPr>
          <a:xfrm>
            <a:off x="358660" y="359522"/>
            <a:ext cx="2547110" cy="1594022"/>
            <a:chOff x="158044" y="180532"/>
            <a:chExt cx="1840089" cy="1151557"/>
          </a:xfrm>
        </p:grpSpPr>
        <p:sp>
          <p:nvSpPr>
            <p:cNvPr id="13" name="Rectangle 12"/>
            <p:cNvSpPr/>
            <p:nvPr/>
          </p:nvSpPr>
          <p:spPr>
            <a:xfrm>
              <a:off x="158044" y="180532"/>
              <a:ext cx="1840089" cy="1151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14" name="Image 13"/>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46652" y="180532"/>
              <a:ext cx="1628895" cy="1151557"/>
            </a:xfrm>
            <a:prstGeom prst="rect">
              <a:avLst/>
            </a:prstGeom>
          </p:spPr>
        </p:pic>
      </p:grpSp>
      <p:sp>
        <p:nvSpPr>
          <p:cNvPr id="17" name="Titre 16"/>
          <p:cNvSpPr>
            <a:spLocks noGrp="1"/>
          </p:cNvSpPr>
          <p:nvPr>
            <p:ph type="title" hasCustomPrompt="1"/>
          </p:nvPr>
        </p:nvSpPr>
        <p:spPr>
          <a:xfrm>
            <a:off x="838200" y="4045504"/>
            <a:ext cx="10515600" cy="526415"/>
          </a:xfrm>
          <a:prstGeom prst="rect">
            <a:avLst/>
          </a:prstGeom>
        </p:spPr>
        <p:txBody>
          <a:bodyPr/>
          <a:lstStyle>
            <a:lvl1pPr algn="ctr">
              <a:defRPr lang="fr-FR" sz="4400" b="1" kern="1200" cap="all" baseline="0" dirty="0" smtClean="0">
                <a:solidFill>
                  <a:srgbClr val="00B0F0"/>
                </a:solidFill>
                <a:latin typeface="+mn-lt"/>
                <a:ea typeface="+mn-ea"/>
                <a:cs typeface="+mn-cs"/>
              </a:defRPr>
            </a:lvl1pPr>
          </a:lstStyle>
          <a:p>
            <a:r>
              <a:rPr lang="fr-FR" dirty="0" smtClean="0"/>
              <a:t>CLIQUEZ ET MODIFIEZ LE TITRE</a:t>
            </a:r>
            <a:endParaRPr lang="fr-FR" dirty="0"/>
          </a:p>
        </p:txBody>
      </p:sp>
      <p:sp>
        <p:nvSpPr>
          <p:cNvPr id="32" name="Espace réservé du texte 3"/>
          <p:cNvSpPr>
            <a:spLocks noGrp="1"/>
          </p:cNvSpPr>
          <p:nvPr>
            <p:ph type="body" sz="half" idx="2" hasCustomPrompt="1"/>
          </p:nvPr>
        </p:nvSpPr>
        <p:spPr>
          <a:xfrm>
            <a:off x="839788" y="5244608"/>
            <a:ext cx="10514012" cy="712265"/>
          </a:xfrm>
          <a:prstGeom prst="rect">
            <a:avLst/>
          </a:prstGeom>
        </p:spPr>
        <p:txBody>
          <a:bodyPr>
            <a:noAutofit/>
          </a:bodyPr>
          <a:lstStyle>
            <a:lvl1pPr marL="0" indent="0" algn="ctr" defTabSz="914400" rtl="0" eaLnBrk="1" latinLnBrk="0" hangingPunct="1">
              <a:lnSpc>
                <a:spcPct val="90000"/>
              </a:lnSpc>
              <a:spcBef>
                <a:spcPct val="0"/>
              </a:spcBef>
              <a:buFontTx/>
              <a:buNone/>
              <a:defRPr lang="fr-FR" sz="2400" b="0" i="0" kern="1200" cap="all" spc="600" baseline="0" dirty="0" smtClean="0">
                <a:solidFill>
                  <a:schemeClr val="tx2"/>
                </a:solidFill>
                <a:latin typeface="Century Gothic" charset="0"/>
                <a:ea typeface="Century Gothic" charset="0"/>
                <a:cs typeface="Century Gothic"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CLIQUEZ POUR MODIFIER LES STYLES DU TEXTE DU MASQUE</a:t>
            </a:r>
          </a:p>
        </p:txBody>
      </p:sp>
      <p:pic>
        <p:nvPicPr>
          <p:cNvPr id="33" name="Image 3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047017" y="2620885"/>
            <a:ext cx="626225" cy="670560"/>
          </a:xfrm>
          <a:prstGeom prst="rect">
            <a:avLst/>
          </a:prstGeom>
        </p:spPr>
      </p:pic>
    </p:spTree>
    <p:extLst>
      <p:ext uri="{BB962C8B-B14F-4D97-AF65-F5344CB8AC3E}">
        <p14:creationId xmlns:p14="http://schemas.microsoft.com/office/powerpoint/2010/main" val="133685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13D32A3-B631-5646-9CAB-0408848535AB}" type="datetime1">
              <a:rPr lang="fr-FR" smtClean="0"/>
              <a:t>07/11/2019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8F436E4-6152-3F4C-869E-809825B4F8CB}" type="slidenum">
              <a:rPr lang="fr-FR" smtClean="0"/>
              <a:t>‹N°›</a:t>
            </a:fld>
            <a:endParaRPr lang="fr-FR"/>
          </a:p>
        </p:txBody>
      </p:sp>
    </p:spTree>
    <p:extLst>
      <p:ext uri="{BB962C8B-B14F-4D97-AF65-F5344CB8AC3E}">
        <p14:creationId xmlns:p14="http://schemas.microsoft.com/office/powerpoint/2010/main" val="10385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et logo">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‹N°›</a:t>
            </a:fld>
            <a:endParaRPr lang="fr-FR" dirty="0"/>
          </a:p>
        </p:txBody>
      </p:sp>
      <p:pic>
        <p:nvPicPr>
          <p:cNvPr id="6" name="Imag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Tree>
    <p:extLst>
      <p:ext uri="{BB962C8B-B14F-4D97-AF65-F5344CB8AC3E}">
        <p14:creationId xmlns:p14="http://schemas.microsoft.com/office/powerpoint/2010/main" val="15592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talement 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95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apo_section_IMG">
    <p:bg>
      <p:bgRef idx="1001">
        <a:schemeClr val="bg1"/>
      </p:bgRef>
    </p:bg>
    <p:spTree>
      <p:nvGrpSpPr>
        <p:cNvPr id="1" name=""/>
        <p:cNvGrpSpPr/>
        <p:nvPr/>
      </p:nvGrpSpPr>
      <p:grpSpPr>
        <a:xfrm>
          <a:off x="0" y="0"/>
          <a:ext cx="0" cy="0"/>
          <a:chOff x="0" y="0"/>
          <a:chExt cx="0" cy="0"/>
        </a:xfrm>
      </p:grpSpPr>
      <p:sp>
        <p:nvSpPr>
          <p:cNvPr id="10" name="Espace réservé pour une image  9"/>
          <p:cNvSpPr>
            <a:spLocks noGrp="1"/>
          </p:cNvSpPr>
          <p:nvPr>
            <p:ph type="pic" sz="quarter" idx="10"/>
          </p:nvPr>
        </p:nvSpPr>
        <p:spPr>
          <a:xfrm>
            <a:off x="0" y="0"/>
            <a:ext cx="12192000" cy="6858000"/>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dirty="0"/>
          </a:p>
        </p:txBody>
      </p:sp>
      <p:sp>
        <p:nvSpPr>
          <p:cNvPr id="2" name="Titre 1"/>
          <p:cNvSpPr>
            <a:spLocks noGrp="1"/>
          </p:cNvSpPr>
          <p:nvPr>
            <p:ph type="title"/>
          </p:nvPr>
        </p:nvSpPr>
        <p:spPr>
          <a:xfrm>
            <a:off x="358140" y="5484551"/>
            <a:ext cx="11833859" cy="995449"/>
          </a:xfrm>
        </p:spPr>
        <p:txBody>
          <a:bodyPr anchor="t">
            <a:noAutofit/>
          </a:bodyPr>
          <a:lstStyle>
            <a:lvl1pPr>
              <a:lnSpc>
                <a:spcPct val="100000"/>
              </a:lnSpc>
              <a:defRPr sz="6000">
                <a:solidFill>
                  <a:schemeClr val="bg1"/>
                </a:solidFill>
              </a:defRPr>
            </a:lvl1pPr>
          </a:lstStyle>
          <a:p>
            <a:r>
              <a:rPr lang="fr-FR" smtClean="0"/>
              <a:t>Cliquez et modifiez le titre</a:t>
            </a:r>
            <a:endParaRPr lang="fr-FR" dirty="0"/>
          </a:p>
        </p:txBody>
      </p:sp>
    </p:spTree>
    <p:extLst>
      <p:ext uri="{BB962C8B-B14F-4D97-AF65-F5344CB8AC3E}">
        <p14:creationId xmlns:p14="http://schemas.microsoft.com/office/powerpoint/2010/main" val="118689195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3 image Gauche">
    <p:spTree>
      <p:nvGrpSpPr>
        <p:cNvPr id="1" name=""/>
        <p:cNvGrpSpPr/>
        <p:nvPr/>
      </p:nvGrpSpPr>
      <p:grpSpPr>
        <a:xfrm>
          <a:off x="0" y="0"/>
          <a:ext cx="0" cy="0"/>
          <a:chOff x="0" y="0"/>
          <a:chExt cx="0" cy="0"/>
        </a:xfrm>
      </p:grpSpPr>
      <p:sp>
        <p:nvSpPr>
          <p:cNvPr id="7" name="Espace réservé pour une image  6"/>
          <p:cNvSpPr>
            <a:spLocks noGrp="1"/>
          </p:cNvSpPr>
          <p:nvPr>
            <p:ph type="pic" sz="quarter" idx="13"/>
          </p:nvPr>
        </p:nvSpPr>
        <p:spPr>
          <a:xfrm>
            <a:off x="1" y="0"/>
            <a:ext cx="2788976" cy="6467563"/>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dirty="0"/>
          </a:p>
        </p:txBody>
      </p:sp>
      <p:sp>
        <p:nvSpPr>
          <p:cNvPr id="2" name="Titre 1"/>
          <p:cNvSpPr>
            <a:spLocks noGrp="1"/>
          </p:cNvSpPr>
          <p:nvPr>
            <p:ph type="title"/>
          </p:nvPr>
        </p:nvSpPr>
        <p:spPr>
          <a:xfrm>
            <a:off x="2979239" y="219824"/>
            <a:ext cx="8374562" cy="566418"/>
          </a:xfrm>
        </p:spPr>
        <p:txBody>
          <a:bodyPr/>
          <a:lstStyle/>
          <a:p>
            <a:r>
              <a:rPr lang="fr-FR" dirty="0" smtClean="0"/>
              <a:t>Cliquez et modifiez le titre</a:t>
            </a:r>
            <a:endParaRPr lang="fr-FR" dirty="0"/>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‹N°›</a:t>
            </a:fld>
            <a:endParaRPr lang="fr-FR" dirty="0"/>
          </a:p>
        </p:txBody>
      </p:sp>
      <p:pic>
        <p:nvPicPr>
          <p:cNvPr id="10" name="Imag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
        <p:nvSpPr>
          <p:cNvPr id="12" name="Espace réservé du contenu 11"/>
          <p:cNvSpPr>
            <a:spLocks noGrp="1"/>
          </p:cNvSpPr>
          <p:nvPr>
            <p:ph sz="quarter" idx="14" hasCustomPrompt="1"/>
          </p:nvPr>
        </p:nvSpPr>
        <p:spPr>
          <a:xfrm>
            <a:off x="145774" y="4173701"/>
            <a:ext cx="2504661" cy="1828800"/>
          </a:xfrm>
        </p:spPr>
        <p:txBody>
          <a:bodyPr>
            <a:noAutofit/>
          </a:bodyPr>
          <a:lstStyle>
            <a:lvl1pPr marL="0" indent="0" algn="ctr" defTabSz="914400" rtl="0" eaLnBrk="1" latinLnBrk="0" hangingPunct="1">
              <a:lnSpc>
                <a:spcPct val="90000"/>
              </a:lnSpc>
              <a:spcBef>
                <a:spcPct val="0"/>
              </a:spcBef>
              <a:buFontTx/>
              <a:buNone/>
              <a:defRPr lang="fr-FR" sz="2800" b="1" kern="1200" cap="all" baseline="0" dirty="0" smtClean="0">
                <a:solidFill>
                  <a:schemeClr val="bg1"/>
                </a:solidFill>
                <a:latin typeface="+mn-lt"/>
                <a:ea typeface="+mn-ea"/>
                <a:cs typeface="+mn-cs"/>
              </a:defRPr>
            </a:lvl1pPr>
            <a:lvl2pPr marL="457200" indent="0">
              <a:buFontTx/>
              <a:buNone/>
              <a:defRPr b="1">
                <a:solidFill>
                  <a:schemeClr val="bg1"/>
                </a:solidFill>
              </a:defRPr>
            </a:lvl2pPr>
            <a:lvl3pPr marL="914400" indent="0">
              <a:buFontTx/>
              <a:buNone/>
              <a:defRPr b="1">
                <a:solidFill>
                  <a:schemeClr val="bg1"/>
                </a:solidFill>
              </a:defRPr>
            </a:lvl3pPr>
            <a:lvl4pPr marL="1371600" indent="0">
              <a:buFontTx/>
              <a:buNone/>
              <a:defRPr b="1">
                <a:solidFill>
                  <a:schemeClr val="bg1"/>
                </a:solidFill>
              </a:defRPr>
            </a:lvl4pPr>
            <a:lvl5pPr marL="1828800" indent="0">
              <a:buFontTx/>
              <a:buNone/>
              <a:defRPr b="1">
                <a:solidFill>
                  <a:schemeClr val="bg1"/>
                </a:solidFill>
              </a:defRPr>
            </a:lvl5pPr>
          </a:lstStyle>
          <a:p>
            <a:pPr lvl="0"/>
            <a:r>
              <a:rPr lang="fr-FR" dirty="0" smtClean="0"/>
              <a:t>« CLIQUEZ POUR MODIFIER LES STYLES »</a:t>
            </a:r>
            <a:endParaRPr lang="fr-FR" dirty="0"/>
          </a:p>
        </p:txBody>
      </p:sp>
      <p:cxnSp>
        <p:nvCxnSpPr>
          <p:cNvPr id="9" name="Connecteur droit 8"/>
          <p:cNvCxnSpPr/>
          <p:nvPr userDrawn="1"/>
        </p:nvCxnSpPr>
        <p:spPr>
          <a:xfrm>
            <a:off x="3072227" y="786242"/>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58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4 image ba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‹N°›</a:t>
            </a:fld>
            <a:endParaRPr lang="fr-FR" dirty="0"/>
          </a:p>
        </p:txBody>
      </p:sp>
      <p:sp>
        <p:nvSpPr>
          <p:cNvPr id="7" name="Espace réservé pour une image  6"/>
          <p:cNvSpPr>
            <a:spLocks noGrp="1"/>
          </p:cNvSpPr>
          <p:nvPr>
            <p:ph type="pic" sz="quarter" idx="13"/>
          </p:nvPr>
        </p:nvSpPr>
        <p:spPr>
          <a:xfrm>
            <a:off x="0" y="3100388"/>
            <a:ext cx="12192000" cy="3367175"/>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pic>
        <p:nvPicPr>
          <p:cNvPr id="9" name="Imag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
        <p:nvSpPr>
          <p:cNvPr id="10" name="Espace réservé du texte 17"/>
          <p:cNvSpPr>
            <a:spLocks noGrp="1"/>
          </p:cNvSpPr>
          <p:nvPr>
            <p:ph type="body" sz="quarter" idx="17"/>
          </p:nvPr>
        </p:nvSpPr>
        <p:spPr>
          <a:xfrm>
            <a:off x="358775" y="947774"/>
            <a:ext cx="10995025" cy="387350"/>
          </a:xfrm>
        </p:spPr>
        <p:txBody>
          <a:bodyPr>
            <a:noAutofit/>
          </a:bodyPr>
          <a:lstStyle>
            <a:lvl1pPr marL="0" indent="0">
              <a:buFontTx/>
              <a:buNone/>
              <a:defRPr sz="2000" b="1">
                <a:solidFill>
                  <a:srgbClr val="00B0F0"/>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11" name="Espace réservé du texte 17"/>
          <p:cNvSpPr>
            <a:spLocks noGrp="1"/>
          </p:cNvSpPr>
          <p:nvPr>
            <p:ph type="body" sz="quarter" idx="22"/>
          </p:nvPr>
        </p:nvSpPr>
        <p:spPr>
          <a:xfrm>
            <a:off x="358140" y="1578019"/>
            <a:ext cx="11486378" cy="1048855"/>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cxnSp>
        <p:nvCxnSpPr>
          <p:cNvPr id="12" name="Connecteur droit 11"/>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448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ima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‹N°›</a:t>
            </a:fld>
            <a:endParaRPr lang="fr-FR" dirty="0"/>
          </a:p>
        </p:txBody>
      </p:sp>
      <p:sp>
        <p:nvSpPr>
          <p:cNvPr id="6" name="Espace réservé pour une image  6"/>
          <p:cNvSpPr>
            <a:spLocks noGrp="1"/>
          </p:cNvSpPr>
          <p:nvPr>
            <p:ph type="pic" sz="quarter" idx="13"/>
          </p:nvPr>
        </p:nvSpPr>
        <p:spPr>
          <a:xfrm>
            <a:off x="0" y="1177870"/>
            <a:ext cx="12192000" cy="5289693"/>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cxnSp>
        <p:nvCxnSpPr>
          <p:cNvPr id="7" name="Connecteur droit 6"/>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Tree>
    <p:extLst>
      <p:ext uri="{BB962C8B-B14F-4D97-AF65-F5344CB8AC3E}">
        <p14:creationId xmlns:p14="http://schemas.microsoft.com/office/powerpoint/2010/main" val="109587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par 4">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‹N°›</a:t>
            </a:fld>
            <a:endParaRPr lang="fr-FR" dirty="0"/>
          </a:p>
        </p:txBody>
      </p:sp>
      <p:sp>
        <p:nvSpPr>
          <p:cNvPr id="6" name="Espace réservé pour une image  6"/>
          <p:cNvSpPr>
            <a:spLocks noGrp="1"/>
          </p:cNvSpPr>
          <p:nvPr>
            <p:ph type="pic" sz="quarter" idx="13"/>
          </p:nvPr>
        </p:nvSpPr>
        <p:spPr>
          <a:xfrm>
            <a:off x="0" y="1578020"/>
            <a:ext cx="3101340" cy="2013081"/>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sp>
        <p:nvSpPr>
          <p:cNvPr id="11" name="Espace réservé pour une image  6"/>
          <p:cNvSpPr>
            <a:spLocks noGrp="1"/>
          </p:cNvSpPr>
          <p:nvPr>
            <p:ph type="pic" sz="quarter" idx="14"/>
          </p:nvPr>
        </p:nvSpPr>
        <p:spPr>
          <a:xfrm>
            <a:off x="3101340" y="1578020"/>
            <a:ext cx="3101340" cy="2013081"/>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sp>
        <p:nvSpPr>
          <p:cNvPr id="12" name="Espace réservé pour une image  6"/>
          <p:cNvSpPr>
            <a:spLocks noGrp="1"/>
          </p:cNvSpPr>
          <p:nvPr>
            <p:ph type="pic" sz="quarter" idx="15"/>
          </p:nvPr>
        </p:nvSpPr>
        <p:spPr>
          <a:xfrm>
            <a:off x="6201001" y="1578020"/>
            <a:ext cx="3101340" cy="2013081"/>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sp>
        <p:nvSpPr>
          <p:cNvPr id="13" name="Espace réservé pour une image  6"/>
          <p:cNvSpPr>
            <a:spLocks noGrp="1"/>
          </p:cNvSpPr>
          <p:nvPr>
            <p:ph type="pic" sz="quarter" idx="16"/>
          </p:nvPr>
        </p:nvSpPr>
        <p:spPr>
          <a:xfrm>
            <a:off x="9090660" y="1578020"/>
            <a:ext cx="3101340" cy="2013081"/>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cxnSp>
        <p:nvCxnSpPr>
          <p:cNvPr id="14" name="Connecteur droit 13"/>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Espace réservé du texte 17"/>
          <p:cNvSpPr>
            <a:spLocks noGrp="1"/>
          </p:cNvSpPr>
          <p:nvPr>
            <p:ph type="body" sz="quarter" idx="17"/>
          </p:nvPr>
        </p:nvSpPr>
        <p:spPr>
          <a:xfrm>
            <a:off x="358775" y="947774"/>
            <a:ext cx="10995025" cy="387350"/>
          </a:xfrm>
        </p:spPr>
        <p:txBody>
          <a:bodyPr>
            <a:noAutofit/>
          </a:bodyPr>
          <a:lstStyle>
            <a:lvl1pPr marL="0" indent="0">
              <a:buFontTx/>
              <a:buNone/>
              <a:defRPr sz="2000" b="1">
                <a:solidFill>
                  <a:srgbClr val="00B0F0"/>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pic>
        <p:nvPicPr>
          <p:cNvPr id="19" name="Imag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
        <p:nvSpPr>
          <p:cNvPr id="20" name="Espace réservé du texte 17"/>
          <p:cNvSpPr>
            <a:spLocks noGrp="1"/>
          </p:cNvSpPr>
          <p:nvPr>
            <p:ph type="body" sz="quarter" idx="18"/>
          </p:nvPr>
        </p:nvSpPr>
        <p:spPr>
          <a:xfrm>
            <a:off x="358141" y="3861456"/>
            <a:ext cx="2509046"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1" name="Espace réservé du texte 17"/>
          <p:cNvSpPr>
            <a:spLocks noGrp="1"/>
          </p:cNvSpPr>
          <p:nvPr>
            <p:ph type="body" sz="quarter" idx="19"/>
          </p:nvPr>
        </p:nvSpPr>
        <p:spPr>
          <a:xfrm>
            <a:off x="3287321" y="3861456"/>
            <a:ext cx="2509046"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2" name="Espace réservé du texte 17"/>
          <p:cNvSpPr>
            <a:spLocks noGrp="1"/>
          </p:cNvSpPr>
          <p:nvPr>
            <p:ph type="body" sz="quarter" idx="20"/>
          </p:nvPr>
        </p:nvSpPr>
        <p:spPr>
          <a:xfrm>
            <a:off x="6402480" y="3861456"/>
            <a:ext cx="2509046"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3" name="Espace réservé du texte 17"/>
          <p:cNvSpPr>
            <a:spLocks noGrp="1"/>
          </p:cNvSpPr>
          <p:nvPr>
            <p:ph type="body" sz="quarter" idx="21"/>
          </p:nvPr>
        </p:nvSpPr>
        <p:spPr>
          <a:xfrm>
            <a:off x="9335472" y="3861456"/>
            <a:ext cx="2509046"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4" name="Espace réservé du texte 17"/>
          <p:cNvSpPr>
            <a:spLocks noGrp="1"/>
          </p:cNvSpPr>
          <p:nvPr>
            <p:ph type="body" sz="quarter" idx="22"/>
          </p:nvPr>
        </p:nvSpPr>
        <p:spPr>
          <a:xfrm>
            <a:off x="358141" y="4683716"/>
            <a:ext cx="2509046" cy="1564373"/>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5" name="Espace réservé du texte 17"/>
          <p:cNvSpPr>
            <a:spLocks noGrp="1"/>
          </p:cNvSpPr>
          <p:nvPr>
            <p:ph type="body" sz="quarter" idx="23"/>
          </p:nvPr>
        </p:nvSpPr>
        <p:spPr>
          <a:xfrm>
            <a:off x="3287321" y="4683716"/>
            <a:ext cx="2509046" cy="1564373"/>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6" name="Espace réservé du texte 17"/>
          <p:cNvSpPr>
            <a:spLocks noGrp="1"/>
          </p:cNvSpPr>
          <p:nvPr>
            <p:ph type="body" sz="quarter" idx="24"/>
          </p:nvPr>
        </p:nvSpPr>
        <p:spPr>
          <a:xfrm>
            <a:off x="6402480" y="4683716"/>
            <a:ext cx="2509046" cy="1564373"/>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7" name="Espace réservé du texte 17"/>
          <p:cNvSpPr>
            <a:spLocks noGrp="1"/>
          </p:cNvSpPr>
          <p:nvPr>
            <p:ph type="body" sz="quarter" idx="25"/>
          </p:nvPr>
        </p:nvSpPr>
        <p:spPr>
          <a:xfrm>
            <a:off x="9335472" y="4683716"/>
            <a:ext cx="2509046" cy="1564373"/>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Tree>
    <p:extLst>
      <p:ext uri="{BB962C8B-B14F-4D97-AF65-F5344CB8AC3E}">
        <p14:creationId xmlns:p14="http://schemas.microsoft.com/office/powerpoint/2010/main" val="572951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che client">
    <p:spTree>
      <p:nvGrpSpPr>
        <p:cNvPr id="1" name=""/>
        <p:cNvGrpSpPr/>
        <p:nvPr/>
      </p:nvGrpSpPr>
      <p:grpSpPr>
        <a:xfrm>
          <a:off x="0" y="0"/>
          <a:ext cx="0" cy="0"/>
          <a:chOff x="0" y="0"/>
          <a:chExt cx="0" cy="0"/>
        </a:xfrm>
      </p:grpSpPr>
      <p:sp>
        <p:nvSpPr>
          <p:cNvPr id="6" name="Espace réservé du texte 17"/>
          <p:cNvSpPr>
            <a:spLocks noGrp="1"/>
          </p:cNvSpPr>
          <p:nvPr>
            <p:ph type="body" sz="quarter" idx="26"/>
          </p:nvPr>
        </p:nvSpPr>
        <p:spPr>
          <a:xfrm>
            <a:off x="371765" y="4068863"/>
            <a:ext cx="3666835" cy="2192452"/>
          </a:xfrm>
          <a:solidFill>
            <a:schemeClr val="bg1">
              <a:lumMod val="95000"/>
            </a:schemeClr>
          </a:solidFill>
        </p:spPr>
        <p:txBody>
          <a:bodyPr anchor="ctr">
            <a:noAutofit/>
          </a:bodyPr>
          <a:lstStyle>
            <a:lvl1pPr marL="320675" indent="-230188" algn="l" defTabSz="914400" rtl="0" eaLnBrk="1" latinLnBrk="0" hangingPunct="1">
              <a:lnSpc>
                <a:spcPct val="90000"/>
              </a:lnSpc>
              <a:spcBef>
                <a:spcPct val="0"/>
              </a:spcBef>
              <a:buFontTx/>
              <a:buBlip>
                <a:blip r:embed="rId2"/>
              </a:buBlip>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7" name="Titre 1"/>
          <p:cNvSpPr>
            <a:spLocks noGrp="1"/>
          </p:cNvSpPr>
          <p:nvPr>
            <p:ph type="title"/>
          </p:nvPr>
        </p:nvSpPr>
        <p:spPr>
          <a:xfrm>
            <a:off x="358141" y="219825"/>
            <a:ext cx="10995660" cy="485054"/>
          </a:xfrm>
        </p:spPr>
        <p:txBody>
          <a:bodyPr/>
          <a:lstStyle/>
          <a:p>
            <a:r>
              <a:rPr lang="fr-FR" smtClean="0"/>
              <a:t>Cliquez et modifiez le titre</a:t>
            </a:r>
            <a:endParaRPr lang="fr-FR"/>
          </a:p>
        </p:txBody>
      </p:sp>
      <p:sp>
        <p:nvSpPr>
          <p:cNvPr id="8" name="Espace réservé de la date 2"/>
          <p:cNvSpPr>
            <a:spLocks noGrp="1"/>
          </p:cNvSpPr>
          <p:nvPr>
            <p:ph type="dt" sz="half" idx="10"/>
          </p:nvPr>
        </p:nvSpPr>
        <p:spPr>
          <a:xfrm>
            <a:off x="358140" y="6467564"/>
            <a:ext cx="2743200" cy="365126"/>
          </a:xfrm>
        </p:spPr>
        <p:txBody>
          <a:bodyPr/>
          <a:lstStyle/>
          <a:p>
            <a:fld id="{506E1CE8-138D-CA4C-8B2B-121732F1AD11}" type="datetime1">
              <a:rPr lang="fr-FR" smtClean="0"/>
              <a:t>07/11/2019</a:t>
            </a:fld>
            <a:endParaRPr lang="fr-FR" dirty="0"/>
          </a:p>
        </p:txBody>
      </p:sp>
      <p:sp>
        <p:nvSpPr>
          <p:cNvPr id="9" name="Espace réservé du pied de page 3"/>
          <p:cNvSpPr>
            <a:spLocks noGrp="1"/>
          </p:cNvSpPr>
          <p:nvPr>
            <p:ph type="ftr" sz="quarter" idx="11"/>
          </p:nvPr>
        </p:nvSpPr>
        <p:spPr>
          <a:xfrm>
            <a:off x="4038600" y="6467564"/>
            <a:ext cx="4114800" cy="365126"/>
          </a:xfrm>
        </p:spPr>
        <p:txBody>
          <a:bodyPr/>
          <a:lstStyle/>
          <a:p>
            <a:endParaRPr lang="fr-FR" dirty="0"/>
          </a:p>
        </p:txBody>
      </p:sp>
      <p:sp>
        <p:nvSpPr>
          <p:cNvPr id="10" name="Espace réservé du numéro de diapositive 4"/>
          <p:cNvSpPr>
            <a:spLocks noGrp="1"/>
          </p:cNvSpPr>
          <p:nvPr>
            <p:ph type="sldNum" sz="quarter" idx="12"/>
          </p:nvPr>
        </p:nvSpPr>
        <p:spPr>
          <a:xfrm>
            <a:off x="9090660" y="6467564"/>
            <a:ext cx="2743200" cy="365126"/>
          </a:xfrm>
        </p:spPr>
        <p:txBody>
          <a:bodyPr/>
          <a:lstStyle/>
          <a:p>
            <a:fld id="{D8F436E4-6152-3F4C-869E-809825B4F8CB}" type="slidenum">
              <a:rPr lang="fr-FR" smtClean="0"/>
              <a:pPr/>
              <a:t>‹N°›</a:t>
            </a:fld>
            <a:endParaRPr lang="fr-FR" dirty="0"/>
          </a:p>
        </p:txBody>
      </p:sp>
      <p:cxnSp>
        <p:nvCxnSpPr>
          <p:cNvPr id="11" name="Connecteur droit 10"/>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
        <p:nvSpPr>
          <p:cNvPr id="13" name="Espace réservé du texte 17"/>
          <p:cNvSpPr>
            <a:spLocks noGrp="1"/>
          </p:cNvSpPr>
          <p:nvPr>
            <p:ph type="body" sz="quarter" idx="18"/>
          </p:nvPr>
        </p:nvSpPr>
        <p:spPr>
          <a:xfrm>
            <a:off x="358140" y="1133754"/>
            <a:ext cx="4694307" cy="788036"/>
          </a:xfrm>
        </p:spPr>
        <p:txBody>
          <a:bodyPr>
            <a:noAutofit/>
          </a:bodyPr>
          <a:lstStyle>
            <a:lvl1pPr marL="0" indent="0" algn="l" defTabSz="914400" rtl="0" eaLnBrk="1" latinLnBrk="0" hangingPunct="1">
              <a:lnSpc>
                <a:spcPct val="90000"/>
              </a:lnSpc>
              <a:spcBef>
                <a:spcPct val="0"/>
              </a:spcBef>
              <a:buFontTx/>
              <a:buNone/>
              <a:defRPr lang="fr-FR" sz="2400" b="1"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14" name="Espace réservé pour une image  9"/>
          <p:cNvSpPr>
            <a:spLocks noGrp="1"/>
          </p:cNvSpPr>
          <p:nvPr>
            <p:ph type="pic" sz="quarter" idx="19"/>
          </p:nvPr>
        </p:nvSpPr>
        <p:spPr>
          <a:xfrm>
            <a:off x="5359400" y="1133754"/>
            <a:ext cx="1473200" cy="772834"/>
          </a:xfrm>
          <a:solidFill>
            <a:schemeClr val="bg2"/>
          </a:solidFill>
        </p:spPr>
        <p:txBody>
          <a:bodyPr/>
          <a:lstStyle>
            <a:lvl1pPr marL="0" indent="0">
              <a:buFontTx/>
              <a:buNone/>
              <a:defRPr/>
            </a:lvl1pPr>
          </a:lstStyle>
          <a:p>
            <a:r>
              <a:rPr lang="fr-FR" smtClean="0"/>
              <a:t>Faire glisser l'image vers l'espace réservé ou cliquer sur l'icône pour l'ajouter</a:t>
            </a:r>
            <a:endParaRPr lang="fr-FR"/>
          </a:p>
        </p:txBody>
      </p:sp>
      <p:sp>
        <p:nvSpPr>
          <p:cNvPr id="16" name="Espace réservé du texte 17"/>
          <p:cNvSpPr>
            <a:spLocks noGrp="1"/>
          </p:cNvSpPr>
          <p:nvPr>
            <p:ph type="body" sz="quarter" idx="22"/>
          </p:nvPr>
        </p:nvSpPr>
        <p:spPr>
          <a:xfrm>
            <a:off x="371765" y="2434310"/>
            <a:ext cx="6795885" cy="1100379"/>
          </a:xfrm>
          <a:solidFill>
            <a:schemeClr val="bg1">
              <a:lumMod val="95000"/>
            </a:schemeClr>
          </a:solidFill>
        </p:spPr>
        <p:txBody>
          <a:bodyPr anchor="ctr">
            <a:noAutofit/>
          </a:bodyPr>
          <a:lstStyle>
            <a:lvl1pPr marL="320675" indent="-230188" algn="l" defTabSz="914400" rtl="0" eaLnBrk="1" latinLnBrk="0" hangingPunct="1">
              <a:lnSpc>
                <a:spcPct val="90000"/>
              </a:lnSpc>
              <a:spcBef>
                <a:spcPct val="0"/>
              </a:spcBef>
              <a:buFontTx/>
              <a:buBlip>
                <a:blip r:embed="rId2"/>
              </a:buBlip>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17" name="Espace réservé pour une image  9"/>
          <p:cNvSpPr>
            <a:spLocks noGrp="1"/>
          </p:cNvSpPr>
          <p:nvPr>
            <p:ph type="pic" sz="quarter" idx="24"/>
          </p:nvPr>
        </p:nvSpPr>
        <p:spPr>
          <a:xfrm>
            <a:off x="9039798" y="4277138"/>
            <a:ext cx="2804720" cy="1471343"/>
          </a:xfrm>
          <a:solidFill>
            <a:schemeClr val="bg2"/>
          </a:solidFill>
        </p:spPr>
        <p:txBody>
          <a:bodyPr/>
          <a:lstStyle>
            <a:lvl1pPr marL="0" indent="0">
              <a:buFontTx/>
              <a:buNone/>
              <a:defRPr/>
            </a:lvl1pPr>
          </a:lstStyle>
          <a:p>
            <a:r>
              <a:rPr lang="fr-FR" smtClean="0"/>
              <a:t>Faire glisser l'image vers l'espace réservé ou cliquer sur l'icône pour l'ajouter</a:t>
            </a:r>
            <a:endParaRPr lang="fr-FR"/>
          </a:p>
        </p:txBody>
      </p:sp>
      <p:sp>
        <p:nvSpPr>
          <p:cNvPr id="18" name="Espace réservé pour une image  9"/>
          <p:cNvSpPr>
            <a:spLocks noGrp="1"/>
          </p:cNvSpPr>
          <p:nvPr>
            <p:ph type="pic" sz="quarter" idx="23"/>
          </p:nvPr>
        </p:nvSpPr>
        <p:spPr>
          <a:xfrm>
            <a:off x="7391082" y="4789971"/>
            <a:ext cx="2804720" cy="1471343"/>
          </a:xfrm>
          <a:solidFill>
            <a:schemeClr val="bg2"/>
          </a:solidFill>
        </p:spPr>
        <p:txBody>
          <a:bodyPr/>
          <a:lstStyle>
            <a:lvl1pPr marL="0" indent="0">
              <a:buFontTx/>
              <a:buNone/>
              <a:defRPr/>
            </a:lvl1pPr>
          </a:lstStyle>
          <a:p>
            <a:r>
              <a:rPr lang="fr-FR" smtClean="0"/>
              <a:t>Faire glisser l'image vers l'espace réservé ou cliquer sur l'icône pour l'ajouter</a:t>
            </a:r>
            <a:endParaRPr lang="fr-FR"/>
          </a:p>
        </p:txBody>
      </p:sp>
      <p:sp>
        <p:nvSpPr>
          <p:cNvPr id="19" name="Espace réservé du texte 17"/>
          <p:cNvSpPr>
            <a:spLocks noGrp="1"/>
          </p:cNvSpPr>
          <p:nvPr>
            <p:ph type="body" sz="quarter" idx="25"/>
          </p:nvPr>
        </p:nvSpPr>
        <p:spPr>
          <a:xfrm>
            <a:off x="371765" y="3716140"/>
            <a:ext cx="3666836" cy="376699"/>
          </a:xfrm>
          <a:solidFill>
            <a:srgbClr val="00B0F0"/>
          </a:solidFill>
          <a:ln>
            <a:solidFill>
              <a:srgbClr val="00B0F0"/>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0" name="Espace réservé du texte 17"/>
          <p:cNvSpPr>
            <a:spLocks noGrp="1"/>
          </p:cNvSpPr>
          <p:nvPr>
            <p:ph type="body" sz="quarter" idx="27"/>
          </p:nvPr>
        </p:nvSpPr>
        <p:spPr>
          <a:xfrm>
            <a:off x="4262034" y="4095014"/>
            <a:ext cx="2905615" cy="912540"/>
          </a:xfrm>
          <a:solidFill>
            <a:schemeClr val="bg1">
              <a:lumMod val="95000"/>
            </a:schemeClr>
          </a:solidFill>
        </p:spPr>
        <p:txBody>
          <a:bodyPr anchor="ctr">
            <a:noAutofit/>
          </a:bodyPr>
          <a:lstStyle>
            <a:lvl1pPr marL="90487" indent="0" algn="l" defTabSz="914400" rtl="0" eaLnBrk="1" latinLnBrk="0" hangingPunct="1">
              <a:lnSpc>
                <a:spcPct val="90000"/>
              </a:lnSpc>
              <a:spcBef>
                <a:spcPct val="0"/>
              </a:spcBef>
              <a:buFontTx/>
              <a:buNone/>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1" name="Espace réservé du texte 17"/>
          <p:cNvSpPr>
            <a:spLocks noGrp="1"/>
          </p:cNvSpPr>
          <p:nvPr>
            <p:ph type="body" sz="quarter" idx="28"/>
          </p:nvPr>
        </p:nvSpPr>
        <p:spPr>
          <a:xfrm>
            <a:off x="4262034" y="3742290"/>
            <a:ext cx="2905616" cy="352723"/>
          </a:xfrm>
          <a:solidFill>
            <a:srgbClr val="00B0F0"/>
          </a:solidFill>
          <a:ln>
            <a:solidFill>
              <a:srgbClr val="00B0F0"/>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2" name="Espace réservé du texte 17"/>
          <p:cNvSpPr>
            <a:spLocks noGrp="1"/>
          </p:cNvSpPr>
          <p:nvPr>
            <p:ph type="body" sz="quarter" idx="29"/>
          </p:nvPr>
        </p:nvSpPr>
        <p:spPr>
          <a:xfrm>
            <a:off x="7361695" y="1382995"/>
            <a:ext cx="4482823" cy="1051315"/>
          </a:xfrm>
          <a:solidFill>
            <a:schemeClr val="bg1">
              <a:lumMod val="95000"/>
            </a:schemeClr>
          </a:solidFill>
        </p:spPr>
        <p:txBody>
          <a:bodyPr anchor="ctr">
            <a:noAutofit/>
          </a:bodyPr>
          <a:lstStyle>
            <a:lvl1pPr marL="320675" indent="-230188" algn="l" defTabSz="914400" rtl="0" eaLnBrk="1" latinLnBrk="0" hangingPunct="1">
              <a:lnSpc>
                <a:spcPct val="90000"/>
              </a:lnSpc>
              <a:spcBef>
                <a:spcPct val="0"/>
              </a:spcBef>
              <a:buFontTx/>
              <a:buBlip>
                <a:blip r:embed="rId2"/>
              </a:buBlip>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3" name="Espace réservé du texte 17"/>
          <p:cNvSpPr>
            <a:spLocks noGrp="1"/>
          </p:cNvSpPr>
          <p:nvPr>
            <p:ph type="body" sz="quarter" idx="30"/>
          </p:nvPr>
        </p:nvSpPr>
        <p:spPr>
          <a:xfrm>
            <a:off x="7361695" y="1030272"/>
            <a:ext cx="4482824" cy="376699"/>
          </a:xfrm>
          <a:solidFill>
            <a:schemeClr val="accent4"/>
          </a:solidFill>
          <a:ln>
            <a:solidFill>
              <a:schemeClr val="accent4"/>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4" name="Espace réservé du texte 17"/>
          <p:cNvSpPr>
            <a:spLocks noGrp="1"/>
          </p:cNvSpPr>
          <p:nvPr>
            <p:ph type="body" sz="quarter" idx="31"/>
          </p:nvPr>
        </p:nvSpPr>
        <p:spPr>
          <a:xfrm>
            <a:off x="4262034" y="5582503"/>
            <a:ext cx="2905615" cy="678811"/>
          </a:xfrm>
          <a:solidFill>
            <a:schemeClr val="bg1">
              <a:lumMod val="95000"/>
            </a:schemeClr>
          </a:solidFill>
        </p:spPr>
        <p:txBody>
          <a:bodyPr anchor="ctr">
            <a:noAutofit/>
          </a:bodyPr>
          <a:lstStyle>
            <a:lvl1pPr marL="90487" indent="0" algn="l" defTabSz="914400" rtl="0" eaLnBrk="1" latinLnBrk="0" hangingPunct="1">
              <a:lnSpc>
                <a:spcPct val="90000"/>
              </a:lnSpc>
              <a:spcBef>
                <a:spcPct val="0"/>
              </a:spcBef>
              <a:buFontTx/>
              <a:buNone/>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5" name="Espace réservé du texte 17"/>
          <p:cNvSpPr>
            <a:spLocks noGrp="1"/>
          </p:cNvSpPr>
          <p:nvPr>
            <p:ph type="body" sz="quarter" idx="32"/>
          </p:nvPr>
        </p:nvSpPr>
        <p:spPr>
          <a:xfrm>
            <a:off x="4262034" y="5229780"/>
            <a:ext cx="2905616" cy="352723"/>
          </a:xfrm>
          <a:solidFill>
            <a:srgbClr val="00B0F0"/>
          </a:solidFill>
          <a:ln>
            <a:solidFill>
              <a:srgbClr val="00B0F0"/>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6" name="Espace réservé du texte 17"/>
          <p:cNvSpPr>
            <a:spLocks noGrp="1"/>
          </p:cNvSpPr>
          <p:nvPr>
            <p:ph type="body" sz="quarter" idx="33"/>
          </p:nvPr>
        </p:nvSpPr>
        <p:spPr>
          <a:xfrm>
            <a:off x="7351036" y="2978325"/>
            <a:ext cx="4482823" cy="1051315"/>
          </a:xfrm>
          <a:solidFill>
            <a:schemeClr val="bg1">
              <a:lumMod val="95000"/>
            </a:schemeClr>
          </a:solidFill>
        </p:spPr>
        <p:txBody>
          <a:bodyPr anchor="ctr">
            <a:noAutofit/>
          </a:bodyPr>
          <a:lstStyle>
            <a:lvl1pPr marL="320675" indent="-230188" algn="l" defTabSz="914400" rtl="0" eaLnBrk="1" latinLnBrk="0" hangingPunct="1">
              <a:lnSpc>
                <a:spcPct val="90000"/>
              </a:lnSpc>
              <a:spcBef>
                <a:spcPct val="0"/>
              </a:spcBef>
              <a:buFontTx/>
              <a:buBlip>
                <a:blip r:embed="rId2"/>
              </a:buBlip>
              <a:tabLst>
                <a:tab pos="212725" algn="l"/>
              </a:tabLst>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27" name="Espace réservé du texte 17"/>
          <p:cNvSpPr>
            <a:spLocks noGrp="1"/>
          </p:cNvSpPr>
          <p:nvPr>
            <p:ph type="body" sz="quarter" idx="34"/>
          </p:nvPr>
        </p:nvSpPr>
        <p:spPr>
          <a:xfrm>
            <a:off x="7351036" y="2625602"/>
            <a:ext cx="4482824" cy="376699"/>
          </a:xfrm>
          <a:solidFill>
            <a:schemeClr val="accent5"/>
          </a:solidFill>
          <a:ln>
            <a:solidFill>
              <a:schemeClr val="accent5"/>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15" name="Espace réservé du texte 17"/>
          <p:cNvSpPr>
            <a:spLocks noGrp="1"/>
          </p:cNvSpPr>
          <p:nvPr>
            <p:ph type="body" sz="quarter" idx="20"/>
          </p:nvPr>
        </p:nvSpPr>
        <p:spPr>
          <a:xfrm>
            <a:off x="371765" y="2081588"/>
            <a:ext cx="6795886" cy="352722"/>
          </a:xfrm>
          <a:solidFill>
            <a:srgbClr val="00B0F0"/>
          </a:solidFill>
          <a:ln>
            <a:solidFill>
              <a:srgbClr val="00B0F0"/>
            </a:solidFill>
          </a:ln>
        </p:spPr>
        <p:txBody>
          <a:bodyPr anchor="ctr">
            <a:noAutofit/>
          </a:bodyPr>
          <a:lstStyle>
            <a:lvl1pPr marL="0" indent="0" algn="l" defTabSz="914400" rtl="0" eaLnBrk="1" latinLnBrk="0" hangingPunct="1">
              <a:lnSpc>
                <a:spcPct val="90000"/>
              </a:lnSpc>
              <a:spcBef>
                <a:spcPct val="0"/>
              </a:spcBef>
              <a:buFontTx/>
              <a:buNone/>
              <a:defRPr lang="fr-FR" sz="1600" b="1" kern="1200" cap="all" baseline="0" dirty="0">
                <a:solidFill>
                  <a:schemeClr val="bg1"/>
                </a:solidFill>
                <a:effectLst>
                  <a:outerShdw blurRad="38100" dist="19050" dir="2700000" algn="ctr" rotWithShape="0">
                    <a:prstClr val="black">
                      <a:alpha val="40000"/>
                    </a:prstClr>
                  </a:outerShdw>
                </a:effectLst>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Tree>
    <p:extLst>
      <p:ext uri="{BB962C8B-B14F-4D97-AF65-F5344CB8AC3E}">
        <p14:creationId xmlns:p14="http://schemas.microsoft.com/office/powerpoint/2010/main" val="808574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e et phones">
    <p:spTree>
      <p:nvGrpSpPr>
        <p:cNvPr id="1" name=""/>
        <p:cNvGrpSpPr/>
        <p:nvPr/>
      </p:nvGrpSpPr>
      <p:grpSpPr>
        <a:xfrm>
          <a:off x="0" y="0"/>
          <a:ext cx="0" cy="0"/>
          <a:chOff x="0" y="0"/>
          <a:chExt cx="0" cy="0"/>
        </a:xfrm>
      </p:grpSpPr>
      <p:sp>
        <p:nvSpPr>
          <p:cNvPr id="6" name="Titre 1"/>
          <p:cNvSpPr>
            <a:spLocks noGrp="1"/>
          </p:cNvSpPr>
          <p:nvPr>
            <p:ph type="title"/>
          </p:nvPr>
        </p:nvSpPr>
        <p:spPr>
          <a:xfrm>
            <a:off x="358141" y="219825"/>
            <a:ext cx="10995660" cy="485054"/>
          </a:xfrm>
        </p:spPr>
        <p:txBody>
          <a:bodyPr/>
          <a:lstStyle/>
          <a:p>
            <a:r>
              <a:rPr lang="fr-FR" smtClean="0"/>
              <a:t>Cliquez et modifiez le titre</a:t>
            </a:r>
            <a:endParaRPr lang="fr-FR"/>
          </a:p>
        </p:txBody>
      </p:sp>
      <p:sp>
        <p:nvSpPr>
          <p:cNvPr id="7" name="Espace réservé de la date 2"/>
          <p:cNvSpPr>
            <a:spLocks noGrp="1"/>
          </p:cNvSpPr>
          <p:nvPr>
            <p:ph type="dt" sz="half" idx="10"/>
          </p:nvPr>
        </p:nvSpPr>
        <p:spPr>
          <a:xfrm>
            <a:off x="358140" y="6467564"/>
            <a:ext cx="2743200" cy="365126"/>
          </a:xfrm>
        </p:spPr>
        <p:txBody>
          <a:bodyPr/>
          <a:lstStyle/>
          <a:p>
            <a:fld id="{506E1CE8-138D-CA4C-8B2B-121732F1AD11}" type="datetime1">
              <a:rPr lang="fr-FR" smtClean="0"/>
              <a:t>07/11/2019</a:t>
            </a:fld>
            <a:endParaRPr lang="fr-FR" dirty="0"/>
          </a:p>
        </p:txBody>
      </p:sp>
      <p:sp>
        <p:nvSpPr>
          <p:cNvPr id="8" name="Espace réservé du pied de page 3"/>
          <p:cNvSpPr>
            <a:spLocks noGrp="1"/>
          </p:cNvSpPr>
          <p:nvPr>
            <p:ph type="ftr" sz="quarter" idx="11"/>
          </p:nvPr>
        </p:nvSpPr>
        <p:spPr>
          <a:xfrm>
            <a:off x="4038600" y="6467564"/>
            <a:ext cx="4114800" cy="365126"/>
          </a:xfrm>
        </p:spPr>
        <p:txBody>
          <a:bodyPr/>
          <a:lstStyle/>
          <a:p>
            <a:endParaRPr lang="fr-FR" dirty="0"/>
          </a:p>
        </p:txBody>
      </p:sp>
      <p:sp>
        <p:nvSpPr>
          <p:cNvPr id="9" name="Espace réservé du numéro de diapositive 4"/>
          <p:cNvSpPr>
            <a:spLocks noGrp="1"/>
          </p:cNvSpPr>
          <p:nvPr>
            <p:ph type="sldNum" sz="quarter" idx="12"/>
          </p:nvPr>
        </p:nvSpPr>
        <p:spPr>
          <a:xfrm>
            <a:off x="9090660" y="6467564"/>
            <a:ext cx="2743200" cy="365126"/>
          </a:xfrm>
        </p:spPr>
        <p:txBody>
          <a:bodyPr/>
          <a:lstStyle/>
          <a:p>
            <a:fld id="{D8F436E4-6152-3F4C-869E-809825B4F8CB}" type="slidenum">
              <a:rPr lang="fr-FR" smtClean="0"/>
              <a:pPr/>
              <a:t>‹N°›</a:t>
            </a:fld>
            <a:endParaRPr lang="fr-FR" dirty="0"/>
          </a:p>
        </p:txBody>
      </p:sp>
      <p:sp>
        <p:nvSpPr>
          <p:cNvPr id="10" name="Rectangle 9"/>
          <p:cNvSpPr/>
          <p:nvPr userDrawn="1"/>
        </p:nvSpPr>
        <p:spPr>
          <a:xfrm>
            <a:off x="-1" y="1417638"/>
            <a:ext cx="12192001" cy="2806700"/>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Picture Placeholder 7"/>
          <p:cNvSpPr>
            <a:spLocks noGrp="1"/>
          </p:cNvSpPr>
          <p:nvPr>
            <p:ph type="pic" sz="quarter" idx="16"/>
          </p:nvPr>
        </p:nvSpPr>
        <p:spPr>
          <a:xfrm>
            <a:off x="4480769" y="1715212"/>
            <a:ext cx="1375202" cy="2421738"/>
          </a:xfrm>
          <a:prstGeom prst="rect">
            <a:avLst/>
          </a:prstGeom>
          <a:solidFill>
            <a:schemeClr val="bg1">
              <a:lumMod val="75000"/>
            </a:schemeClr>
          </a:solidFill>
          <a:ln>
            <a:noFill/>
          </a:ln>
          <a:effectLst/>
        </p:spPr>
        <p:txBody>
          <a:bodyPr wrap="square" lIns="0" tIns="0" rIns="0" bIns="0" anchor="t">
            <a:noAutofit/>
          </a:bodyPr>
          <a:lstStyle>
            <a:lvl1pPr marL="0" indent="0">
              <a:buFontTx/>
              <a:buNone/>
              <a:defRPr lang="en-US" sz="1600">
                <a:solidFill>
                  <a:schemeClr val="bg1">
                    <a:lumMod val="65000"/>
                  </a:schemeClr>
                </a:solidFill>
                <a:effectLst/>
              </a:defRPr>
            </a:lvl1pPr>
          </a:lstStyle>
          <a:p>
            <a:pPr lvl="0"/>
            <a:r>
              <a:rPr lang="fr-FR" noProof="0" smtClean="0"/>
              <a:t>Faire glisser l'image vers l'espace réservé ou cliquer sur l'icône pour l'ajouter</a:t>
            </a:r>
            <a:endParaRPr lang="en-US" noProof="0" dirty="0"/>
          </a:p>
        </p:txBody>
      </p:sp>
      <p:sp>
        <p:nvSpPr>
          <p:cNvPr id="12" name="Picture Placeholder 10"/>
          <p:cNvSpPr>
            <a:spLocks noGrp="1"/>
          </p:cNvSpPr>
          <p:nvPr>
            <p:ph type="pic" sz="quarter" idx="15"/>
          </p:nvPr>
        </p:nvSpPr>
        <p:spPr>
          <a:xfrm>
            <a:off x="799610" y="1745690"/>
            <a:ext cx="1375202" cy="2421738"/>
          </a:xfrm>
          <a:prstGeom prst="rect">
            <a:avLst/>
          </a:prstGeom>
          <a:solidFill>
            <a:schemeClr val="bg1">
              <a:lumMod val="75000"/>
            </a:schemeClr>
          </a:solidFill>
          <a:ln>
            <a:noFill/>
          </a:ln>
          <a:effectLst/>
        </p:spPr>
        <p:txBody>
          <a:bodyPr wrap="square" lIns="0" tIns="0" rIns="0" bIns="0" anchor="t">
            <a:noAutofit/>
          </a:bodyPr>
          <a:lstStyle>
            <a:lvl1pPr marL="0" indent="0">
              <a:buFontTx/>
              <a:buNone/>
              <a:defRPr lang="en-US" sz="1600">
                <a:solidFill>
                  <a:schemeClr val="bg1">
                    <a:lumMod val="65000"/>
                  </a:schemeClr>
                </a:solidFill>
                <a:effectLst/>
              </a:defRPr>
            </a:lvl1pPr>
          </a:lstStyle>
          <a:p>
            <a:pPr lvl="0"/>
            <a:r>
              <a:rPr lang="fr-FR" noProof="0" smtClean="0"/>
              <a:t>Faire glisser l'image vers l'espace réservé ou cliquer sur l'icône pour l'ajouter</a:t>
            </a:r>
            <a:endParaRPr lang="en-US" noProof="0" dirty="0"/>
          </a:p>
        </p:txBody>
      </p:sp>
      <p:sp>
        <p:nvSpPr>
          <p:cNvPr id="13" name="Picture Placeholder 14"/>
          <p:cNvSpPr>
            <a:spLocks noGrp="1"/>
          </p:cNvSpPr>
          <p:nvPr>
            <p:ph type="pic" sz="quarter" idx="14"/>
          </p:nvPr>
        </p:nvSpPr>
        <p:spPr>
          <a:xfrm>
            <a:off x="2512520" y="1524766"/>
            <a:ext cx="1629509" cy="2863587"/>
          </a:xfrm>
          <a:prstGeom prst="rect">
            <a:avLst/>
          </a:prstGeom>
          <a:solidFill>
            <a:schemeClr val="bg1">
              <a:lumMod val="85000"/>
            </a:schemeClr>
          </a:solidFill>
          <a:ln>
            <a:noFill/>
          </a:ln>
          <a:effectLst/>
        </p:spPr>
        <p:txBody>
          <a:bodyPr wrap="square" lIns="0" tIns="0" rIns="0" bIns="0" anchor="t">
            <a:noAutofit/>
          </a:bodyPr>
          <a:lstStyle>
            <a:lvl1pPr marL="0" indent="0">
              <a:buFontTx/>
              <a:buNone/>
              <a:defRPr lang="en-US" sz="1600">
                <a:solidFill>
                  <a:schemeClr val="bg1">
                    <a:lumMod val="65000"/>
                  </a:schemeClr>
                </a:solidFill>
                <a:effectLst/>
              </a:defRPr>
            </a:lvl1pPr>
          </a:lstStyle>
          <a:p>
            <a:pPr lvl="0"/>
            <a:r>
              <a:rPr lang="fr-FR" noProof="0" smtClean="0"/>
              <a:t>Faire glisser l'image vers l'espace réservé ou cliquer sur l'icône pour l'ajouter</a:t>
            </a:r>
            <a:endParaRPr lang="en-US" noProof="0"/>
          </a:p>
        </p:txBody>
      </p:sp>
      <p:sp>
        <p:nvSpPr>
          <p:cNvPr id="14" name="Espace réservé du texte 17"/>
          <p:cNvSpPr>
            <a:spLocks noGrp="1"/>
          </p:cNvSpPr>
          <p:nvPr>
            <p:ph type="body" sz="quarter" idx="20"/>
          </p:nvPr>
        </p:nvSpPr>
        <p:spPr>
          <a:xfrm>
            <a:off x="6482944" y="1715212"/>
            <a:ext cx="5336995" cy="513512"/>
          </a:xfrm>
        </p:spPr>
        <p:txBody>
          <a:bodyPr>
            <a:noAutofit/>
          </a:bodyPr>
          <a:lstStyle>
            <a:lvl1pPr marL="0" indent="0" algn="l" defTabSz="685800" rtl="0" eaLnBrk="1" latinLnBrk="0" hangingPunct="1">
              <a:lnSpc>
                <a:spcPct val="90000"/>
              </a:lnSpc>
              <a:spcBef>
                <a:spcPct val="0"/>
              </a:spcBef>
              <a:buFontTx/>
              <a:buNone/>
              <a:defRPr lang="fr-FR" sz="16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15" name="Espace réservé du texte 17"/>
          <p:cNvSpPr>
            <a:spLocks noGrp="1"/>
          </p:cNvSpPr>
          <p:nvPr>
            <p:ph type="body" sz="quarter" idx="24"/>
          </p:nvPr>
        </p:nvSpPr>
        <p:spPr>
          <a:xfrm>
            <a:off x="6496865" y="2253122"/>
            <a:ext cx="5336995" cy="1564373"/>
          </a:xfrm>
        </p:spPr>
        <p:txBody>
          <a:bodyPr>
            <a:noAutofit/>
          </a:bodyPr>
          <a:lstStyle>
            <a:lvl1pPr marL="0" indent="0" algn="l" defTabSz="685800" rtl="0" eaLnBrk="1" latinLnBrk="0" hangingPunct="1">
              <a:lnSpc>
                <a:spcPct val="90000"/>
              </a:lnSpc>
              <a:spcBef>
                <a:spcPct val="0"/>
              </a:spcBef>
              <a:buFontTx/>
              <a:buNone/>
              <a:defRPr lang="fr-FR" sz="16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16" name="Espace réservé du texte 17"/>
          <p:cNvSpPr>
            <a:spLocks noGrp="1"/>
          </p:cNvSpPr>
          <p:nvPr>
            <p:ph type="body" sz="quarter" idx="18"/>
          </p:nvPr>
        </p:nvSpPr>
        <p:spPr>
          <a:xfrm>
            <a:off x="799610" y="5077157"/>
            <a:ext cx="2220168" cy="225572"/>
          </a:xfrm>
        </p:spPr>
        <p:txBody>
          <a:bodyPr>
            <a:noAutofit/>
          </a:bodyPr>
          <a:lstStyle>
            <a:lvl1pPr marL="0" indent="0" algn="l" defTabSz="6858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17" name="Espace réservé du texte 17"/>
          <p:cNvSpPr>
            <a:spLocks noGrp="1"/>
          </p:cNvSpPr>
          <p:nvPr>
            <p:ph type="body" sz="quarter" idx="22"/>
          </p:nvPr>
        </p:nvSpPr>
        <p:spPr>
          <a:xfrm>
            <a:off x="799610" y="5394845"/>
            <a:ext cx="2220168" cy="761360"/>
          </a:xfrm>
        </p:spPr>
        <p:txBody>
          <a:bodyPr>
            <a:noAutofit/>
          </a:bodyPr>
          <a:lstStyle>
            <a:lvl1pPr marL="0" indent="0" algn="l" defTabSz="6858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18" name="Espace réservé du texte 17"/>
          <p:cNvSpPr>
            <a:spLocks noGrp="1"/>
          </p:cNvSpPr>
          <p:nvPr>
            <p:ph type="body" sz="quarter" idx="25"/>
          </p:nvPr>
        </p:nvSpPr>
        <p:spPr>
          <a:xfrm>
            <a:off x="3810612" y="5077157"/>
            <a:ext cx="2232990" cy="225572"/>
          </a:xfrm>
        </p:spPr>
        <p:txBody>
          <a:bodyPr>
            <a:noAutofit/>
          </a:bodyPr>
          <a:lstStyle>
            <a:lvl1pPr marL="0" indent="0" algn="l" defTabSz="6858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19" name="Espace réservé du texte 17"/>
          <p:cNvSpPr>
            <a:spLocks noGrp="1"/>
          </p:cNvSpPr>
          <p:nvPr>
            <p:ph type="body" sz="quarter" idx="26"/>
          </p:nvPr>
        </p:nvSpPr>
        <p:spPr>
          <a:xfrm>
            <a:off x="3810612" y="5394845"/>
            <a:ext cx="2232990" cy="761360"/>
          </a:xfrm>
        </p:spPr>
        <p:txBody>
          <a:bodyPr>
            <a:noAutofit/>
          </a:bodyPr>
          <a:lstStyle>
            <a:lvl1pPr marL="0" indent="0" algn="l" defTabSz="6858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0" name="Espace réservé du texte 17"/>
          <p:cNvSpPr>
            <a:spLocks noGrp="1"/>
          </p:cNvSpPr>
          <p:nvPr>
            <p:ph type="body" sz="quarter" idx="27"/>
          </p:nvPr>
        </p:nvSpPr>
        <p:spPr>
          <a:xfrm>
            <a:off x="6767970" y="5077157"/>
            <a:ext cx="2180023" cy="225572"/>
          </a:xfrm>
        </p:spPr>
        <p:txBody>
          <a:bodyPr>
            <a:noAutofit/>
          </a:bodyPr>
          <a:lstStyle>
            <a:lvl1pPr marL="0" indent="0" algn="l" defTabSz="6858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1" name="Espace réservé du texte 17"/>
          <p:cNvSpPr>
            <a:spLocks noGrp="1"/>
          </p:cNvSpPr>
          <p:nvPr>
            <p:ph type="body" sz="quarter" idx="28"/>
          </p:nvPr>
        </p:nvSpPr>
        <p:spPr>
          <a:xfrm>
            <a:off x="6767970" y="5407545"/>
            <a:ext cx="2180023" cy="761360"/>
          </a:xfrm>
        </p:spPr>
        <p:txBody>
          <a:bodyPr>
            <a:noAutofit/>
          </a:bodyPr>
          <a:lstStyle>
            <a:lvl1pPr marL="0" indent="0" algn="l" defTabSz="6858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2" name="Espace réservé du texte 17"/>
          <p:cNvSpPr>
            <a:spLocks noGrp="1"/>
          </p:cNvSpPr>
          <p:nvPr>
            <p:ph type="body" sz="quarter" idx="29"/>
          </p:nvPr>
        </p:nvSpPr>
        <p:spPr>
          <a:xfrm>
            <a:off x="9672362" y="5077157"/>
            <a:ext cx="2172156" cy="225572"/>
          </a:xfrm>
        </p:spPr>
        <p:txBody>
          <a:bodyPr>
            <a:noAutofit/>
          </a:bodyPr>
          <a:lstStyle>
            <a:lvl1pPr marL="0" indent="0" algn="l" defTabSz="6858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3" name="Espace réservé du texte 17"/>
          <p:cNvSpPr>
            <a:spLocks noGrp="1"/>
          </p:cNvSpPr>
          <p:nvPr>
            <p:ph type="body" sz="quarter" idx="30"/>
          </p:nvPr>
        </p:nvSpPr>
        <p:spPr>
          <a:xfrm>
            <a:off x="9672362" y="5394845"/>
            <a:ext cx="2172156" cy="761360"/>
          </a:xfrm>
        </p:spPr>
        <p:txBody>
          <a:bodyPr>
            <a:noAutofit/>
          </a:bodyPr>
          <a:lstStyle>
            <a:lvl1pPr marL="0" indent="0" algn="l" defTabSz="6858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cxnSp>
        <p:nvCxnSpPr>
          <p:cNvPr id="24" name="Connecteur droit 23"/>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Tree>
    <p:extLst>
      <p:ext uri="{BB962C8B-B14F-4D97-AF65-F5344CB8AC3E}">
        <p14:creationId xmlns:p14="http://schemas.microsoft.com/office/powerpoint/2010/main" val="207421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 Titre 2">
    <p:spTree>
      <p:nvGrpSpPr>
        <p:cNvPr id="1" name=""/>
        <p:cNvGrpSpPr/>
        <p:nvPr/>
      </p:nvGrpSpPr>
      <p:grpSpPr>
        <a:xfrm>
          <a:off x="0" y="0"/>
          <a:ext cx="0" cy="0"/>
          <a:chOff x="0" y="0"/>
          <a:chExt cx="0" cy="0"/>
        </a:xfrm>
      </p:grpSpPr>
      <p:sp>
        <p:nvSpPr>
          <p:cNvPr id="6" name="Espace réservé du pied de page 3"/>
          <p:cNvSpPr>
            <a:spLocks noGrp="1"/>
          </p:cNvSpPr>
          <p:nvPr>
            <p:ph type="ftr" sz="quarter" idx="11"/>
          </p:nvPr>
        </p:nvSpPr>
        <p:spPr>
          <a:xfrm>
            <a:off x="4038600" y="6467564"/>
            <a:ext cx="4114800" cy="365126"/>
          </a:xfrm>
        </p:spPr>
        <p:txBody>
          <a:bodyPr/>
          <a:lstStyle/>
          <a:p>
            <a:endParaRPr lang="fr-FR" dirty="0"/>
          </a:p>
        </p:txBody>
      </p:sp>
      <p:pic>
        <p:nvPicPr>
          <p:cNvPr id="7" name="Imag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136" y="0"/>
            <a:ext cx="9028877" cy="6388163"/>
          </a:xfrm>
          <a:prstGeom prst="rect">
            <a:avLst/>
          </a:prstGeom>
        </p:spPr>
      </p:pic>
      <p:pic>
        <p:nvPicPr>
          <p:cNvPr id="8" name="Imag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14534" y="2340177"/>
            <a:ext cx="604863" cy="647685"/>
          </a:xfrm>
          <a:prstGeom prst="rect">
            <a:avLst/>
          </a:prstGeom>
        </p:spPr>
      </p:pic>
      <p:sp>
        <p:nvSpPr>
          <p:cNvPr id="9" name="Rectangle 8"/>
          <p:cNvSpPr/>
          <p:nvPr userDrawn="1"/>
        </p:nvSpPr>
        <p:spPr>
          <a:xfrm>
            <a:off x="1" y="3460700"/>
            <a:ext cx="12192000" cy="3006864"/>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p:cNvCxnSpPr/>
          <p:nvPr userDrawn="1"/>
        </p:nvCxnSpPr>
        <p:spPr>
          <a:xfrm>
            <a:off x="3335866" y="4937264"/>
            <a:ext cx="55202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1" name="Grouper 10"/>
          <p:cNvGrpSpPr/>
          <p:nvPr userDrawn="1"/>
        </p:nvGrpSpPr>
        <p:grpSpPr>
          <a:xfrm>
            <a:off x="358660" y="359522"/>
            <a:ext cx="2547110" cy="1594022"/>
            <a:chOff x="158044" y="180532"/>
            <a:chExt cx="1840089" cy="1151557"/>
          </a:xfrm>
        </p:grpSpPr>
        <p:sp>
          <p:nvSpPr>
            <p:cNvPr id="12" name="Rectangle 11"/>
            <p:cNvSpPr/>
            <p:nvPr/>
          </p:nvSpPr>
          <p:spPr>
            <a:xfrm>
              <a:off x="158044" y="180532"/>
              <a:ext cx="1840089" cy="1151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13" name="Image 12"/>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46652" y="180532"/>
              <a:ext cx="1628895" cy="1151557"/>
            </a:xfrm>
            <a:prstGeom prst="rect">
              <a:avLst/>
            </a:prstGeom>
          </p:spPr>
        </p:pic>
      </p:grpSp>
      <p:sp>
        <p:nvSpPr>
          <p:cNvPr id="14" name="Titre 16"/>
          <p:cNvSpPr>
            <a:spLocks noGrp="1"/>
          </p:cNvSpPr>
          <p:nvPr>
            <p:ph type="title" hasCustomPrompt="1"/>
          </p:nvPr>
        </p:nvSpPr>
        <p:spPr>
          <a:xfrm>
            <a:off x="838200" y="4045504"/>
            <a:ext cx="10515600" cy="526415"/>
          </a:xfrm>
          <a:prstGeom prst="rect">
            <a:avLst/>
          </a:prstGeom>
        </p:spPr>
        <p:txBody>
          <a:bodyPr/>
          <a:lstStyle>
            <a:lvl1pPr algn="ctr">
              <a:defRPr lang="fr-FR" sz="4400" b="1" kern="1200" cap="all" baseline="0" dirty="0" smtClean="0">
                <a:solidFill>
                  <a:srgbClr val="00B0F0"/>
                </a:solidFill>
                <a:latin typeface="+mn-lt"/>
                <a:ea typeface="+mn-ea"/>
                <a:cs typeface="+mn-cs"/>
              </a:defRPr>
            </a:lvl1pPr>
          </a:lstStyle>
          <a:p>
            <a:r>
              <a:rPr lang="fr-FR" dirty="0" smtClean="0"/>
              <a:t>CLIQUEZ ET MODIFIEZ LE TITRE</a:t>
            </a:r>
            <a:endParaRPr lang="fr-FR" dirty="0"/>
          </a:p>
        </p:txBody>
      </p:sp>
      <p:sp>
        <p:nvSpPr>
          <p:cNvPr id="15" name="Espace réservé du texte 3"/>
          <p:cNvSpPr>
            <a:spLocks noGrp="1"/>
          </p:cNvSpPr>
          <p:nvPr>
            <p:ph type="body" sz="half" idx="2" hasCustomPrompt="1"/>
          </p:nvPr>
        </p:nvSpPr>
        <p:spPr>
          <a:xfrm>
            <a:off x="839788" y="5244608"/>
            <a:ext cx="10514012" cy="712265"/>
          </a:xfrm>
          <a:prstGeom prst="rect">
            <a:avLst/>
          </a:prstGeom>
        </p:spPr>
        <p:txBody>
          <a:bodyPr>
            <a:noAutofit/>
          </a:bodyPr>
          <a:lstStyle>
            <a:lvl1pPr marL="0" indent="0" algn="ctr" defTabSz="914400" rtl="0" eaLnBrk="1" latinLnBrk="0" hangingPunct="1">
              <a:lnSpc>
                <a:spcPct val="90000"/>
              </a:lnSpc>
              <a:spcBef>
                <a:spcPct val="0"/>
              </a:spcBef>
              <a:buFontTx/>
              <a:buNone/>
              <a:defRPr lang="fr-FR" sz="2400" b="0" i="0" kern="1200" cap="all" spc="600" baseline="0" dirty="0" smtClean="0">
                <a:solidFill>
                  <a:schemeClr val="tx2"/>
                </a:solidFill>
                <a:latin typeface="Century Gothic" charset="0"/>
                <a:ea typeface="Century Gothic" charset="0"/>
                <a:cs typeface="Century Gothic"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CLIQUEZ POUR MODIFIER LES STYLES DU TEXTE DU MASQUE</a:t>
            </a:r>
          </a:p>
        </p:txBody>
      </p:sp>
    </p:spTree>
    <p:extLst>
      <p:ext uri="{BB962C8B-B14F-4D97-AF65-F5344CB8AC3E}">
        <p14:creationId xmlns:p14="http://schemas.microsoft.com/office/powerpoint/2010/main" val="1102871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e et Ipad">
    <p:spTree>
      <p:nvGrpSpPr>
        <p:cNvPr id="1" name=""/>
        <p:cNvGrpSpPr/>
        <p:nvPr/>
      </p:nvGrpSpPr>
      <p:grpSpPr>
        <a:xfrm>
          <a:off x="0" y="0"/>
          <a:ext cx="0" cy="0"/>
          <a:chOff x="0" y="0"/>
          <a:chExt cx="0" cy="0"/>
        </a:xfrm>
      </p:grpSpPr>
      <p:sp>
        <p:nvSpPr>
          <p:cNvPr id="37" name="Espace réservé pour une image  36"/>
          <p:cNvSpPr>
            <a:spLocks noGrp="1"/>
          </p:cNvSpPr>
          <p:nvPr>
            <p:ph type="pic" sz="quarter" idx="27"/>
          </p:nvPr>
        </p:nvSpPr>
        <p:spPr>
          <a:xfrm>
            <a:off x="0" y="0"/>
            <a:ext cx="12192000" cy="3533775"/>
          </a:xfrm>
          <a:solidFill>
            <a:schemeClr val="tx1">
              <a:lumMod val="20000"/>
              <a:lumOff val="80000"/>
            </a:schemeClr>
          </a:solidFill>
        </p:spPr>
        <p:txBody>
          <a:bodyPr/>
          <a:lstStyle/>
          <a:p>
            <a:r>
              <a:rPr lang="fr-FR" smtClean="0"/>
              <a:t>Faire glisser l'image vers l'espace réservé ou cliquer sur l'icône pour l'ajouter</a:t>
            </a:r>
            <a:endParaRPr lang="fr-FR"/>
          </a:p>
        </p:txBody>
      </p:sp>
      <p:sp>
        <p:nvSpPr>
          <p:cNvPr id="22" name="Espace réservé de la date 2"/>
          <p:cNvSpPr>
            <a:spLocks noGrp="1"/>
          </p:cNvSpPr>
          <p:nvPr>
            <p:ph type="dt" sz="half" idx="10"/>
          </p:nvPr>
        </p:nvSpPr>
        <p:spPr>
          <a:xfrm>
            <a:off x="358140" y="6467564"/>
            <a:ext cx="2743200" cy="365126"/>
          </a:xfrm>
        </p:spPr>
        <p:txBody>
          <a:bodyPr/>
          <a:lstStyle/>
          <a:p>
            <a:fld id="{506E1CE8-138D-CA4C-8B2B-121732F1AD11}" type="datetime1">
              <a:rPr lang="fr-FR" smtClean="0"/>
              <a:t>07/11/2019</a:t>
            </a:fld>
            <a:endParaRPr lang="fr-FR" dirty="0"/>
          </a:p>
        </p:txBody>
      </p:sp>
      <p:sp>
        <p:nvSpPr>
          <p:cNvPr id="23" name="Espace réservé du pied de page 3"/>
          <p:cNvSpPr>
            <a:spLocks noGrp="1"/>
          </p:cNvSpPr>
          <p:nvPr>
            <p:ph type="ftr" sz="quarter" idx="11"/>
          </p:nvPr>
        </p:nvSpPr>
        <p:spPr>
          <a:xfrm>
            <a:off x="4038600" y="6467564"/>
            <a:ext cx="4114800" cy="365126"/>
          </a:xfrm>
        </p:spPr>
        <p:txBody>
          <a:bodyPr/>
          <a:lstStyle/>
          <a:p>
            <a:endParaRPr lang="fr-FR" dirty="0"/>
          </a:p>
        </p:txBody>
      </p:sp>
      <p:sp>
        <p:nvSpPr>
          <p:cNvPr id="24" name="Espace réservé du numéro de diapositive 4"/>
          <p:cNvSpPr>
            <a:spLocks noGrp="1"/>
          </p:cNvSpPr>
          <p:nvPr>
            <p:ph type="sldNum" sz="quarter" idx="12"/>
          </p:nvPr>
        </p:nvSpPr>
        <p:spPr>
          <a:xfrm>
            <a:off x="9090660" y="6467564"/>
            <a:ext cx="2743200" cy="365126"/>
          </a:xfrm>
        </p:spPr>
        <p:txBody>
          <a:bodyPr/>
          <a:lstStyle/>
          <a:p>
            <a:fld id="{D8F436E4-6152-3F4C-869E-809825B4F8CB}" type="slidenum">
              <a:rPr lang="fr-FR" smtClean="0"/>
              <a:pPr/>
              <a:t>‹N°›</a:t>
            </a:fld>
            <a:endParaRPr lang="fr-FR" dirty="0"/>
          </a:p>
        </p:txBody>
      </p:sp>
      <p:sp>
        <p:nvSpPr>
          <p:cNvPr id="25" name="Titre 1"/>
          <p:cNvSpPr>
            <a:spLocks noGrp="1"/>
          </p:cNvSpPr>
          <p:nvPr>
            <p:ph type="title"/>
          </p:nvPr>
        </p:nvSpPr>
        <p:spPr>
          <a:xfrm>
            <a:off x="358141" y="219825"/>
            <a:ext cx="10995660" cy="485054"/>
          </a:xfrm>
        </p:spPr>
        <p:txBody>
          <a:bodyPr/>
          <a:lstStyle/>
          <a:p>
            <a:r>
              <a:rPr lang="fr-FR" smtClean="0"/>
              <a:t>Cliquez et modifiez le titre</a:t>
            </a:r>
            <a:endParaRPr lang="fr-FR"/>
          </a:p>
        </p:txBody>
      </p:sp>
      <p:sp>
        <p:nvSpPr>
          <p:cNvPr id="28" name="Espace réservé du texte 17"/>
          <p:cNvSpPr>
            <a:spLocks noGrp="1"/>
          </p:cNvSpPr>
          <p:nvPr>
            <p:ph type="body" sz="quarter" idx="18"/>
          </p:nvPr>
        </p:nvSpPr>
        <p:spPr>
          <a:xfrm>
            <a:off x="900903" y="4573531"/>
            <a:ext cx="2200437"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29" name="Espace réservé du texte 17"/>
          <p:cNvSpPr>
            <a:spLocks noGrp="1"/>
          </p:cNvSpPr>
          <p:nvPr>
            <p:ph type="body" sz="quarter" idx="19"/>
          </p:nvPr>
        </p:nvSpPr>
        <p:spPr>
          <a:xfrm>
            <a:off x="3486149" y="4573531"/>
            <a:ext cx="2310217"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30" name="Espace réservé du texte 17"/>
          <p:cNvSpPr>
            <a:spLocks noGrp="1"/>
          </p:cNvSpPr>
          <p:nvPr>
            <p:ph type="body" sz="quarter" idx="20"/>
          </p:nvPr>
        </p:nvSpPr>
        <p:spPr>
          <a:xfrm>
            <a:off x="6181175" y="4573531"/>
            <a:ext cx="2310218"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31" name="Espace réservé du texte 17"/>
          <p:cNvSpPr>
            <a:spLocks noGrp="1"/>
          </p:cNvSpPr>
          <p:nvPr>
            <p:ph type="body" sz="quarter" idx="22"/>
          </p:nvPr>
        </p:nvSpPr>
        <p:spPr>
          <a:xfrm>
            <a:off x="900903" y="5395791"/>
            <a:ext cx="2200437" cy="745431"/>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2" name="Espace réservé du texte 17"/>
          <p:cNvSpPr>
            <a:spLocks noGrp="1"/>
          </p:cNvSpPr>
          <p:nvPr>
            <p:ph type="body" sz="quarter" idx="23"/>
          </p:nvPr>
        </p:nvSpPr>
        <p:spPr>
          <a:xfrm>
            <a:off x="3486149" y="5395791"/>
            <a:ext cx="2310217" cy="745431"/>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3" name="Espace réservé du texte 17"/>
          <p:cNvSpPr>
            <a:spLocks noGrp="1"/>
          </p:cNvSpPr>
          <p:nvPr>
            <p:ph type="body" sz="quarter" idx="24"/>
          </p:nvPr>
        </p:nvSpPr>
        <p:spPr>
          <a:xfrm>
            <a:off x="6181175" y="5395791"/>
            <a:ext cx="2310218" cy="745431"/>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4" name="Espace réservé du texte 17"/>
          <p:cNvSpPr>
            <a:spLocks noGrp="1"/>
          </p:cNvSpPr>
          <p:nvPr>
            <p:ph type="body" sz="quarter" idx="25"/>
          </p:nvPr>
        </p:nvSpPr>
        <p:spPr>
          <a:xfrm>
            <a:off x="8876202" y="4573531"/>
            <a:ext cx="2310217" cy="602786"/>
          </a:xfrm>
        </p:spPr>
        <p:txBody>
          <a:bodyPr>
            <a:noAutofit/>
          </a:bodyPr>
          <a:lstStyle>
            <a:lvl1pPr marL="0" indent="0" algn="l" defTabSz="914400" rtl="0" eaLnBrk="1" latinLnBrk="0" hangingPunct="1">
              <a:lnSpc>
                <a:spcPct val="90000"/>
              </a:lnSpc>
              <a:spcBef>
                <a:spcPct val="0"/>
              </a:spcBef>
              <a:buFontTx/>
              <a:buNone/>
              <a:defRPr lang="fr-FR" sz="14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35" name="Espace réservé du texte 17"/>
          <p:cNvSpPr>
            <a:spLocks noGrp="1"/>
          </p:cNvSpPr>
          <p:nvPr>
            <p:ph type="body" sz="quarter" idx="26"/>
          </p:nvPr>
        </p:nvSpPr>
        <p:spPr>
          <a:xfrm>
            <a:off x="8876202" y="5395791"/>
            <a:ext cx="2310217" cy="745431"/>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8" name="Espace réservé du texte 17"/>
          <p:cNvSpPr>
            <a:spLocks noGrp="1"/>
          </p:cNvSpPr>
          <p:nvPr>
            <p:ph type="body" sz="quarter" idx="28"/>
          </p:nvPr>
        </p:nvSpPr>
        <p:spPr>
          <a:xfrm>
            <a:off x="6416298" y="1100138"/>
            <a:ext cx="4937503" cy="602786"/>
          </a:xfrm>
        </p:spPr>
        <p:txBody>
          <a:bodyPr>
            <a:noAutofit/>
          </a:bodyPr>
          <a:lstStyle>
            <a:lvl1pPr marL="0" indent="0" algn="l" defTabSz="914400" rtl="0" eaLnBrk="1" latinLnBrk="0" hangingPunct="1">
              <a:lnSpc>
                <a:spcPct val="90000"/>
              </a:lnSpc>
              <a:spcBef>
                <a:spcPct val="0"/>
              </a:spcBef>
              <a:buFontTx/>
              <a:buNone/>
              <a:defRPr lang="fr-FR" sz="18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39" name="Espace réservé du texte 17"/>
          <p:cNvSpPr>
            <a:spLocks noGrp="1"/>
          </p:cNvSpPr>
          <p:nvPr>
            <p:ph type="body" sz="quarter" idx="29"/>
          </p:nvPr>
        </p:nvSpPr>
        <p:spPr>
          <a:xfrm>
            <a:off x="6416298" y="1665556"/>
            <a:ext cx="4937503" cy="1564373"/>
          </a:xfrm>
        </p:spPr>
        <p:txBody>
          <a:bodyP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Cliquez pour modifier les styles du texte du masque</a:t>
            </a:r>
          </a:p>
        </p:txBody>
      </p:sp>
      <p:sp>
        <p:nvSpPr>
          <p:cNvPr id="41" name="Espace réservé pour une image  40"/>
          <p:cNvSpPr>
            <a:spLocks noGrp="1"/>
          </p:cNvSpPr>
          <p:nvPr>
            <p:ph type="pic" sz="quarter" idx="30"/>
          </p:nvPr>
        </p:nvSpPr>
        <p:spPr>
          <a:xfrm>
            <a:off x="1523801" y="1166884"/>
            <a:ext cx="3627437" cy="2756545"/>
          </a:xfrm>
          <a:solidFill>
            <a:schemeClr val="bg2"/>
          </a:solidFill>
        </p:spPr>
        <p:txBody>
          <a:bodyPr/>
          <a:lstStyle/>
          <a:p>
            <a:r>
              <a:rPr lang="fr-FR" smtClean="0"/>
              <a:t>Faire glisser l'image vers l'espace réservé ou cliquer sur l'icône pour l'ajouter</a:t>
            </a:r>
            <a:endParaRPr lang="fr-FR"/>
          </a:p>
        </p:txBody>
      </p:sp>
    </p:spTree>
    <p:extLst>
      <p:ext uri="{BB962C8B-B14F-4D97-AF65-F5344CB8AC3E}">
        <p14:creationId xmlns:p14="http://schemas.microsoft.com/office/powerpoint/2010/main" val="28088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e et ordinateur">
    <p:spTree>
      <p:nvGrpSpPr>
        <p:cNvPr id="1" name=""/>
        <p:cNvGrpSpPr/>
        <p:nvPr/>
      </p:nvGrpSpPr>
      <p:grpSpPr>
        <a:xfrm>
          <a:off x="0" y="0"/>
          <a:ext cx="0" cy="0"/>
          <a:chOff x="0" y="0"/>
          <a:chExt cx="0" cy="0"/>
        </a:xfrm>
      </p:grpSpPr>
      <p:sp>
        <p:nvSpPr>
          <p:cNvPr id="22" name="Rectangle 21"/>
          <p:cNvSpPr/>
          <p:nvPr userDrawn="1"/>
        </p:nvSpPr>
        <p:spPr>
          <a:xfrm>
            <a:off x="0" y="1417638"/>
            <a:ext cx="12192000" cy="4398962"/>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Titre 1"/>
          <p:cNvSpPr>
            <a:spLocks noGrp="1"/>
          </p:cNvSpPr>
          <p:nvPr>
            <p:ph type="title"/>
          </p:nvPr>
        </p:nvSpPr>
        <p:spPr>
          <a:xfrm>
            <a:off x="358141" y="219825"/>
            <a:ext cx="10995660" cy="485054"/>
          </a:xfrm>
        </p:spPr>
        <p:txBody>
          <a:bodyPr/>
          <a:lstStyle/>
          <a:p>
            <a:r>
              <a:rPr lang="fr-FR" smtClean="0"/>
              <a:t>Cliquez et modifiez le titre</a:t>
            </a:r>
            <a:endParaRPr lang="fr-FR"/>
          </a:p>
        </p:txBody>
      </p:sp>
      <p:sp>
        <p:nvSpPr>
          <p:cNvPr id="24" name="Espace réservé de la date 2"/>
          <p:cNvSpPr>
            <a:spLocks noGrp="1"/>
          </p:cNvSpPr>
          <p:nvPr>
            <p:ph type="dt" sz="half" idx="10"/>
          </p:nvPr>
        </p:nvSpPr>
        <p:spPr>
          <a:xfrm>
            <a:off x="358140" y="6467564"/>
            <a:ext cx="2743200" cy="365126"/>
          </a:xfrm>
        </p:spPr>
        <p:txBody>
          <a:bodyPr/>
          <a:lstStyle/>
          <a:p>
            <a:fld id="{506E1CE8-138D-CA4C-8B2B-121732F1AD11}" type="datetime1">
              <a:rPr lang="fr-FR" smtClean="0"/>
              <a:t>07/11/2019</a:t>
            </a:fld>
            <a:endParaRPr lang="fr-FR" dirty="0"/>
          </a:p>
        </p:txBody>
      </p:sp>
      <p:sp>
        <p:nvSpPr>
          <p:cNvPr id="25" name="Espace réservé du pied de page 3"/>
          <p:cNvSpPr>
            <a:spLocks noGrp="1"/>
          </p:cNvSpPr>
          <p:nvPr>
            <p:ph type="ftr" sz="quarter" idx="11"/>
          </p:nvPr>
        </p:nvSpPr>
        <p:spPr>
          <a:xfrm>
            <a:off x="4038600" y="6467564"/>
            <a:ext cx="4114800" cy="365126"/>
          </a:xfrm>
        </p:spPr>
        <p:txBody>
          <a:bodyPr/>
          <a:lstStyle/>
          <a:p>
            <a:endParaRPr lang="fr-FR" dirty="0"/>
          </a:p>
        </p:txBody>
      </p:sp>
      <p:sp>
        <p:nvSpPr>
          <p:cNvPr id="26" name="Espace réservé du numéro de diapositive 4"/>
          <p:cNvSpPr>
            <a:spLocks noGrp="1"/>
          </p:cNvSpPr>
          <p:nvPr>
            <p:ph type="sldNum" sz="quarter" idx="12"/>
          </p:nvPr>
        </p:nvSpPr>
        <p:spPr>
          <a:xfrm>
            <a:off x="9090660" y="6467564"/>
            <a:ext cx="2743200" cy="365126"/>
          </a:xfrm>
        </p:spPr>
        <p:txBody>
          <a:bodyPr/>
          <a:lstStyle/>
          <a:p>
            <a:fld id="{D8F436E4-6152-3F4C-869E-809825B4F8CB}" type="slidenum">
              <a:rPr lang="fr-FR" smtClean="0"/>
              <a:pPr/>
              <a:t>‹N°›</a:t>
            </a:fld>
            <a:endParaRPr lang="fr-FR" dirty="0"/>
          </a:p>
        </p:txBody>
      </p:sp>
      <p:sp>
        <p:nvSpPr>
          <p:cNvPr id="27" name="Espace réservé du texte 17"/>
          <p:cNvSpPr>
            <a:spLocks noGrp="1"/>
          </p:cNvSpPr>
          <p:nvPr>
            <p:ph type="body" sz="quarter" idx="20"/>
          </p:nvPr>
        </p:nvSpPr>
        <p:spPr>
          <a:xfrm>
            <a:off x="7601081" y="1817255"/>
            <a:ext cx="4218857" cy="513512"/>
          </a:xfrm>
        </p:spPr>
        <p:txBody>
          <a:bodyPr>
            <a:noAutofit/>
          </a:bodyPr>
          <a:lstStyle>
            <a:lvl1pPr marL="0" indent="0" algn="l" defTabSz="685800" rtl="0" eaLnBrk="1" latinLnBrk="0" hangingPunct="1">
              <a:lnSpc>
                <a:spcPct val="90000"/>
              </a:lnSpc>
              <a:spcBef>
                <a:spcPct val="0"/>
              </a:spcBef>
              <a:buFontTx/>
              <a:buNone/>
              <a:defRPr lang="fr-FR" sz="1600" b="1" kern="1200" cap="all"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8" name="Espace réservé du texte 17"/>
          <p:cNvSpPr>
            <a:spLocks noGrp="1"/>
          </p:cNvSpPr>
          <p:nvPr>
            <p:ph type="body" sz="quarter" idx="24"/>
          </p:nvPr>
        </p:nvSpPr>
        <p:spPr>
          <a:xfrm>
            <a:off x="7978877" y="2617330"/>
            <a:ext cx="3854982" cy="1564373"/>
          </a:xfrm>
        </p:spPr>
        <p:txBody>
          <a:bodyPr>
            <a:noAutofit/>
          </a:bodyPr>
          <a:lstStyle>
            <a:lvl1pPr marL="0" indent="0" algn="l" defTabSz="685800" rtl="0" eaLnBrk="1" latinLnBrk="0" hangingPunct="1">
              <a:lnSpc>
                <a:spcPct val="90000"/>
              </a:lnSpc>
              <a:spcBef>
                <a:spcPct val="0"/>
              </a:spcBef>
              <a:buFontTx/>
              <a:buNone/>
              <a:defRPr lang="fr-FR" sz="1600" b="0" kern="1200" cap="none" baseline="0" dirty="0">
                <a:solidFill>
                  <a:schemeClr val="tx1"/>
                </a:solidFill>
                <a:latin typeface="+mn-lt"/>
                <a:ea typeface="+mn-ea"/>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Cliquez pour modifier les styles du texte du masque</a:t>
            </a:r>
          </a:p>
        </p:txBody>
      </p:sp>
      <p:sp>
        <p:nvSpPr>
          <p:cNvPr id="29" name="Picture Placeholder 12"/>
          <p:cNvSpPr>
            <a:spLocks noGrp="1"/>
          </p:cNvSpPr>
          <p:nvPr>
            <p:ph type="pic" sz="quarter" idx="15"/>
          </p:nvPr>
        </p:nvSpPr>
        <p:spPr>
          <a:xfrm>
            <a:off x="1699759" y="1419135"/>
            <a:ext cx="4985853" cy="2802548"/>
          </a:xfrm>
          <a:prstGeom prst="rect">
            <a:avLst/>
          </a:prstGeom>
          <a:solidFill>
            <a:schemeClr val="bg1">
              <a:lumMod val="75000"/>
            </a:schemeClr>
          </a:solidFill>
          <a:ln>
            <a:noFill/>
          </a:ln>
          <a:effectLst/>
        </p:spPr>
        <p:txBody>
          <a:bodyPr wrap="square" lIns="0" tIns="0" rIns="0" bIns="0" anchor="t">
            <a:noAutofit/>
          </a:bodyPr>
          <a:lstStyle>
            <a:lvl1pPr marL="0" indent="0">
              <a:buFontTx/>
              <a:buNone/>
              <a:defRPr lang="en-US" sz="1600">
                <a:solidFill>
                  <a:schemeClr val="bg1">
                    <a:lumMod val="65000"/>
                  </a:schemeClr>
                </a:solidFill>
                <a:effectLst/>
              </a:defRPr>
            </a:lvl1pPr>
          </a:lstStyle>
          <a:p>
            <a:pPr lvl="0"/>
            <a:r>
              <a:rPr lang="fr-FR" noProof="0" smtClean="0"/>
              <a:t>Faire glisser l'image vers l'espace réservé ou cliquer sur l'icône pour l'ajouter</a:t>
            </a:r>
            <a:endParaRPr lang="en-US" noProof="0" dirty="0"/>
          </a:p>
        </p:txBody>
      </p:sp>
      <p:pic>
        <p:nvPicPr>
          <p:cNvPr id="30" name="Imag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cxnSp>
        <p:nvCxnSpPr>
          <p:cNvPr id="31" name="Connecteur droit 30"/>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843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25" name="Rectangle 24"/>
          <p:cNvSpPr/>
          <p:nvPr userDrawn="1"/>
        </p:nvSpPr>
        <p:spPr>
          <a:xfrm>
            <a:off x="1" y="3967566"/>
            <a:ext cx="12192000" cy="2890434"/>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pour une image  6"/>
          <p:cNvSpPr>
            <a:spLocks noGrp="1"/>
          </p:cNvSpPr>
          <p:nvPr>
            <p:ph type="pic" sz="quarter" idx="13"/>
          </p:nvPr>
        </p:nvSpPr>
        <p:spPr>
          <a:xfrm>
            <a:off x="0" y="0"/>
            <a:ext cx="12192000" cy="3967566"/>
          </a:xfrm>
          <a:solidFill>
            <a:schemeClr val="bg2"/>
          </a:solidFill>
        </p:spPr>
        <p:txBody>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fr-FR" smtClean="0"/>
              <a:t>Faire glisser l'image vers l'espace réservé ou cliquer sur l'icône pour l'ajouter</a:t>
            </a:r>
            <a:endParaRPr lang="fr-FR"/>
          </a:p>
        </p:txBody>
      </p:sp>
      <p:sp>
        <p:nvSpPr>
          <p:cNvPr id="27" name="Freeform 184"/>
          <p:cNvSpPr>
            <a:spLocks/>
          </p:cNvSpPr>
          <p:nvPr userDrawn="1"/>
        </p:nvSpPr>
        <p:spPr bwMode="auto">
          <a:xfrm>
            <a:off x="921250" y="5122358"/>
            <a:ext cx="451661" cy="366749"/>
          </a:xfrm>
          <a:custGeom>
            <a:avLst/>
            <a:gdLst>
              <a:gd name="T0" fmla="*/ 257519 w 393"/>
              <a:gd name="T1" fmla="*/ 24915 h 319"/>
              <a:gd name="T2" fmla="*/ 227377 w 393"/>
              <a:gd name="T3" fmla="*/ 34094 h 319"/>
              <a:gd name="T4" fmla="*/ 235240 w 393"/>
              <a:gd name="T5" fmla="*/ 27537 h 319"/>
              <a:gd name="T6" fmla="*/ 247035 w 393"/>
              <a:gd name="T7" fmla="*/ 13113 h 319"/>
              <a:gd name="T8" fmla="*/ 250966 w 393"/>
              <a:gd name="T9" fmla="*/ 3934 h 319"/>
              <a:gd name="T10" fmla="*/ 226066 w 393"/>
              <a:gd name="T11" fmla="*/ 14424 h 319"/>
              <a:gd name="T12" fmla="*/ 216893 w 393"/>
              <a:gd name="T13" fmla="*/ 17047 h 319"/>
              <a:gd name="T14" fmla="*/ 199856 w 393"/>
              <a:gd name="T15" fmla="*/ 5245 h 319"/>
              <a:gd name="T16" fmla="*/ 178887 w 393"/>
              <a:gd name="T17" fmla="*/ 0 h 319"/>
              <a:gd name="T18" fmla="*/ 167092 w 393"/>
              <a:gd name="T19" fmla="*/ 1311 h 319"/>
              <a:gd name="T20" fmla="*/ 148745 w 393"/>
              <a:gd name="T21" fmla="*/ 9179 h 319"/>
              <a:gd name="T22" fmla="*/ 134329 w 393"/>
              <a:gd name="T23" fmla="*/ 23603 h 319"/>
              <a:gd name="T24" fmla="*/ 126466 w 393"/>
              <a:gd name="T25" fmla="*/ 41962 h 319"/>
              <a:gd name="T26" fmla="*/ 125156 w 393"/>
              <a:gd name="T27" fmla="*/ 53763 h 319"/>
              <a:gd name="T28" fmla="*/ 126466 w 393"/>
              <a:gd name="T29" fmla="*/ 65565 h 319"/>
              <a:gd name="T30" fmla="*/ 95013 w 393"/>
              <a:gd name="T31" fmla="*/ 60320 h 319"/>
              <a:gd name="T32" fmla="*/ 64871 w 393"/>
              <a:gd name="T33" fmla="*/ 48518 h 319"/>
              <a:gd name="T34" fmla="*/ 40626 w 393"/>
              <a:gd name="T35" fmla="*/ 31471 h 319"/>
              <a:gd name="T36" fmla="*/ 18347 w 393"/>
              <a:gd name="T37" fmla="*/ 10490 h 319"/>
              <a:gd name="T38" fmla="*/ 15726 w 393"/>
              <a:gd name="T39" fmla="*/ 15736 h 319"/>
              <a:gd name="T40" fmla="*/ 11795 w 393"/>
              <a:gd name="T41" fmla="*/ 28849 h 319"/>
              <a:gd name="T42" fmla="*/ 10484 w 393"/>
              <a:gd name="T43" fmla="*/ 36717 h 319"/>
              <a:gd name="T44" fmla="*/ 13105 w 393"/>
              <a:gd name="T45" fmla="*/ 49830 h 319"/>
              <a:gd name="T46" fmla="*/ 17037 w 393"/>
              <a:gd name="T47" fmla="*/ 61631 h 319"/>
              <a:gd name="T48" fmla="*/ 34074 w 393"/>
              <a:gd name="T49" fmla="*/ 81301 h 319"/>
              <a:gd name="T50" fmla="*/ 22279 w 393"/>
              <a:gd name="T51" fmla="*/ 78678 h 319"/>
              <a:gd name="T52" fmla="*/ 10484 w 393"/>
              <a:gd name="T53" fmla="*/ 74744 h 319"/>
              <a:gd name="T54" fmla="*/ 10484 w 393"/>
              <a:gd name="T55" fmla="*/ 74744 h 319"/>
              <a:gd name="T56" fmla="*/ 14416 w 393"/>
              <a:gd name="T57" fmla="*/ 93103 h 319"/>
              <a:gd name="T58" fmla="*/ 22279 w 393"/>
              <a:gd name="T59" fmla="*/ 108838 h 319"/>
              <a:gd name="T60" fmla="*/ 36695 w 393"/>
              <a:gd name="T61" fmla="*/ 119984 h 319"/>
              <a:gd name="T62" fmla="*/ 53732 w 393"/>
              <a:gd name="T63" fmla="*/ 126541 h 319"/>
              <a:gd name="T64" fmla="*/ 45869 w 393"/>
              <a:gd name="T65" fmla="*/ 127852 h 319"/>
              <a:gd name="T66" fmla="*/ 39316 w 393"/>
              <a:gd name="T67" fmla="*/ 127852 h 319"/>
              <a:gd name="T68" fmla="*/ 28832 w 393"/>
              <a:gd name="T69" fmla="*/ 126541 h 319"/>
              <a:gd name="T70" fmla="*/ 36695 w 393"/>
              <a:gd name="T71" fmla="*/ 140965 h 319"/>
              <a:gd name="T72" fmla="*/ 47179 w 393"/>
              <a:gd name="T73" fmla="*/ 152767 h 319"/>
              <a:gd name="T74" fmla="*/ 60940 w 393"/>
              <a:gd name="T75" fmla="*/ 160635 h 319"/>
              <a:gd name="T76" fmla="*/ 77976 w 393"/>
              <a:gd name="T77" fmla="*/ 163257 h 319"/>
              <a:gd name="T78" fmla="*/ 63561 w 393"/>
              <a:gd name="T79" fmla="*/ 173748 h 319"/>
              <a:gd name="T80" fmla="*/ 31453 w 393"/>
              <a:gd name="T81" fmla="*/ 185550 h 319"/>
              <a:gd name="T82" fmla="*/ 13105 w 393"/>
              <a:gd name="T83" fmla="*/ 186861 h 319"/>
              <a:gd name="T84" fmla="*/ 0 w 393"/>
              <a:gd name="T85" fmla="*/ 185550 h 319"/>
              <a:gd name="T86" fmla="*/ 18347 w 393"/>
              <a:gd name="T87" fmla="*/ 196040 h 319"/>
              <a:gd name="T88" fmla="*/ 58319 w 393"/>
              <a:gd name="T89" fmla="*/ 207842 h 319"/>
              <a:gd name="T90" fmla="*/ 80598 w 393"/>
              <a:gd name="T91" fmla="*/ 209153 h 319"/>
              <a:gd name="T92" fmla="*/ 98945 w 393"/>
              <a:gd name="T93" fmla="*/ 209153 h 319"/>
              <a:gd name="T94" fmla="*/ 130398 w 393"/>
              <a:gd name="T95" fmla="*/ 201285 h 319"/>
              <a:gd name="T96" fmla="*/ 159229 w 393"/>
              <a:gd name="T97" fmla="*/ 188172 h 319"/>
              <a:gd name="T98" fmla="*/ 182819 w 393"/>
              <a:gd name="T99" fmla="*/ 171125 h 319"/>
              <a:gd name="T100" fmla="*/ 201166 w 393"/>
              <a:gd name="T101" fmla="*/ 148833 h 319"/>
              <a:gd name="T102" fmla="*/ 215582 w 393"/>
              <a:gd name="T103" fmla="*/ 125230 h 319"/>
              <a:gd name="T104" fmla="*/ 226066 w 393"/>
              <a:gd name="T105" fmla="*/ 99659 h 319"/>
              <a:gd name="T106" fmla="*/ 231308 w 393"/>
              <a:gd name="T107" fmla="*/ 72122 h 319"/>
              <a:gd name="T108" fmla="*/ 231308 w 393"/>
              <a:gd name="T109" fmla="*/ 59009 h 319"/>
              <a:gd name="T110" fmla="*/ 231308 w 393"/>
              <a:gd name="T111" fmla="*/ 52452 h 319"/>
              <a:gd name="T112" fmla="*/ 245724 w 393"/>
              <a:gd name="T113" fmla="*/ 40650 h 319"/>
              <a:gd name="T114" fmla="*/ 257519 w 393"/>
              <a:gd name="T115" fmla="*/ 24915 h 3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93" h="319">
                <a:moveTo>
                  <a:pt x="393" y="38"/>
                </a:moveTo>
                <a:lnTo>
                  <a:pt x="393" y="38"/>
                </a:lnTo>
                <a:lnTo>
                  <a:pt x="371" y="46"/>
                </a:lnTo>
                <a:lnTo>
                  <a:pt x="347" y="52"/>
                </a:lnTo>
                <a:lnTo>
                  <a:pt x="359" y="42"/>
                </a:lnTo>
                <a:lnTo>
                  <a:pt x="369" y="32"/>
                </a:lnTo>
                <a:lnTo>
                  <a:pt x="377" y="20"/>
                </a:lnTo>
                <a:lnTo>
                  <a:pt x="383" y="6"/>
                </a:lnTo>
                <a:lnTo>
                  <a:pt x="357" y="18"/>
                </a:lnTo>
                <a:lnTo>
                  <a:pt x="345" y="22"/>
                </a:lnTo>
                <a:lnTo>
                  <a:pt x="331" y="26"/>
                </a:lnTo>
                <a:lnTo>
                  <a:pt x="319" y="16"/>
                </a:lnTo>
                <a:lnTo>
                  <a:pt x="305" y="8"/>
                </a:lnTo>
                <a:lnTo>
                  <a:pt x="289" y="2"/>
                </a:lnTo>
                <a:lnTo>
                  <a:pt x="273" y="0"/>
                </a:lnTo>
                <a:lnTo>
                  <a:pt x="255" y="2"/>
                </a:lnTo>
                <a:lnTo>
                  <a:pt x="241" y="6"/>
                </a:lnTo>
                <a:lnTo>
                  <a:pt x="227" y="14"/>
                </a:lnTo>
                <a:lnTo>
                  <a:pt x="215" y="24"/>
                </a:lnTo>
                <a:lnTo>
                  <a:pt x="205" y="36"/>
                </a:lnTo>
                <a:lnTo>
                  <a:pt x="197" y="50"/>
                </a:lnTo>
                <a:lnTo>
                  <a:pt x="193" y="64"/>
                </a:lnTo>
                <a:lnTo>
                  <a:pt x="191" y="82"/>
                </a:lnTo>
                <a:lnTo>
                  <a:pt x="193" y="100"/>
                </a:lnTo>
                <a:lnTo>
                  <a:pt x="169" y="98"/>
                </a:lnTo>
                <a:lnTo>
                  <a:pt x="145" y="92"/>
                </a:lnTo>
                <a:lnTo>
                  <a:pt x="121" y="84"/>
                </a:lnTo>
                <a:lnTo>
                  <a:pt x="99" y="74"/>
                </a:lnTo>
                <a:lnTo>
                  <a:pt x="80" y="62"/>
                </a:lnTo>
                <a:lnTo>
                  <a:pt x="62" y="48"/>
                </a:lnTo>
                <a:lnTo>
                  <a:pt x="44" y="32"/>
                </a:lnTo>
                <a:lnTo>
                  <a:pt x="28" y="16"/>
                </a:lnTo>
                <a:lnTo>
                  <a:pt x="24" y="24"/>
                </a:lnTo>
                <a:lnTo>
                  <a:pt x="20" y="34"/>
                </a:lnTo>
                <a:lnTo>
                  <a:pt x="18" y="44"/>
                </a:lnTo>
                <a:lnTo>
                  <a:pt x="16" y="56"/>
                </a:lnTo>
                <a:lnTo>
                  <a:pt x="18" y="66"/>
                </a:lnTo>
                <a:lnTo>
                  <a:pt x="20" y="76"/>
                </a:lnTo>
                <a:lnTo>
                  <a:pt x="22" y="86"/>
                </a:lnTo>
                <a:lnTo>
                  <a:pt x="26" y="94"/>
                </a:lnTo>
                <a:lnTo>
                  <a:pt x="38" y="110"/>
                </a:lnTo>
                <a:lnTo>
                  <a:pt x="52" y="124"/>
                </a:lnTo>
                <a:lnTo>
                  <a:pt x="34" y="120"/>
                </a:lnTo>
                <a:lnTo>
                  <a:pt x="16" y="114"/>
                </a:lnTo>
                <a:lnTo>
                  <a:pt x="18" y="128"/>
                </a:lnTo>
                <a:lnTo>
                  <a:pt x="22" y="142"/>
                </a:lnTo>
                <a:lnTo>
                  <a:pt x="26" y="154"/>
                </a:lnTo>
                <a:lnTo>
                  <a:pt x="34" y="166"/>
                </a:lnTo>
                <a:lnTo>
                  <a:pt x="44" y="176"/>
                </a:lnTo>
                <a:lnTo>
                  <a:pt x="56" y="183"/>
                </a:lnTo>
                <a:lnTo>
                  <a:pt x="68" y="189"/>
                </a:lnTo>
                <a:lnTo>
                  <a:pt x="82" y="193"/>
                </a:lnTo>
                <a:lnTo>
                  <a:pt x="70" y="195"/>
                </a:lnTo>
                <a:lnTo>
                  <a:pt x="60" y="195"/>
                </a:lnTo>
                <a:lnTo>
                  <a:pt x="44" y="193"/>
                </a:lnTo>
                <a:lnTo>
                  <a:pt x="50" y="205"/>
                </a:lnTo>
                <a:lnTo>
                  <a:pt x="56" y="215"/>
                </a:lnTo>
                <a:lnTo>
                  <a:pt x="64" y="225"/>
                </a:lnTo>
                <a:lnTo>
                  <a:pt x="72" y="233"/>
                </a:lnTo>
                <a:lnTo>
                  <a:pt x="84" y="241"/>
                </a:lnTo>
                <a:lnTo>
                  <a:pt x="93" y="245"/>
                </a:lnTo>
                <a:lnTo>
                  <a:pt x="107" y="249"/>
                </a:lnTo>
                <a:lnTo>
                  <a:pt x="119" y="249"/>
                </a:lnTo>
                <a:lnTo>
                  <a:pt x="97" y="265"/>
                </a:lnTo>
                <a:lnTo>
                  <a:pt x="74" y="275"/>
                </a:lnTo>
                <a:lnTo>
                  <a:pt x="48" y="283"/>
                </a:lnTo>
                <a:lnTo>
                  <a:pt x="34" y="283"/>
                </a:lnTo>
                <a:lnTo>
                  <a:pt x="20" y="285"/>
                </a:lnTo>
                <a:lnTo>
                  <a:pt x="0" y="283"/>
                </a:lnTo>
                <a:lnTo>
                  <a:pt x="28" y="299"/>
                </a:lnTo>
                <a:lnTo>
                  <a:pt x="58" y="311"/>
                </a:lnTo>
                <a:lnTo>
                  <a:pt x="89" y="317"/>
                </a:lnTo>
                <a:lnTo>
                  <a:pt x="107" y="319"/>
                </a:lnTo>
                <a:lnTo>
                  <a:pt x="123" y="319"/>
                </a:lnTo>
                <a:lnTo>
                  <a:pt x="151" y="319"/>
                </a:lnTo>
                <a:lnTo>
                  <a:pt x="175" y="315"/>
                </a:lnTo>
                <a:lnTo>
                  <a:pt x="199" y="307"/>
                </a:lnTo>
                <a:lnTo>
                  <a:pt x="223" y="299"/>
                </a:lnTo>
                <a:lnTo>
                  <a:pt x="243" y="287"/>
                </a:lnTo>
                <a:lnTo>
                  <a:pt x="261" y="275"/>
                </a:lnTo>
                <a:lnTo>
                  <a:pt x="279" y="261"/>
                </a:lnTo>
                <a:lnTo>
                  <a:pt x="295" y="245"/>
                </a:lnTo>
                <a:lnTo>
                  <a:pt x="307" y="227"/>
                </a:lnTo>
                <a:lnTo>
                  <a:pt x="319" y="209"/>
                </a:lnTo>
                <a:lnTo>
                  <a:pt x="329" y="191"/>
                </a:lnTo>
                <a:lnTo>
                  <a:pt x="339" y="172"/>
                </a:lnTo>
                <a:lnTo>
                  <a:pt x="345" y="152"/>
                </a:lnTo>
                <a:lnTo>
                  <a:pt x="349" y="132"/>
                </a:lnTo>
                <a:lnTo>
                  <a:pt x="353" y="110"/>
                </a:lnTo>
                <a:lnTo>
                  <a:pt x="353" y="90"/>
                </a:lnTo>
                <a:lnTo>
                  <a:pt x="353" y="80"/>
                </a:lnTo>
                <a:lnTo>
                  <a:pt x="365" y="72"/>
                </a:lnTo>
                <a:lnTo>
                  <a:pt x="375" y="62"/>
                </a:lnTo>
                <a:lnTo>
                  <a:pt x="385" y="50"/>
                </a:lnTo>
                <a:lnTo>
                  <a:pt x="393" y="38"/>
                </a:lnTo>
                <a:close/>
              </a:path>
            </a:pathLst>
          </a:custGeom>
          <a:noFill/>
          <a:ln w="22225">
            <a:solidFill>
              <a:srgbClr val="00B0F0"/>
            </a:solidFill>
            <a:round/>
            <a:headEnd/>
            <a:tailEnd/>
          </a:ln>
        </p:spPr>
        <p:txBody>
          <a:bodyPr/>
          <a:lstStyle/>
          <a:p>
            <a:endParaRPr lang="fr-FR" dirty="0">
              <a:solidFill>
                <a:srgbClr val="00B0F0"/>
              </a:solidFill>
            </a:endParaRPr>
          </a:p>
        </p:txBody>
      </p:sp>
      <p:sp>
        <p:nvSpPr>
          <p:cNvPr id="28" name="Freeform 48"/>
          <p:cNvSpPr>
            <a:spLocks noEditPoints="1"/>
          </p:cNvSpPr>
          <p:nvPr userDrawn="1"/>
        </p:nvSpPr>
        <p:spPr bwMode="auto">
          <a:xfrm>
            <a:off x="874941" y="5807133"/>
            <a:ext cx="544280" cy="544156"/>
          </a:xfrm>
          <a:custGeom>
            <a:avLst/>
            <a:gdLst>
              <a:gd name="T0" fmla="*/ 188737 w 976"/>
              <a:gd name="T1" fmla="*/ 217494 h 976"/>
              <a:gd name="T2" fmla="*/ 209118 w 976"/>
              <a:gd name="T3" fmla="*/ 238155 h 976"/>
              <a:gd name="T4" fmla="*/ 178128 w 976"/>
              <a:gd name="T5" fmla="*/ 254348 h 976"/>
              <a:gd name="T6" fmla="*/ 80688 w 976"/>
              <a:gd name="T7" fmla="*/ 209956 h 976"/>
              <a:gd name="T8" fmla="*/ 106653 w 976"/>
              <a:gd name="T9" fmla="*/ 257978 h 976"/>
              <a:gd name="T10" fmla="*/ 73987 w 976"/>
              <a:gd name="T11" fmla="*/ 245135 h 976"/>
              <a:gd name="T12" fmla="*/ 95485 w 976"/>
              <a:gd name="T13" fmla="*/ 29316 h 976"/>
              <a:gd name="T14" fmla="*/ 55002 w 976"/>
              <a:gd name="T15" fmla="*/ 52489 h 976"/>
              <a:gd name="T16" fmla="*/ 85993 w 976"/>
              <a:gd name="T17" fmla="*/ 21777 h 976"/>
              <a:gd name="T18" fmla="*/ 208839 w 976"/>
              <a:gd name="T19" fmla="*/ 56398 h 976"/>
              <a:gd name="T20" fmla="*/ 173102 w 976"/>
              <a:gd name="T21" fmla="*/ 23732 h 976"/>
              <a:gd name="T22" fmla="*/ 190412 w 976"/>
              <a:gd name="T23" fmla="*/ 23173 h 976"/>
              <a:gd name="T24" fmla="*/ 201301 w 976"/>
              <a:gd name="T25" fmla="*/ 123126 h 976"/>
              <a:gd name="T26" fmla="*/ 204372 w 976"/>
              <a:gd name="T27" fmla="*/ 69799 h 976"/>
              <a:gd name="T28" fmla="*/ 246810 w 976"/>
              <a:gd name="T29" fmla="*/ 77337 h 976"/>
              <a:gd name="T30" fmla="*/ 259932 w 976"/>
              <a:gd name="T31" fmla="*/ 115587 h 976"/>
              <a:gd name="T32" fmla="*/ 260491 w 976"/>
              <a:gd name="T33" fmla="*/ 152162 h 976"/>
              <a:gd name="T34" fmla="*/ 249043 w 976"/>
              <a:gd name="T35" fmla="*/ 190971 h 976"/>
              <a:gd name="T36" fmla="*/ 214423 w 976"/>
              <a:gd name="T37" fmla="*/ 206606 h 976"/>
              <a:gd name="T38" fmla="*/ 201022 w 976"/>
              <a:gd name="T39" fmla="*/ 157188 h 976"/>
              <a:gd name="T40" fmla="*/ 189295 w 976"/>
              <a:gd name="T41" fmla="*/ 163609 h 976"/>
              <a:gd name="T42" fmla="*/ 152441 w 976"/>
              <a:gd name="T43" fmla="*/ 191529 h 976"/>
              <a:gd name="T44" fmla="*/ 178965 w 976"/>
              <a:gd name="T45" fmla="*/ 212469 h 976"/>
              <a:gd name="T46" fmla="*/ 160538 w 976"/>
              <a:gd name="T47" fmla="*/ 246810 h 976"/>
              <a:gd name="T48" fmla="*/ 130664 w 976"/>
              <a:gd name="T49" fmla="*/ 201580 h 976"/>
              <a:gd name="T50" fmla="*/ 111679 w 976"/>
              <a:gd name="T51" fmla="*/ 247089 h 976"/>
              <a:gd name="T52" fmla="*/ 93531 w 976"/>
              <a:gd name="T53" fmla="*/ 212469 h 976"/>
              <a:gd name="T54" fmla="*/ 130664 w 976"/>
              <a:gd name="T55" fmla="*/ 190971 h 976"/>
              <a:gd name="T56" fmla="*/ 83480 w 976"/>
              <a:gd name="T57" fmla="*/ 170589 h 976"/>
              <a:gd name="T58" fmla="*/ 71754 w 976"/>
              <a:gd name="T59" fmla="*/ 164726 h 976"/>
              <a:gd name="T60" fmla="*/ 48859 w 976"/>
              <a:gd name="T61" fmla="*/ 211073 h 976"/>
              <a:gd name="T62" fmla="*/ 21219 w 976"/>
              <a:gd name="T63" fmla="*/ 186224 h 976"/>
              <a:gd name="T64" fmla="*/ 11447 w 976"/>
              <a:gd name="T65" fmla="*/ 146857 h 976"/>
              <a:gd name="T66" fmla="*/ 13401 w 976"/>
              <a:gd name="T67" fmla="*/ 110283 h 976"/>
              <a:gd name="T68" fmla="*/ 27920 w 976"/>
              <a:gd name="T69" fmla="*/ 72870 h 976"/>
              <a:gd name="T70" fmla="*/ 77896 w 976"/>
              <a:gd name="T71" fmla="*/ 72870 h 976"/>
              <a:gd name="T72" fmla="*/ 70358 w 976"/>
              <a:gd name="T73" fmla="*/ 130943 h 976"/>
              <a:gd name="T74" fmla="*/ 84597 w 976"/>
              <a:gd name="T75" fmla="*/ 94927 h 976"/>
              <a:gd name="T76" fmla="*/ 130664 w 976"/>
              <a:gd name="T77" fmla="*/ 11726 h 976"/>
              <a:gd name="T78" fmla="*/ 97440 w 976"/>
              <a:gd name="T79" fmla="*/ 49697 h 976"/>
              <a:gd name="T80" fmla="*/ 116983 w 976"/>
              <a:gd name="T81" fmla="*/ 19823 h 976"/>
              <a:gd name="T82" fmla="*/ 144345 w 976"/>
              <a:gd name="T83" fmla="*/ 12564 h 976"/>
              <a:gd name="T84" fmla="*/ 165843 w 976"/>
              <a:gd name="T85" fmla="*/ 32666 h 976"/>
              <a:gd name="T86" fmla="*/ 171148 w 976"/>
              <a:gd name="T87" fmla="*/ 67566 h 976"/>
              <a:gd name="T88" fmla="*/ 183991 w 976"/>
              <a:gd name="T89" fmla="*/ 75942 h 976"/>
              <a:gd name="T90" fmla="*/ 190691 w 976"/>
              <a:gd name="T91" fmla="*/ 130943 h 976"/>
              <a:gd name="T92" fmla="*/ 135969 w 976"/>
              <a:gd name="T93" fmla="*/ 0 h 976"/>
              <a:gd name="T94" fmla="*/ 89064 w 976"/>
              <a:gd name="T95" fmla="*/ 8376 h 976"/>
              <a:gd name="T96" fmla="*/ 44671 w 976"/>
              <a:gd name="T97" fmla="*/ 35458 h 976"/>
              <a:gd name="T98" fmla="*/ 13401 w 976"/>
              <a:gd name="T99" fmla="*/ 77058 h 976"/>
              <a:gd name="T100" fmla="*/ 279 w 976"/>
              <a:gd name="T101" fmla="*/ 129268 h 976"/>
              <a:gd name="T102" fmla="*/ 8376 w 976"/>
              <a:gd name="T103" fmla="*/ 182874 h 976"/>
              <a:gd name="T104" fmla="*/ 35179 w 976"/>
              <a:gd name="T105" fmla="*/ 227545 h 976"/>
              <a:gd name="T106" fmla="*/ 77058 w 976"/>
              <a:gd name="T107" fmla="*/ 259095 h 976"/>
              <a:gd name="T108" fmla="*/ 128989 w 976"/>
              <a:gd name="T109" fmla="*/ 272217 h 976"/>
              <a:gd name="T110" fmla="*/ 143228 w 976"/>
              <a:gd name="T111" fmla="*/ 272217 h 976"/>
              <a:gd name="T112" fmla="*/ 195438 w 976"/>
              <a:gd name="T113" fmla="*/ 259095 h 976"/>
              <a:gd name="T114" fmla="*/ 237038 w 976"/>
              <a:gd name="T115" fmla="*/ 227825 h 976"/>
              <a:gd name="T116" fmla="*/ 264120 w 976"/>
              <a:gd name="T117" fmla="*/ 182874 h 976"/>
              <a:gd name="T118" fmla="*/ 272217 w 976"/>
              <a:gd name="T119" fmla="*/ 129268 h 976"/>
              <a:gd name="T120" fmla="*/ 259095 w 976"/>
              <a:gd name="T121" fmla="*/ 77058 h 976"/>
              <a:gd name="T122" fmla="*/ 227825 w 976"/>
              <a:gd name="T123" fmla="*/ 35458 h 976"/>
              <a:gd name="T124" fmla="*/ 182874 w 976"/>
              <a:gd name="T125" fmla="*/ 8376 h 9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76" h="976">
                <a:moveTo>
                  <a:pt x="593" y="924"/>
                </a:moveTo>
                <a:lnTo>
                  <a:pt x="607" y="909"/>
                </a:lnTo>
                <a:lnTo>
                  <a:pt x="620" y="891"/>
                </a:lnTo>
                <a:lnTo>
                  <a:pt x="633" y="873"/>
                </a:lnTo>
                <a:lnTo>
                  <a:pt x="645" y="851"/>
                </a:lnTo>
                <a:lnTo>
                  <a:pt x="656" y="828"/>
                </a:lnTo>
                <a:lnTo>
                  <a:pt x="666" y="804"/>
                </a:lnTo>
                <a:lnTo>
                  <a:pt x="676" y="779"/>
                </a:lnTo>
                <a:lnTo>
                  <a:pt x="686" y="752"/>
                </a:lnTo>
                <a:lnTo>
                  <a:pt x="717" y="762"/>
                </a:lnTo>
                <a:lnTo>
                  <a:pt x="748" y="774"/>
                </a:lnTo>
                <a:lnTo>
                  <a:pt x="778" y="787"/>
                </a:lnTo>
                <a:lnTo>
                  <a:pt x="808" y="802"/>
                </a:lnTo>
                <a:lnTo>
                  <a:pt x="786" y="824"/>
                </a:lnTo>
                <a:lnTo>
                  <a:pt x="761" y="843"/>
                </a:lnTo>
                <a:lnTo>
                  <a:pt x="749" y="853"/>
                </a:lnTo>
                <a:lnTo>
                  <a:pt x="736" y="862"/>
                </a:lnTo>
                <a:lnTo>
                  <a:pt x="723" y="870"/>
                </a:lnTo>
                <a:lnTo>
                  <a:pt x="709" y="878"/>
                </a:lnTo>
                <a:lnTo>
                  <a:pt x="696" y="885"/>
                </a:lnTo>
                <a:lnTo>
                  <a:pt x="682" y="893"/>
                </a:lnTo>
                <a:lnTo>
                  <a:pt x="667" y="900"/>
                </a:lnTo>
                <a:lnTo>
                  <a:pt x="653" y="905"/>
                </a:lnTo>
                <a:lnTo>
                  <a:pt x="638" y="911"/>
                </a:lnTo>
                <a:lnTo>
                  <a:pt x="623" y="916"/>
                </a:lnTo>
                <a:lnTo>
                  <a:pt x="608" y="920"/>
                </a:lnTo>
                <a:lnTo>
                  <a:pt x="593" y="924"/>
                </a:lnTo>
                <a:close/>
                <a:moveTo>
                  <a:pt x="168" y="802"/>
                </a:moveTo>
                <a:lnTo>
                  <a:pt x="197" y="788"/>
                </a:lnTo>
                <a:lnTo>
                  <a:pt x="228" y="774"/>
                </a:lnTo>
                <a:lnTo>
                  <a:pt x="258" y="762"/>
                </a:lnTo>
                <a:lnTo>
                  <a:pt x="289" y="752"/>
                </a:lnTo>
                <a:lnTo>
                  <a:pt x="299" y="779"/>
                </a:lnTo>
                <a:lnTo>
                  <a:pt x="309" y="804"/>
                </a:lnTo>
                <a:lnTo>
                  <a:pt x="318" y="828"/>
                </a:lnTo>
                <a:lnTo>
                  <a:pt x="330" y="851"/>
                </a:lnTo>
                <a:lnTo>
                  <a:pt x="342" y="871"/>
                </a:lnTo>
                <a:lnTo>
                  <a:pt x="355" y="891"/>
                </a:lnTo>
                <a:lnTo>
                  <a:pt x="368" y="908"/>
                </a:lnTo>
                <a:lnTo>
                  <a:pt x="382" y="924"/>
                </a:lnTo>
                <a:lnTo>
                  <a:pt x="367" y="920"/>
                </a:lnTo>
                <a:lnTo>
                  <a:pt x="352" y="916"/>
                </a:lnTo>
                <a:lnTo>
                  <a:pt x="337" y="910"/>
                </a:lnTo>
                <a:lnTo>
                  <a:pt x="322" y="905"/>
                </a:lnTo>
                <a:lnTo>
                  <a:pt x="308" y="898"/>
                </a:lnTo>
                <a:lnTo>
                  <a:pt x="293" y="892"/>
                </a:lnTo>
                <a:lnTo>
                  <a:pt x="279" y="885"/>
                </a:lnTo>
                <a:lnTo>
                  <a:pt x="265" y="878"/>
                </a:lnTo>
                <a:lnTo>
                  <a:pt x="239" y="862"/>
                </a:lnTo>
                <a:lnTo>
                  <a:pt x="215" y="843"/>
                </a:lnTo>
                <a:lnTo>
                  <a:pt x="191" y="824"/>
                </a:lnTo>
                <a:lnTo>
                  <a:pt x="168" y="802"/>
                </a:lnTo>
                <a:close/>
                <a:moveTo>
                  <a:pt x="382" y="52"/>
                </a:moveTo>
                <a:lnTo>
                  <a:pt x="368" y="68"/>
                </a:lnTo>
                <a:lnTo>
                  <a:pt x="355" y="85"/>
                </a:lnTo>
                <a:lnTo>
                  <a:pt x="342" y="105"/>
                </a:lnTo>
                <a:lnTo>
                  <a:pt x="330" y="125"/>
                </a:lnTo>
                <a:lnTo>
                  <a:pt x="319" y="148"/>
                </a:lnTo>
                <a:lnTo>
                  <a:pt x="309" y="172"/>
                </a:lnTo>
                <a:lnTo>
                  <a:pt x="299" y="198"/>
                </a:lnTo>
                <a:lnTo>
                  <a:pt x="289" y="225"/>
                </a:lnTo>
                <a:lnTo>
                  <a:pt x="258" y="214"/>
                </a:lnTo>
                <a:lnTo>
                  <a:pt x="228" y="202"/>
                </a:lnTo>
                <a:lnTo>
                  <a:pt x="197" y="188"/>
                </a:lnTo>
                <a:lnTo>
                  <a:pt x="168" y="174"/>
                </a:lnTo>
                <a:lnTo>
                  <a:pt x="191" y="152"/>
                </a:lnTo>
                <a:lnTo>
                  <a:pt x="215" y="133"/>
                </a:lnTo>
                <a:lnTo>
                  <a:pt x="239" y="114"/>
                </a:lnTo>
                <a:lnTo>
                  <a:pt x="265" y="98"/>
                </a:lnTo>
                <a:lnTo>
                  <a:pt x="279" y="91"/>
                </a:lnTo>
                <a:lnTo>
                  <a:pt x="293" y="84"/>
                </a:lnTo>
                <a:lnTo>
                  <a:pt x="308" y="78"/>
                </a:lnTo>
                <a:lnTo>
                  <a:pt x="322" y="71"/>
                </a:lnTo>
                <a:lnTo>
                  <a:pt x="337" y="66"/>
                </a:lnTo>
                <a:lnTo>
                  <a:pt x="352" y="60"/>
                </a:lnTo>
                <a:lnTo>
                  <a:pt x="367" y="56"/>
                </a:lnTo>
                <a:lnTo>
                  <a:pt x="382" y="52"/>
                </a:lnTo>
                <a:close/>
                <a:moveTo>
                  <a:pt x="808" y="174"/>
                </a:moveTo>
                <a:lnTo>
                  <a:pt x="778" y="189"/>
                </a:lnTo>
                <a:lnTo>
                  <a:pt x="748" y="202"/>
                </a:lnTo>
                <a:lnTo>
                  <a:pt x="717" y="214"/>
                </a:lnTo>
                <a:lnTo>
                  <a:pt x="686" y="225"/>
                </a:lnTo>
                <a:lnTo>
                  <a:pt x="676" y="198"/>
                </a:lnTo>
                <a:lnTo>
                  <a:pt x="666" y="172"/>
                </a:lnTo>
                <a:lnTo>
                  <a:pt x="656" y="148"/>
                </a:lnTo>
                <a:lnTo>
                  <a:pt x="645" y="125"/>
                </a:lnTo>
                <a:lnTo>
                  <a:pt x="633" y="105"/>
                </a:lnTo>
                <a:lnTo>
                  <a:pt x="620" y="85"/>
                </a:lnTo>
                <a:lnTo>
                  <a:pt x="607" y="67"/>
                </a:lnTo>
                <a:lnTo>
                  <a:pt x="593" y="52"/>
                </a:lnTo>
                <a:lnTo>
                  <a:pt x="608" y="56"/>
                </a:lnTo>
                <a:lnTo>
                  <a:pt x="623" y="60"/>
                </a:lnTo>
                <a:lnTo>
                  <a:pt x="638" y="66"/>
                </a:lnTo>
                <a:lnTo>
                  <a:pt x="653" y="71"/>
                </a:lnTo>
                <a:lnTo>
                  <a:pt x="667" y="77"/>
                </a:lnTo>
                <a:lnTo>
                  <a:pt x="682" y="83"/>
                </a:lnTo>
                <a:lnTo>
                  <a:pt x="696" y="91"/>
                </a:lnTo>
                <a:lnTo>
                  <a:pt x="709" y="98"/>
                </a:lnTo>
                <a:lnTo>
                  <a:pt x="736" y="114"/>
                </a:lnTo>
                <a:lnTo>
                  <a:pt x="761" y="133"/>
                </a:lnTo>
                <a:lnTo>
                  <a:pt x="785" y="152"/>
                </a:lnTo>
                <a:lnTo>
                  <a:pt x="808" y="174"/>
                </a:lnTo>
                <a:close/>
                <a:moveTo>
                  <a:pt x="722" y="469"/>
                </a:moveTo>
                <a:lnTo>
                  <a:pt x="721" y="441"/>
                </a:lnTo>
                <a:lnTo>
                  <a:pt x="720" y="414"/>
                </a:lnTo>
                <a:lnTo>
                  <a:pt x="718" y="387"/>
                </a:lnTo>
                <a:lnTo>
                  <a:pt x="715" y="361"/>
                </a:lnTo>
                <a:lnTo>
                  <a:pt x="710" y="335"/>
                </a:lnTo>
                <a:lnTo>
                  <a:pt x="706" y="310"/>
                </a:lnTo>
                <a:lnTo>
                  <a:pt x="702" y="286"/>
                </a:lnTo>
                <a:lnTo>
                  <a:pt x="696" y="262"/>
                </a:lnTo>
                <a:lnTo>
                  <a:pt x="732" y="250"/>
                </a:lnTo>
                <a:lnTo>
                  <a:pt x="768" y="236"/>
                </a:lnTo>
                <a:lnTo>
                  <a:pt x="801" y="220"/>
                </a:lnTo>
                <a:lnTo>
                  <a:pt x="835" y="203"/>
                </a:lnTo>
                <a:lnTo>
                  <a:pt x="845" y="217"/>
                </a:lnTo>
                <a:lnTo>
                  <a:pt x="856" y="232"/>
                </a:lnTo>
                <a:lnTo>
                  <a:pt x="866" y="246"/>
                </a:lnTo>
                <a:lnTo>
                  <a:pt x="876" y="261"/>
                </a:lnTo>
                <a:lnTo>
                  <a:pt x="884" y="277"/>
                </a:lnTo>
                <a:lnTo>
                  <a:pt x="892" y="293"/>
                </a:lnTo>
                <a:lnTo>
                  <a:pt x="899" y="309"/>
                </a:lnTo>
                <a:lnTo>
                  <a:pt x="907" y="326"/>
                </a:lnTo>
                <a:lnTo>
                  <a:pt x="912" y="342"/>
                </a:lnTo>
                <a:lnTo>
                  <a:pt x="918" y="360"/>
                </a:lnTo>
                <a:lnTo>
                  <a:pt x="923" y="377"/>
                </a:lnTo>
                <a:lnTo>
                  <a:pt x="928" y="395"/>
                </a:lnTo>
                <a:lnTo>
                  <a:pt x="931" y="414"/>
                </a:lnTo>
                <a:lnTo>
                  <a:pt x="933" y="432"/>
                </a:lnTo>
                <a:lnTo>
                  <a:pt x="935" y="450"/>
                </a:lnTo>
                <a:lnTo>
                  <a:pt x="936" y="469"/>
                </a:lnTo>
                <a:lnTo>
                  <a:pt x="722" y="469"/>
                </a:lnTo>
                <a:close/>
                <a:moveTo>
                  <a:pt x="722" y="507"/>
                </a:moveTo>
                <a:lnTo>
                  <a:pt x="936" y="507"/>
                </a:lnTo>
                <a:lnTo>
                  <a:pt x="935" y="526"/>
                </a:lnTo>
                <a:lnTo>
                  <a:pt x="933" y="545"/>
                </a:lnTo>
                <a:lnTo>
                  <a:pt x="931" y="564"/>
                </a:lnTo>
                <a:lnTo>
                  <a:pt x="928" y="581"/>
                </a:lnTo>
                <a:lnTo>
                  <a:pt x="923" y="599"/>
                </a:lnTo>
                <a:lnTo>
                  <a:pt x="918" y="617"/>
                </a:lnTo>
                <a:lnTo>
                  <a:pt x="912" y="634"/>
                </a:lnTo>
                <a:lnTo>
                  <a:pt x="907" y="650"/>
                </a:lnTo>
                <a:lnTo>
                  <a:pt x="899" y="667"/>
                </a:lnTo>
                <a:lnTo>
                  <a:pt x="892" y="684"/>
                </a:lnTo>
                <a:lnTo>
                  <a:pt x="884" y="699"/>
                </a:lnTo>
                <a:lnTo>
                  <a:pt x="876" y="715"/>
                </a:lnTo>
                <a:lnTo>
                  <a:pt x="866" y="730"/>
                </a:lnTo>
                <a:lnTo>
                  <a:pt x="856" y="744"/>
                </a:lnTo>
                <a:lnTo>
                  <a:pt x="845" y="759"/>
                </a:lnTo>
                <a:lnTo>
                  <a:pt x="835" y="773"/>
                </a:lnTo>
                <a:lnTo>
                  <a:pt x="801" y="756"/>
                </a:lnTo>
                <a:lnTo>
                  <a:pt x="768" y="740"/>
                </a:lnTo>
                <a:lnTo>
                  <a:pt x="732" y="726"/>
                </a:lnTo>
                <a:lnTo>
                  <a:pt x="696" y="714"/>
                </a:lnTo>
                <a:lnTo>
                  <a:pt x="702" y="690"/>
                </a:lnTo>
                <a:lnTo>
                  <a:pt x="706" y="666"/>
                </a:lnTo>
                <a:lnTo>
                  <a:pt x="710" y="641"/>
                </a:lnTo>
                <a:lnTo>
                  <a:pt x="715" y="615"/>
                </a:lnTo>
                <a:lnTo>
                  <a:pt x="718" y="590"/>
                </a:lnTo>
                <a:lnTo>
                  <a:pt x="720" y="563"/>
                </a:lnTo>
                <a:lnTo>
                  <a:pt x="721" y="536"/>
                </a:lnTo>
                <a:lnTo>
                  <a:pt x="722" y="507"/>
                </a:lnTo>
                <a:close/>
                <a:moveTo>
                  <a:pt x="507" y="684"/>
                </a:moveTo>
                <a:lnTo>
                  <a:pt x="507" y="507"/>
                </a:lnTo>
                <a:lnTo>
                  <a:pt x="683" y="507"/>
                </a:lnTo>
                <a:lnTo>
                  <a:pt x="682" y="534"/>
                </a:lnTo>
                <a:lnTo>
                  <a:pt x="680" y="560"/>
                </a:lnTo>
                <a:lnTo>
                  <a:pt x="678" y="586"/>
                </a:lnTo>
                <a:lnTo>
                  <a:pt x="676" y="611"/>
                </a:lnTo>
                <a:lnTo>
                  <a:pt x="673" y="636"/>
                </a:lnTo>
                <a:lnTo>
                  <a:pt x="668" y="659"/>
                </a:lnTo>
                <a:lnTo>
                  <a:pt x="663" y="682"/>
                </a:lnTo>
                <a:lnTo>
                  <a:pt x="659" y="704"/>
                </a:lnTo>
                <a:lnTo>
                  <a:pt x="622" y="696"/>
                </a:lnTo>
                <a:lnTo>
                  <a:pt x="584" y="690"/>
                </a:lnTo>
                <a:lnTo>
                  <a:pt x="546" y="686"/>
                </a:lnTo>
                <a:lnTo>
                  <a:pt x="507" y="684"/>
                </a:lnTo>
                <a:close/>
                <a:moveTo>
                  <a:pt x="507" y="934"/>
                </a:moveTo>
                <a:lnTo>
                  <a:pt x="507" y="722"/>
                </a:lnTo>
                <a:lnTo>
                  <a:pt x="543" y="725"/>
                </a:lnTo>
                <a:lnTo>
                  <a:pt x="579" y="729"/>
                </a:lnTo>
                <a:lnTo>
                  <a:pt x="613" y="734"/>
                </a:lnTo>
                <a:lnTo>
                  <a:pt x="648" y="742"/>
                </a:lnTo>
                <a:lnTo>
                  <a:pt x="641" y="761"/>
                </a:lnTo>
                <a:lnTo>
                  <a:pt x="634" y="780"/>
                </a:lnTo>
                <a:lnTo>
                  <a:pt x="626" y="798"/>
                </a:lnTo>
                <a:lnTo>
                  <a:pt x="619" y="815"/>
                </a:lnTo>
                <a:lnTo>
                  <a:pt x="611" y="830"/>
                </a:lnTo>
                <a:lnTo>
                  <a:pt x="602" y="846"/>
                </a:lnTo>
                <a:lnTo>
                  <a:pt x="594" y="860"/>
                </a:lnTo>
                <a:lnTo>
                  <a:pt x="584" y="873"/>
                </a:lnTo>
                <a:lnTo>
                  <a:pt x="575" y="884"/>
                </a:lnTo>
                <a:lnTo>
                  <a:pt x="566" y="895"/>
                </a:lnTo>
                <a:lnTo>
                  <a:pt x="556" y="905"/>
                </a:lnTo>
                <a:lnTo>
                  <a:pt x="547" y="912"/>
                </a:lnTo>
                <a:lnTo>
                  <a:pt x="538" y="920"/>
                </a:lnTo>
                <a:lnTo>
                  <a:pt x="527" y="925"/>
                </a:lnTo>
                <a:lnTo>
                  <a:pt x="517" y="931"/>
                </a:lnTo>
                <a:lnTo>
                  <a:pt x="507" y="934"/>
                </a:lnTo>
                <a:close/>
                <a:moveTo>
                  <a:pt x="468" y="722"/>
                </a:moveTo>
                <a:lnTo>
                  <a:pt x="468" y="934"/>
                </a:lnTo>
                <a:lnTo>
                  <a:pt x="459" y="931"/>
                </a:lnTo>
                <a:lnTo>
                  <a:pt x="449" y="927"/>
                </a:lnTo>
                <a:lnTo>
                  <a:pt x="438" y="921"/>
                </a:lnTo>
                <a:lnTo>
                  <a:pt x="428" y="914"/>
                </a:lnTo>
                <a:lnTo>
                  <a:pt x="419" y="905"/>
                </a:lnTo>
                <a:lnTo>
                  <a:pt x="409" y="896"/>
                </a:lnTo>
                <a:lnTo>
                  <a:pt x="400" y="885"/>
                </a:lnTo>
                <a:lnTo>
                  <a:pt x="391" y="874"/>
                </a:lnTo>
                <a:lnTo>
                  <a:pt x="382" y="861"/>
                </a:lnTo>
                <a:lnTo>
                  <a:pt x="373" y="847"/>
                </a:lnTo>
                <a:lnTo>
                  <a:pt x="365" y="831"/>
                </a:lnTo>
                <a:lnTo>
                  <a:pt x="356" y="815"/>
                </a:lnTo>
                <a:lnTo>
                  <a:pt x="349" y="799"/>
                </a:lnTo>
                <a:lnTo>
                  <a:pt x="341" y="781"/>
                </a:lnTo>
                <a:lnTo>
                  <a:pt x="335" y="761"/>
                </a:lnTo>
                <a:lnTo>
                  <a:pt x="327" y="742"/>
                </a:lnTo>
                <a:lnTo>
                  <a:pt x="362" y="734"/>
                </a:lnTo>
                <a:lnTo>
                  <a:pt x="397" y="729"/>
                </a:lnTo>
                <a:lnTo>
                  <a:pt x="433" y="725"/>
                </a:lnTo>
                <a:lnTo>
                  <a:pt x="468" y="722"/>
                </a:lnTo>
                <a:close/>
                <a:moveTo>
                  <a:pt x="291" y="507"/>
                </a:moveTo>
                <a:lnTo>
                  <a:pt x="468" y="507"/>
                </a:lnTo>
                <a:lnTo>
                  <a:pt x="468" y="684"/>
                </a:lnTo>
                <a:lnTo>
                  <a:pt x="430" y="686"/>
                </a:lnTo>
                <a:lnTo>
                  <a:pt x="392" y="690"/>
                </a:lnTo>
                <a:lnTo>
                  <a:pt x="354" y="696"/>
                </a:lnTo>
                <a:lnTo>
                  <a:pt x="317" y="704"/>
                </a:lnTo>
                <a:lnTo>
                  <a:pt x="312" y="682"/>
                </a:lnTo>
                <a:lnTo>
                  <a:pt x="306" y="660"/>
                </a:lnTo>
                <a:lnTo>
                  <a:pt x="303" y="636"/>
                </a:lnTo>
                <a:lnTo>
                  <a:pt x="299" y="611"/>
                </a:lnTo>
                <a:lnTo>
                  <a:pt x="297" y="586"/>
                </a:lnTo>
                <a:lnTo>
                  <a:pt x="295" y="560"/>
                </a:lnTo>
                <a:lnTo>
                  <a:pt x="292" y="534"/>
                </a:lnTo>
                <a:lnTo>
                  <a:pt x="291" y="507"/>
                </a:lnTo>
                <a:close/>
                <a:moveTo>
                  <a:pt x="252" y="507"/>
                </a:moveTo>
                <a:lnTo>
                  <a:pt x="253" y="536"/>
                </a:lnTo>
                <a:lnTo>
                  <a:pt x="255" y="563"/>
                </a:lnTo>
                <a:lnTo>
                  <a:pt x="257" y="590"/>
                </a:lnTo>
                <a:lnTo>
                  <a:pt x="260" y="615"/>
                </a:lnTo>
                <a:lnTo>
                  <a:pt x="264" y="641"/>
                </a:lnTo>
                <a:lnTo>
                  <a:pt x="269" y="666"/>
                </a:lnTo>
                <a:lnTo>
                  <a:pt x="273" y="691"/>
                </a:lnTo>
                <a:lnTo>
                  <a:pt x="279" y="715"/>
                </a:lnTo>
                <a:lnTo>
                  <a:pt x="243" y="727"/>
                </a:lnTo>
                <a:lnTo>
                  <a:pt x="208" y="740"/>
                </a:lnTo>
                <a:lnTo>
                  <a:pt x="175" y="756"/>
                </a:lnTo>
                <a:lnTo>
                  <a:pt x="141" y="773"/>
                </a:lnTo>
                <a:lnTo>
                  <a:pt x="130" y="759"/>
                </a:lnTo>
                <a:lnTo>
                  <a:pt x="120" y="744"/>
                </a:lnTo>
                <a:lnTo>
                  <a:pt x="110" y="730"/>
                </a:lnTo>
                <a:lnTo>
                  <a:pt x="100" y="715"/>
                </a:lnTo>
                <a:lnTo>
                  <a:pt x="91" y="699"/>
                </a:lnTo>
                <a:lnTo>
                  <a:pt x="84" y="684"/>
                </a:lnTo>
                <a:lnTo>
                  <a:pt x="76" y="667"/>
                </a:lnTo>
                <a:lnTo>
                  <a:pt x="70" y="650"/>
                </a:lnTo>
                <a:lnTo>
                  <a:pt x="63" y="634"/>
                </a:lnTo>
                <a:lnTo>
                  <a:pt x="58" y="617"/>
                </a:lnTo>
                <a:lnTo>
                  <a:pt x="53" y="599"/>
                </a:lnTo>
                <a:lnTo>
                  <a:pt x="48" y="581"/>
                </a:lnTo>
                <a:lnTo>
                  <a:pt x="45" y="564"/>
                </a:lnTo>
                <a:lnTo>
                  <a:pt x="43" y="545"/>
                </a:lnTo>
                <a:lnTo>
                  <a:pt x="41" y="526"/>
                </a:lnTo>
                <a:lnTo>
                  <a:pt x="40" y="507"/>
                </a:lnTo>
                <a:lnTo>
                  <a:pt x="252" y="507"/>
                </a:lnTo>
                <a:close/>
                <a:moveTo>
                  <a:pt x="252" y="469"/>
                </a:moveTo>
                <a:lnTo>
                  <a:pt x="40" y="469"/>
                </a:lnTo>
                <a:lnTo>
                  <a:pt x="41" y="450"/>
                </a:lnTo>
                <a:lnTo>
                  <a:pt x="43" y="432"/>
                </a:lnTo>
                <a:lnTo>
                  <a:pt x="45" y="414"/>
                </a:lnTo>
                <a:lnTo>
                  <a:pt x="48" y="395"/>
                </a:lnTo>
                <a:lnTo>
                  <a:pt x="53" y="378"/>
                </a:lnTo>
                <a:lnTo>
                  <a:pt x="58" y="360"/>
                </a:lnTo>
                <a:lnTo>
                  <a:pt x="63" y="342"/>
                </a:lnTo>
                <a:lnTo>
                  <a:pt x="70" y="326"/>
                </a:lnTo>
                <a:lnTo>
                  <a:pt x="76" y="309"/>
                </a:lnTo>
                <a:lnTo>
                  <a:pt x="84" y="293"/>
                </a:lnTo>
                <a:lnTo>
                  <a:pt x="91" y="277"/>
                </a:lnTo>
                <a:lnTo>
                  <a:pt x="100" y="261"/>
                </a:lnTo>
                <a:lnTo>
                  <a:pt x="110" y="246"/>
                </a:lnTo>
                <a:lnTo>
                  <a:pt x="120" y="232"/>
                </a:lnTo>
                <a:lnTo>
                  <a:pt x="130" y="217"/>
                </a:lnTo>
                <a:lnTo>
                  <a:pt x="141" y="204"/>
                </a:lnTo>
                <a:lnTo>
                  <a:pt x="175" y="220"/>
                </a:lnTo>
                <a:lnTo>
                  <a:pt x="208" y="236"/>
                </a:lnTo>
                <a:lnTo>
                  <a:pt x="243" y="249"/>
                </a:lnTo>
                <a:lnTo>
                  <a:pt x="279" y="261"/>
                </a:lnTo>
                <a:lnTo>
                  <a:pt x="273" y="285"/>
                </a:lnTo>
                <a:lnTo>
                  <a:pt x="269" y="310"/>
                </a:lnTo>
                <a:lnTo>
                  <a:pt x="264" y="335"/>
                </a:lnTo>
                <a:lnTo>
                  <a:pt x="260" y="361"/>
                </a:lnTo>
                <a:lnTo>
                  <a:pt x="257" y="387"/>
                </a:lnTo>
                <a:lnTo>
                  <a:pt x="255" y="414"/>
                </a:lnTo>
                <a:lnTo>
                  <a:pt x="253" y="441"/>
                </a:lnTo>
                <a:lnTo>
                  <a:pt x="252" y="469"/>
                </a:lnTo>
                <a:close/>
                <a:moveTo>
                  <a:pt x="468" y="293"/>
                </a:moveTo>
                <a:lnTo>
                  <a:pt x="468" y="469"/>
                </a:lnTo>
                <a:lnTo>
                  <a:pt x="291" y="469"/>
                </a:lnTo>
                <a:lnTo>
                  <a:pt x="292" y="442"/>
                </a:lnTo>
                <a:lnTo>
                  <a:pt x="295" y="416"/>
                </a:lnTo>
                <a:lnTo>
                  <a:pt x="297" y="390"/>
                </a:lnTo>
                <a:lnTo>
                  <a:pt x="299" y="365"/>
                </a:lnTo>
                <a:lnTo>
                  <a:pt x="303" y="340"/>
                </a:lnTo>
                <a:lnTo>
                  <a:pt x="306" y="316"/>
                </a:lnTo>
                <a:lnTo>
                  <a:pt x="312" y="294"/>
                </a:lnTo>
                <a:lnTo>
                  <a:pt x="317" y="272"/>
                </a:lnTo>
                <a:lnTo>
                  <a:pt x="354" y="280"/>
                </a:lnTo>
                <a:lnTo>
                  <a:pt x="392" y="286"/>
                </a:lnTo>
                <a:lnTo>
                  <a:pt x="430" y="290"/>
                </a:lnTo>
                <a:lnTo>
                  <a:pt x="468" y="293"/>
                </a:lnTo>
                <a:close/>
                <a:moveTo>
                  <a:pt x="468" y="42"/>
                </a:moveTo>
                <a:lnTo>
                  <a:pt x="468" y="254"/>
                </a:lnTo>
                <a:lnTo>
                  <a:pt x="433" y="252"/>
                </a:lnTo>
                <a:lnTo>
                  <a:pt x="397" y="247"/>
                </a:lnTo>
                <a:lnTo>
                  <a:pt x="362" y="242"/>
                </a:lnTo>
                <a:lnTo>
                  <a:pt x="327" y="234"/>
                </a:lnTo>
                <a:lnTo>
                  <a:pt x="335" y="215"/>
                </a:lnTo>
                <a:lnTo>
                  <a:pt x="341" y="195"/>
                </a:lnTo>
                <a:lnTo>
                  <a:pt x="349" y="178"/>
                </a:lnTo>
                <a:lnTo>
                  <a:pt x="356" y="161"/>
                </a:lnTo>
                <a:lnTo>
                  <a:pt x="365" y="145"/>
                </a:lnTo>
                <a:lnTo>
                  <a:pt x="373" y="129"/>
                </a:lnTo>
                <a:lnTo>
                  <a:pt x="382" y="115"/>
                </a:lnTo>
                <a:lnTo>
                  <a:pt x="391" y="102"/>
                </a:lnTo>
                <a:lnTo>
                  <a:pt x="400" y="91"/>
                </a:lnTo>
                <a:lnTo>
                  <a:pt x="410" y="80"/>
                </a:lnTo>
                <a:lnTo>
                  <a:pt x="419" y="71"/>
                </a:lnTo>
                <a:lnTo>
                  <a:pt x="428" y="63"/>
                </a:lnTo>
                <a:lnTo>
                  <a:pt x="438" y="56"/>
                </a:lnTo>
                <a:lnTo>
                  <a:pt x="449" y="50"/>
                </a:lnTo>
                <a:lnTo>
                  <a:pt x="459" y="45"/>
                </a:lnTo>
                <a:lnTo>
                  <a:pt x="468" y="42"/>
                </a:lnTo>
                <a:close/>
                <a:moveTo>
                  <a:pt x="507" y="254"/>
                </a:moveTo>
                <a:lnTo>
                  <a:pt x="507" y="42"/>
                </a:lnTo>
                <a:lnTo>
                  <a:pt x="517" y="45"/>
                </a:lnTo>
                <a:lnTo>
                  <a:pt x="527" y="51"/>
                </a:lnTo>
                <a:lnTo>
                  <a:pt x="538" y="56"/>
                </a:lnTo>
                <a:lnTo>
                  <a:pt x="547" y="64"/>
                </a:lnTo>
                <a:lnTo>
                  <a:pt x="556" y="72"/>
                </a:lnTo>
                <a:lnTo>
                  <a:pt x="566" y="81"/>
                </a:lnTo>
                <a:lnTo>
                  <a:pt x="575" y="92"/>
                </a:lnTo>
                <a:lnTo>
                  <a:pt x="584" y="104"/>
                </a:lnTo>
                <a:lnTo>
                  <a:pt x="594" y="117"/>
                </a:lnTo>
                <a:lnTo>
                  <a:pt x="602" y="131"/>
                </a:lnTo>
                <a:lnTo>
                  <a:pt x="611" y="146"/>
                </a:lnTo>
                <a:lnTo>
                  <a:pt x="619" y="161"/>
                </a:lnTo>
                <a:lnTo>
                  <a:pt x="626" y="178"/>
                </a:lnTo>
                <a:lnTo>
                  <a:pt x="634" y="196"/>
                </a:lnTo>
                <a:lnTo>
                  <a:pt x="641" y="215"/>
                </a:lnTo>
                <a:lnTo>
                  <a:pt x="648" y="234"/>
                </a:lnTo>
                <a:lnTo>
                  <a:pt x="613" y="242"/>
                </a:lnTo>
                <a:lnTo>
                  <a:pt x="579" y="247"/>
                </a:lnTo>
                <a:lnTo>
                  <a:pt x="543" y="252"/>
                </a:lnTo>
                <a:lnTo>
                  <a:pt x="507" y="254"/>
                </a:lnTo>
                <a:close/>
                <a:moveTo>
                  <a:pt x="507" y="293"/>
                </a:moveTo>
                <a:lnTo>
                  <a:pt x="546" y="290"/>
                </a:lnTo>
                <a:lnTo>
                  <a:pt x="584" y="286"/>
                </a:lnTo>
                <a:lnTo>
                  <a:pt x="622" y="280"/>
                </a:lnTo>
                <a:lnTo>
                  <a:pt x="659" y="272"/>
                </a:lnTo>
                <a:lnTo>
                  <a:pt x="663" y="294"/>
                </a:lnTo>
                <a:lnTo>
                  <a:pt x="668" y="317"/>
                </a:lnTo>
                <a:lnTo>
                  <a:pt x="672" y="340"/>
                </a:lnTo>
                <a:lnTo>
                  <a:pt x="676" y="365"/>
                </a:lnTo>
                <a:lnTo>
                  <a:pt x="678" y="390"/>
                </a:lnTo>
                <a:lnTo>
                  <a:pt x="680" y="416"/>
                </a:lnTo>
                <a:lnTo>
                  <a:pt x="682" y="442"/>
                </a:lnTo>
                <a:lnTo>
                  <a:pt x="683" y="469"/>
                </a:lnTo>
                <a:lnTo>
                  <a:pt x="507" y="469"/>
                </a:lnTo>
                <a:lnTo>
                  <a:pt x="507" y="293"/>
                </a:lnTo>
                <a:close/>
                <a:moveTo>
                  <a:pt x="488" y="0"/>
                </a:moveTo>
                <a:lnTo>
                  <a:pt x="488" y="0"/>
                </a:lnTo>
                <a:lnTo>
                  <a:pt x="487" y="0"/>
                </a:lnTo>
                <a:lnTo>
                  <a:pt x="462" y="1"/>
                </a:lnTo>
                <a:lnTo>
                  <a:pt x="437" y="3"/>
                </a:lnTo>
                <a:lnTo>
                  <a:pt x="412" y="6"/>
                </a:lnTo>
                <a:lnTo>
                  <a:pt x="389" y="11"/>
                </a:lnTo>
                <a:lnTo>
                  <a:pt x="365" y="16"/>
                </a:lnTo>
                <a:lnTo>
                  <a:pt x="342" y="23"/>
                </a:lnTo>
                <a:lnTo>
                  <a:pt x="319" y="30"/>
                </a:lnTo>
                <a:lnTo>
                  <a:pt x="298" y="39"/>
                </a:lnTo>
                <a:lnTo>
                  <a:pt x="276" y="48"/>
                </a:lnTo>
                <a:lnTo>
                  <a:pt x="255" y="59"/>
                </a:lnTo>
                <a:lnTo>
                  <a:pt x="234" y="71"/>
                </a:lnTo>
                <a:lnTo>
                  <a:pt x="215" y="84"/>
                </a:lnTo>
                <a:lnTo>
                  <a:pt x="195" y="97"/>
                </a:lnTo>
                <a:lnTo>
                  <a:pt x="177" y="112"/>
                </a:lnTo>
                <a:lnTo>
                  <a:pt x="160" y="127"/>
                </a:lnTo>
                <a:lnTo>
                  <a:pt x="142" y="144"/>
                </a:lnTo>
                <a:lnTo>
                  <a:pt x="126" y="161"/>
                </a:lnTo>
                <a:lnTo>
                  <a:pt x="111" y="178"/>
                </a:lnTo>
                <a:lnTo>
                  <a:pt x="97" y="196"/>
                </a:lnTo>
                <a:lnTo>
                  <a:pt x="83" y="216"/>
                </a:lnTo>
                <a:lnTo>
                  <a:pt x="71" y="235"/>
                </a:lnTo>
                <a:lnTo>
                  <a:pt x="59" y="256"/>
                </a:lnTo>
                <a:lnTo>
                  <a:pt x="48" y="276"/>
                </a:lnTo>
                <a:lnTo>
                  <a:pt x="39" y="298"/>
                </a:lnTo>
                <a:lnTo>
                  <a:pt x="30" y="321"/>
                </a:lnTo>
                <a:lnTo>
                  <a:pt x="22" y="343"/>
                </a:lnTo>
                <a:lnTo>
                  <a:pt x="15" y="366"/>
                </a:lnTo>
                <a:lnTo>
                  <a:pt x="9" y="390"/>
                </a:lnTo>
                <a:lnTo>
                  <a:pt x="6" y="414"/>
                </a:lnTo>
                <a:lnTo>
                  <a:pt x="3" y="438"/>
                </a:lnTo>
                <a:lnTo>
                  <a:pt x="1" y="463"/>
                </a:lnTo>
                <a:lnTo>
                  <a:pt x="0" y="488"/>
                </a:lnTo>
                <a:lnTo>
                  <a:pt x="1" y="513"/>
                </a:lnTo>
                <a:lnTo>
                  <a:pt x="3" y="538"/>
                </a:lnTo>
                <a:lnTo>
                  <a:pt x="6" y="563"/>
                </a:lnTo>
                <a:lnTo>
                  <a:pt x="9" y="586"/>
                </a:lnTo>
                <a:lnTo>
                  <a:pt x="15" y="610"/>
                </a:lnTo>
                <a:lnTo>
                  <a:pt x="22" y="633"/>
                </a:lnTo>
                <a:lnTo>
                  <a:pt x="30" y="655"/>
                </a:lnTo>
                <a:lnTo>
                  <a:pt x="39" y="678"/>
                </a:lnTo>
                <a:lnTo>
                  <a:pt x="48" y="700"/>
                </a:lnTo>
                <a:lnTo>
                  <a:pt x="59" y="720"/>
                </a:lnTo>
                <a:lnTo>
                  <a:pt x="71" y="741"/>
                </a:lnTo>
                <a:lnTo>
                  <a:pt x="83" y="760"/>
                </a:lnTo>
                <a:lnTo>
                  <a:pt x="97" y="780"/>
                </a:lnTo>
                <a:lnTo>
                  <a:pt x="111" y="798"/>
                </a:lnTo>
                <a:lnTo>
                  <a:pt x="126" y="815"/>
                </a:lnTo>
                <a:lnTo>
                  <a:pt x="142" y="833"/>
                </a:lnTo>
                <a:lnTo>
                  <a:pt x="160" y="849"/>
                </a:lnTo>
                <a:lnTo>
                  <a:pt x="177" y="864"/>
                </a:lnTo>
                <a:lnTo>
                  <a:pt x="195" y="879"/>
                </a:lnTo>
                <a:lnTo>
                  <a:pt x="215" y="892"/>
                </a:lnTo>
                <a:lnTo>
                  <a:pt x="234" y="905"/>
                </a:lnTo>
                <a:lnTo>
                  <a:pt x="255" y="917"/>
                </a:lnTo>
                <a:lnTo>
                  <a:pt x="276" y="928"/>
                </a:lnTo>
                <a:lnTo>
                  <a:pt x="298" y="937"/>
                </a:lnTo>
                <a:lnTo>
                  <a:pt x="319" y="946"/>
                </a:lnTo>
                <a:lnTo>
                  <a:pt x="342" y="954"/>
                </a:lnTo>
                <a:lnTo>
                  <a:pt x="365" y="960"/>
                </a:lnTo>
                <a:lnTo>
                  <a:pt x="389" y="965"/>
                </a:lnTo>
                <a:lnTo>
                  <a:pt x="412" y="970"/>
                </a:lnTo>
                <a:lnTo>
                  <a:pt x="437" y="973"/>
                </a:lnTo>
                <a:lnTo>
                  <a:pt x="462" y="975"/>
                </a:lnTo>
                <a:lnTo>
                  <a:pt x="487" y="976"/>
                </a:lnTo>
                <a:lnTo>
                  <a:pt x="488" y="976"/>
                </a:lnTo>
                <a:lnTo>
                  <a:pt x="513" y="975"/>
                </a:lnTo>
                <a:lnTo>
                  <a:pt x="538" y="974"/>
                </a:lnTo>
                <a:lnTo>
                  <a:pt x="562" y="971"/>
                </a:lnTo>
                <a:lnTo>
                  <a:pt x="586" y="966"/>
                </a:lnTo>
                <a:lnTo>
                  <a:pt x="610" y="961"/>
                </a:lnTo>
                <a:lnTo>
                  <a:pt x="633" y="955"/>
                </a:lnTo>
                <a:lnTo>
                  <a:pt x="655" y="946"/>
                </a:lnTo>
                <a:lnTo>
                  <a:pt x="678" y="937"/>
                </a:lnTo>
                <a:lnTo>
                  <a:pt x="700" y="928"/>
                </a:lnTo>
                <a:lnTo>
                  <a:pt x="720" y="917"/>
                </a:lnTo>
                <a:lnTo>
                  <a:pt x="741" y="905"/>
                </a:lnTo>
                <a:lnTo>
                  <a:pt x="761" y="893"/>
                </a:lnTo>
                <a:lnTo>
                  <a:pt x="780" y="879"/>
                </a:lnTo>
                <a:lnTo>
                  <a:pt x="798" y="865"/>
                </a:lnTo>
                <a:lnTo>
                  <a:pt x="816" y="849"/>
                </a:lnTo>
                <a:lnTo>
                  <a:pt x="834" y="834"/>
                </a:lnTo>
                <a:lnTo>
                  <a:pt x="849" y="816"/>
                </a:lnTo>
                <a:lnTo>
                  <a:pt x="865" y="798"/>
                </a:lnTo>
                <a:lnTo>
                  <a:pt x="879" y="780"/>
                </a:lnTo>
                <a:lnTo>
                  <a:pt x="893" y="761"/>
                </a:lnTo>
                <a:lnTo>
                  <a:pt x="905" y="741"/>
                </a:lnTo>
                <a:lnTo>
                  <a:pt x="917" y="720"/>
                </a:lnTo>
                <a:lnTo>
                  <a:pt x="928" y="700"/>
                </a:lnTo>
                <a:lnTo>
                  <a:pt x="937" y="678"/>
                </a:lnTo>
                <a:lnTo>
                  <a:pt x="946" y="655"/>
                </a:lnTo>
                <a:lnTo>
                  <a:pt x="955" y="633"/>
                </a:lnTo>
                <a:lnTo>
                  <a:pt x="961" y="610"/>
                </a:lnTo>
                <a:lnTo>
                  <a:pt x="966" y="586"/>
                </a:lnTo>
                <a:lnTo>
                  <a:pt x="971" y="563"/>
                </a:lnTo>
                <a:lnTo>
                  <a:pt x="974" y="538"/>
                </a:lnTo>
                <a:lnTo>
                  <a:pt x="975" y="513"/>
                </a:lnTo>
                <a:lnTo>
                  <a:pt x="976" y="488"/>
                </a:lnTo>
                <a:lnTo>
                  <a:pt x="975" y="463"/>
                </a:lnTo>
                <a:lnTo>
                  <a:pt x="974" y="438"/>
                </a:lnTo>
                <a:lnTo>
                  <a:pt x="971" y="414"/>
                </a:lnTo>
                <a:lnTo>
                  <a:pt x="966" y="390"/>
                </a:lnTo>
                <a:lnTo>
                  <a:pt x="961" y="366"/>
                </a:lnTo>
                <a:lnTo>
                  <a:pt x="955" y="343"/>
                </a:lnTo>
                <a:lnTo>
                  <a:pt x="946" y="321"/>
                </a:lnTo>
                <a:lnTo>
                  <a:pt x="937" y="298"/>
                </a:lnTo>
                <a:lnTo>
                  <a:pt x="928" y="276"/>
                </a:lnTo>
                <a:lnTo>
                  <a:pt x="917" y="256"/>
                </a:lnTo>
                <a:lnTo>
                  <a:pt x="905" y="235"/>
                </a:lnTo>
                <a:lnTo>
                  <a:pt x="893" y="216"/>
                </a:lnTo>
                <a:lnTo>
                  <a:pt x="879" y="196"/>
                </a:lnTo>
                <a:lnTo>
                  <a:pt x="865" y="178"/>
                </a:lnTo>
                <a:lnTo>
                  <a:pt x="849" y="160"/>
                </a:lnTo>
                <a:lnTo>
                  <a:pt x="834" y="144"/>
                </a:lnTo>
                <a:lnTo>
                  <a:pt x="816" y="127"/>
                </a:lnTo>
                <a:lnTo>
                  <a:pt x="798" y="111"/>
                </a:lnTo>
                <a:lnTo>
                  <a:pt x="780" y="97"/>
                </a:lnTo>
                <a:lnTo>
                  <a:pt x="761" y="83"/>
                </a:lnTo>
                <a:lnTo>
                  <a:pt x="741" y="71"/>
                </a:lnTo>
                <a:lnTo>
                  <a:pt x="720" y="59"/>
                </a:lnTo>
                <a:lnTo>
                  <a:pt x="700" y="48"/>
                </a:lnTo>
                <a:lnTo>
                  <a:pt x="678" y="39"/>
                </a:lnTo>
                <a:lnTo>
                  <a:pt x="655" y="30"/>
                </a:lnTo>
                <a:lnTo>
                  <a:pt x="633" y="23"/>
                </a:lnTo>
                <a:lnTo>
                  <a:pt x="610" y="16"/>
                </a:lnTo>
                <a:lnTo>
                  <a:pt x="586" y="11"/>
                </a:lnTo>
                <a:lnTo>
                  <a:pt x="562" y="6"/>
                </a:lnTo>
                <a:lnTo>
                  <a:pt x="538" y="3"/>
                </a:lnTo>
                <a:lnTo>
                  <a:pt x="513" y="1"/>
                </a:lnTo>
                <a:lnTo>
                  <a:pt x="488" y="0"/>
                </a:lnTo>
                <a:close/>
              </a:path>
            </a:pathLst>
          </a:custGeom>
          <a:solidFill>
            <a:schemeClr val="accent2"/>
          </a:solidFill>
          <a:ln>
            <a:noFill/>
          </a:ln>
        </p:spPr>
        <p:txBody>
          <a:bodyPr/>
          <a:lstStyle/>
          <a:p>
            <a:endParaRPr lang="fr-FR">
              <a:solidFill>
                <a:srgbClr val="00B0F0"/>
              </a:solidFill>
            </a:endParaRPr>
          </a:p>
        </p:txBody>
      </p:sp>
      <p:sp>
        <p:nvSpPr>
          <p:cNvPr id="29" name="Freeform 9"/>
          <p:cNvSpPr>
            <a:spLocks noEditPoints="1"/>
          </p:cNvSpPr>
          <p:nvPr userDrawn="1"/>
        </p:nvSpPr>
        <p:spPr bwMode="auto">
          <a:xfrm>
            <a:off x="8244144" y="5129719"/>
            <a:ext cx="504254" cy="507005"/>
          </a:xfrm>
          <a:custGeom>
            <a:avLst/>
            <a:gdLst>
              <a:gd name="T0" fmla="*/ 185106 w 352"/>
              <a:gd name="T1" fmla="*/ 240139 h 354"/>
              <a:gd name="T2" fmla="*/ 170812 w 352"/>
              <a:gd name="T3" fmla="*/ 235851 h 354"/>
              <a:gd name="T4" fmla="*/ 132219 w 352"/>
              <a:gd name="T5" fmla="*/ 213695 h 354"/>
              <a:gd name="T6" fmla="*/ 67181 w 352"/>
              <a:gd name="T7" fmla="*/ 155805 h 354"/>
              <a:gd name="T8" fmla="*/ 17153 w 352"/>
              <a:gd name="T9" fmla="*/ 83620 h 354"/>
              <a:gd name="T10" fmla="*/ 14294 w 352"/>
              <a:gd name="T11" fmla="*/ 75044 h 354"/>
              <a:gd name="T12" fmla="*/ 11435 w 352"/>
              <a:gd name="T13" fmla="*/ 60750 h 354"/>
              <a:gd name="T14" fmla="*/ 21441 w 352"/>
              <a:gd name="T15" fmla="*/ 32162 h 354"/>
              <a:gd name="T16" fmla="*/ 42167 w 352"/>
              <a:gd name="T17" fmla="*/ 13579 h 354"/>
              <a:gd name="T18" fmla="*/ 54317 w 352"/>
              <a:gd name="T19" fmla="*/ 12150 h 354"/>
              <a:gd name="T20" fmla="*/ 57176 w 352"/>
              <a:gd name="T21" fmla="*/ 15009 h 354"/>
              <a:gd name="T22" fmla="*/ 94340 w 352"/>
              <a:gd name="T23" fmla="*/ 63608 h 354"/>
              <a:gd name="T24" fmla="*/ 97199 w 352"/>
              <a:gd name="T25" fmla="*/ 66467 h 354"/>
              <a:gd name="T26" fmla="*/ 95769 w 352"/>
              <a:gd name="T27" fmla="*/ 72185 h 354"/>
              <a:gd name="T28" fmla="*/ 83619 w 352"/>
              <a:gd name="T29" fmla="*/ 85049 h 354"/>
              <a:gd name="T30" fmla="*/ 77902 w 352"/>
              <a:gd name="T31" fmla="*/ 95770 h 354"/>
              <a:gd name="T32" fmla="*/ 76472 w 352"/>
              <a:gd name="T33" fmla="*/ 107205 h 354"/>
              <a:gd name="T34" fmla="*/ 82190 w 352"/>
              <a:gd name="T35" fmla="*/ 117926 h 354"/>
              <a:gd name="T36" fmla="*/ 107204 w 352"/>
              <a:gd name="T37" fmla="*/ 145799 h 354"/>
              <a:gd name="T38" fmla="*/ 135078 w 352"/>
              <a:gd name="T39" fmla="*/ 169384 h 354"/>
              <a:gd name="T40" fmla="*/ 144369 w 352"/>
              <a:gd name="T41" fmla="*/ 175102 h 354"/>
              <a:gd name="T42" fmla="*/ 157233 w 352"/>
              <a:gd name="T43" fmla="*/ 175102 h 354"/>
              <a:gd name="T44" fmla="*/ 166524 w 352"/>
              <a:gd name="T45" fmla="*/ 169384 h 354"/>
              <a:gd name="T46" fmla="*/ 180818 w 352"/>
              <a:gd name="T47" fmla="*/ 155805 h 354"/>
              <a:gd name="T48" fmla="*/ 186536 w 352"/>
              <a:gd name="T49" fmla="*/ 155805 h 354"/>
              <a:gd name="T50" fmla="*/ 187965 w 352"/>
              <a:gd name="T51" fmla="*/ 158664 h 354"/>
              <a:gd name="T52" fmla="*/ 237279 w 352"/>
              <a:gd name="T53" fmla="*/ 195828 h 354"/>
              <a:gd name="T54" fmla="*/ 240138 w 352"/>
              <a:gd name="T55" fmla="*/ 198687 h 354"/>
              <a:gd name="T56" fmla="*/ 240138 w 352"/>
              <a:gd name="T57" fmla="*/ 201546 h 354"/>
              <a:gd name="T58" fmla="*/ 230847 w 352"/>
              <a:gd name="T59" fmla="*/ 222272 h 354"/>
              <a:gd name="T60" fmla="*/ 207262 w 352"/>
              <a:gd name="T61" fmla="*/ 238710 h 354"/>
              <a:gd name="T62" fmla="*/ 251573 w 352"/>
              <a:gd name="T63" fmla="*/ 201546 h 354"/>
              <a:gd name="T64" fmla="*/ 251573 w 352"/>
              <a:gd name="T65" fmla="*/ 195828 h 354"/>
              <a:gd name="T66" fmla="*/ 247285 w 352"/>
              <a:gd name="T67" fmla="*/ 188681 h 354"/>
              <a:gd name="T68" fmla="*/ 195827 w 352"/>
              <a:gd name="T69" fmla="*/ 148658 h 354"/>
              <a:gd name="T70" fmla="*/ 187965 w 352"/>
              <a:gd name="T71" fmla="*/ 144370 h 354"/>
              <a:gd name="T72" fmla="*/ 177959 w 352"/>
              <a:gd name="T73" fmla="*/ 144370 h 354"/>
              <a:gd name="T74" fmla="*/ 160092 w 352"/>
              <a:gd name="T75" fmla="*/ 160808 h 354"/>
              <a:gd name="T76" fmla="*/ 157233 w 352"/>
              <a:gd name="T77" fmla="*/ 162237 h 354"/>
              <a:gd name="T78" fmla="*/ 151516 w 352"/>
              <a:gd name="T79" fmla="*/ 163666 h 354"/>
              <a:gd name="T80" fmla="*/ 144369 w 352"/>
              <a:gd name="T81" fmla="*/ 162237 h 354"/>
              <a:gd name="T82" fmla="*/ 141510 w 352"/>
              <a:gd name="T83" fmla="*/ 159378 h 354"/>
              <a:gd name="T84" fmla="*/ 92196 w 352"/>
              <a:gd name="T85" fmla="*/ 110779 h 354"/>
              <a:gd name="T86" fmla="*/ 90766 w 352"/>
              <a:gd name="T87" fmla="*/ 108634 h 354"/>
              <a:gd name="T88" fmla="*/ 87908 w 352"/>
              <a:gd name="T89" fmla="*/ 101487 h 354"/>
              <a:gd name="T90" fmla="*/ 90766 w 352"/>
              <a:gd name="T91" fmla="*/ 95770 h 354"/>
              <a:gd name="T92" fmla="*/ 92196 w 352"/>
              <a:gd name="T93" fmla="*/ 92911 h 354"/>
              <a:gd name="T94" fmla="*/ 108634 w 352"/>
              <a:gd name="T95" fmla="*/ 75044 h 354"/>
              <a:gd name="T96" fmla="*/ 108634 w 352"/>
              <a:gd name="T97" fmla="*/ 65038 h 354"/>
              <a:gd name="T98" fmla="*/ 104346 w 352"/>
              <a:gd name="T99" fmla="*/ 57176 h 354"/>
              <a:gd name="T100" fmla="*/ 64323 w 352"/>
              <a:gd name="T101" fmla="*/ 5718 h 354"/>
              <a:gd name="T102" fmla="*/ 55746 w 352"/>
              <a:gd name="T103" fmla="*/ 1429 h 354"/>
              <a:gd name="T104" fmla="*/ 37879 w 352"/>
              <a:gd name="T105" fmla="*/ 4288 h 354"/>
              <a:gd name="T106" fmla="*/ 11435 w 352"/>
              <a:gd name="T107" fmla="*/ 25015 h 354"/>
              <a:gd name="T108" fmla="*/ 0 w 352"/>
              <a:gd name="T109" fmla="*/ 60750 h 354"/>
              <a:gd name="T110" fmla="*/ 5718 w 352"/>
              <a:gd name="T111" fmla="*/ 85764 h 354"/>
              <a:gd name="T112" fmla="*/ 29303 w 352"/>
              <a:gd name="T113" fmla="*/ 126502 h 354"/>
              <a:gd name="T114" fmla="*/ 90766 w 352"/>
              <a:gd name="T115" fmla="*/ 195828 h 354"/>
              <a:gd name="T116" fmla="*/ 165095 w 352"/>
              <a:gd name="T117" fmla="*/ 247286 h 354"/>
              <a:gd name="T118" fmla="*/ 177959 w 352"/>
              <a:gd name="T119" fmla="*/ 251575 h 354"/>
              <a:gd name="T120" fmla="*/ 211550 w 352"/>
              <a:gd name="T121" fmla="*/ 248716 h 354"/>
              <a:gd name="T122" fmla="*/ 240138 w 352"/>
              <a:gd name="T123" fmla="*/ 229419 h 354"/>
              <a:gd name="T124" fmla="*/ 251573 w 352"/>
              <a:gd name="T125" fmla="*/ 201546 h 3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52" h="354">
                <a:moveTo>
                  <a:pt x="268" y="336"/>
                </a:moveTo>
                <a:lnTo>
                  <a:pt x="259" y="336"/>
                </a:lnTo>
                <a:lnTo>
                  <a:pt x="249" y="334"/>
                </a:lnTo>
                <a:lnTo>
                  <a:pt x="239" y="330"/>
                </a:lnTo>
                <a:lnTo>
                  <a:pt x="237" y="330"/>
                </a:lnTo>
                <a:lnTo>
                  <a:pt x="185" y="299"/>
                </a:lnTo>
                <a:lnTo>
                  <a:pt x="136" y="260"/>
                </a:lnTo>
                <a:lnTo>
                  <a:pt x="94" y="218"/>
                </a:lnTo>
                <a:lnTo>
                  <a:pt x="55" y="169"/>
                </a:lnTo>
                <a:lnTo>
                  <a:pt x="24" y="117"/>
                </a:lnTo>
                <a:lnTo>
                  <a:pt x="24" y="115"/>
                </a:lnTo>
                <a:lnTo>
                  <a:pt x="20" y="105"/>
                </a:lnTo>
                <a:lnTo>
                  <a:pt x="18" y="95"/>
                </a:lnTo>
                <a:lnTo>
                  <a:pt x="16" y="85"/>
                </a:lnTo>
                <a:lnTo>
                  <a:pt x="20" y="62"/>
                </a:lnTo>
                <a:lnTo>
                  <a:pt x="30" y="45"/>
                </a:lnTo>
                <a:lnTo>
                  <a:pt x="43" y="29"/>
                </a:lnTo>
                <a:lnTo>
                  <a:pt x="59" y="19"/>
                </a:lnTo>
                <a:lnTo>
                  <a:pt x="72" y="17"/>
                </a:lnTo>
                <a:lnTo>
                  <a:pt x="76" y="17"/>
                </a:lnTo>
                <a:lnTo>
                  <a:pt x="78" y="19"/>
                </a:lnTo>
                <a:lnTo>
                  <a:pt x="80" y="21"/>
                </a:lnTo>
                <a:lnTo>
                  <a:pt x="132" y="89"/>
                </a:lnTo>
                <a:lnTo>
                  <a:pt x="134" y="91"/>
                </a:lnTo>
                <a:lnTo>
                  <a:pt x="136" y="93"/>
                </a:lnTo>
                <a:lnTo>
                  <a:pt x="136" y="97"/>
                </a:lnTo>
                <a:lnTo>
                  <a:pt x="134" y="101"/>
                </a:lnTo>
                <a:lnTo>
                  <a:pt x="117" y="119"/>
                </a:lnTo>
                <a:lnTo>
                  <a:pt x="111" y="126"/>
                </a:lnTo>
                <a:lnTo>
                  <a:pt x="109" y="134"/>
                </a:lnTo>
                <a:lnTo>
                  <a:pt x="107" y="142"/>
                </a:lnTo>
                <a:lnTo>
                  <a:pt x="107" y="150"/>
                </a:lnTo>
                <a:lnTo>
                  <a:pt x="111" y="157"/>
                </a:lnTo>
                <a:lnTo>
                  <a:pt x="115" y="165"/>
                </a:lnTo>
                <a:lnTo>
                  <a:pt x="117" y="165"/>
                </a:lnTo>
                <a:lnTo>
                  <a:pt x="150" y="204"/>
                </a:lnTo>
                <a:lnTo>
                  <a:pt x="189" y="237"/>
                </a:lnTo>
                <a:lnTo>
                  <a:pt x="195" y="243"/>
                </a:lnTo>
                <a:lnTo>
                  <a:pt x="202" y="245"/>
                </a:lnTo>
                <a:lnTo>
                  <a:pt x="212" y="247"/>
                </a:lnTo>
                <a:lnTo>
                  <a:pt x="220" y="245"/>
                </a:lnTo>
                <a:lnTo>
                  <a:pt x="228" y="243"/>
                </a:lnTo>
                <a:lnTo>
                  <a:pt x="233" y="237"/>
                </a:lnTo>
                <a:lnTo>
                  <a:pt x="235" y="237"/>
                </a:lnTo>
                <a:lnTo>
                  <a:pt x="253" y="218"/>
                </a:lnTo>
                <a:lnTo>
                  <a:pt x="257" y="218"/>
                </a:lnTo>
                <a:lnTo>
                  <a:pt x="261" y="218"/>
                </a:lnTo>
                <a:lnTo>
                  <a:pt x="263" y="220"/>
                </a:lnTo>
                <a:lnTo>
                  <a:pt x="263" y="222"/>
                </a:lnTo>
                <a:lnTo>
                  <a:pt x="330" y="274"/>
                </a:lnTo>
                <a:lnTo>
                  <a:pt x="332" y="274"/>
                </a:lnTo>
                <a:lnTo>
                  <a:pt x="334" y="276"/>
                </a:lnTo>
                <a:lnTo>
                  <a:pt x="336" y="278"/>
                </a:lnTo>
                <a:lnTo>
                  <a:pt x="336" y="282"/>
                </a:lnTo>
                <a:lnTo>
                  <a:pt x="332" y="297"/>
                </a:lnTo>
                <a:lnTo>
                  <a:pt x="323" y="311"/>
                </a:lnTo>
                <a:lnTo>
                  <a:pt x="309" y="325"/>
                </a:lnTo>
                <a:lnTo>
                  <a:pt x="290" y="334"/>
                </a:lnTo>
                <a:lnTo>
                  <a:pt x="268" y="336"/>
                </a:lnTo>
                <a:close/>
                <a:moveTo>
                  <a:pt x="352" y="282"/>
                </a:moveTo>
                <a:lnTo>
                  <a:pt x="352" y="282"/>
                </a:lnTo>
                <a:lnTo>
                  <a:pt x="352" y="274"/>
                </a:lnTo>
                <a:lnTo>
                  <a:pt x="350" y="268"/>
                </a:lnTo>
                <a:lnTo>
                  <a:pt x="346" y="264"/>
                </a:lnTo>
                <a:lnTo>
                  <a:pt x="340" y="260"/>
                </a:lnTo>
                <a:lnTo>
                  <a:pt x="274" y="208"/>
                </a:lnTo>
                <a:lnTo>
                  <a:pt x="268" y="204"/>
                </a:lnTo>
                <a:lnTo>
                  <a:pt x="263" y="202"/>
                </a:lnTo>
                <a:lnTo>
                  <a:pt x="257" y="200"/>
                </a:lnTo>
                <a:lnTo>
                  <a:pt x="249" y="202"/>
                </a:lnTo>
                <a:lnTo>
                  <a:pt x="241" y="206"/>
                </a:lnTo>
                <a:lnTo>
                  <a:pt x="224" y="225"/>
                </a:lnTo>
                <a:lnTo>
                  <a:pt x="220" y="227"/>
                </a:lnTo>
                <a:lnTo>
                  <a:pt x="216" y="229"/>
                </a:lnTo>
                <a:lnTo>
                  <a:pt x="212" y="229"/>
                </a:lnTo>
                <a:lnTo>
                  <a:pt x="206" y="229"/>
                </a:lnTo>
                <a:lnTo>
                  <a:pt x="202" y="227"/>
                </a:lnTo>
                <a:lnTo>
                  <a:pt x="198" y="223"/>
                </a:lnTo>
                <a:lnTo>
                  <a:pt x="162" y="192"/>
                </a:lnTo>
                <a:lnTo>
                  <a:pt x="129" y="155"/>
                </a:lnTo>
                <a:lnTo>
                  <a:pt x="130" y="155"/>
                </a:lnTo>
                <a:lnTo>
                  <a:pt x="127" y="152"/>
                </a:lnTo>
                <a:lnTo>
                  <a:pt x="125" y="148"/>
                </a:lnTo>
                <a:lnTo>
                  <a:pt x="123" y="142"/>
                </a:lnTo>
                <a:lnTo>
                  <a:pt x="125" y="138"/>
                </a:lnTo>
                <a:lnTo>
                  <a:pt x="127" y="134"/>
                </a:lnTo>
                <a:lnTo>
                  <a:pt x="129" y="130"/>
                </a:lnTo>
                <a:lnTo>
                  <a:pt x="148" y="111"/>
                </a:lnTo>
                <a:lnTo>
                  <a:pt x="152" y="105"/>
                </a:lnTo>
                <a:lnTo>
                  <a:pt x="152" y="97"/>
                </a:lnTo>
                <a:lnTo>
                  <a:pt x="152" y="91"/>
                </a:lnTo>
                <a:lnTo>
                  <a:pt x="150" y="85"/>
                </a:lnTo>
                <a:lnTo>
                  <a:pt x="146" y="80"/>
                </a:lnTo>
                <a:lnTo>
                  <a:pt x="94" y="12"/>
                </a:lnTo>
                <a:lnTo>
                  <a:pt x="90" y="8"/>
                </a:lnTo>
                <a:lnTo>
                  <a:pt x="84" y="4"/>
                </a:lnTo>
                <a:lnTo>
                  <a:pt x="78" y="2"/>
                </a:lnTo>
                <a:lnTo>
                  <a:pt x="72" y="0"/>
                </a:lnTo>
                <a:lnTo>
                  <a:pt x="53" y="6"/>
                </a:lnTo>
                <a:lnTo>
                  <a:pt x="33" y="17"/>
                </a:lnTo>
                <a:lnTo>
                  <a:pt x="16" y="35"/>
                </a:lnTo>
                <a:lnTo>
                  <a:pt x="4" y="58"/>
                </a:lnTo>
                <a:lnTo>
                  <a:pt x="0" y="85"/>
                </a:lnTo>
                <a:lnTo>
                  <a:pt x="2" y="103"/>
                </a:lnTo>
                <a:lnTo>
                  <a:pt x="8" y="120"/>
                </a:lnTo>
                <a:lnTo>
                  <a:pt x="41" y="177"/>
                </a:lnTo>
                <a:lnTo>
                  <a:pt x="80" y="227"/>
                </a:lnTo>
                <a:lnTo>
                  <a:pt x="127" y="274"/>
                </a:lnTo>
                <a:lnTo>
                  <a:pt x="177" y="313"/>
                </a:lnTo>
                <a:lnTo>
                  <a:pt x="231" y="346"/>
                </a:lnTo>
                <a:lnTo>
                  <a:pt x="233" y="346"/>
                </a:lnTo>
                <a:lnTo>
                  <a:pt x="249" y="352"/>
                </a:lnTo>
                <a:lnTo>
                  <a:pt x="268" y="354"/>
                </a:lnTo>
                <a:lnTo>
                  <a:pt x="296" y="348"/>
                </a:lnTo>
                <a:lnTo>
                  <a:pt x="319" y="336"/>
                </a:lnTo>
                <a:lnTo>
                  <a:pt x="336" y="321"/>
                </a:lnTo>
                <a:lnTo>
                  <a:pt x="348" y="301"/>
                </a:lnTo>
                <a:lnTo>
                  <a:pt x="352" y="282"/>
                </a:lnTo>
                <a:close/>
              </a:path>
            </a:pathLst>
          </a:custGeom>
          <a:solidFill>
            <a:schemeClr val="accent4"/>
          </a:solidFill>
          <a:ln>
            <a:noFill/>
          </a:ln>
        </p:spPr>
        <p:txBody>
          <a:bodyPr/>
          <a:lstStyle/>
          <a:p>
            <a:endParaRPr lang="fr-FR">
              <a:solidFill>
                <a:srgbClr val="00B0F0"/>
              </a:solidFill>
            </a:endParaRPr>
          </a:p>
        </p:txBody>
      </p:sp>
      <p:sp>
        <p:nvSpPr>
          <p:cNvPr id="30" name="Freeform 109"/>
          <p:cNvSpPr>
            <a:spLocks noEditPoints="1"/>
          </p:cNvSpPr>
          <p:nvPr userDrawn="1"/>
        </p:nvSpPr>
        <p:spPr bwMode="auto">
          <a:xfrm>
            <a:off x="8220129" y="5907163"/>
            <a:ext cx="504407" cy="366566"/>
          </a:xfrm>
          <a:custGeom>
            <a:avLst/>
            <a:gdLst>
              <a:gd name="T0" fmla="*/ 242467 w 238"/>
              <a:gd name="T1" fmla="*/ 161645 h 173"/>
              <a:gd name="T2" fmla="*/ 240340 w 238"/>
              <a:gd name="T3" fmla="*/ 162708 h 173"/>
              <a:gd name="T4" fmla="*/ 169088 w 238"/>
              <a:gd name="T5" fmla="*/ 91457 h 173"/>
              <a:gd name="T6" fmla="*/ 240340 w 238"/>
              <a:gd name="T7" fmla="*/ 20206 h 173"/>
              <a:gd name="T8" fmla="*/ 242467 w 238"/>
              <a:gd name="T9" fmla="*/ 23396 h 173"/>
              <a:gd name="T10" fmla="*/ 242467 w 238"/>
              <a:gd name="T11" fmla="*/ 161645 h 173"/>
              <a:gd name="T12" fmla="*/ 229705 w 238"/>
              <a:gd name="T13" fmla="*/ 172279 h 173"/>
              <a:gd name="T14" fmla="*/ 23396 w 238"/>
              <a:gd name="T15" fmla="*/ 172279 h 173"/>
              <a:gd name="T16" fmla="*/ 19142 w 238"/>
              <a:gd name="T17" fmla="*/ 171216 h 173"/>
              <a:gd name="T18" fmla="*/ 91457 w 238"/>
              <a:gd name="T19" fmla="*/ 99964 h 173"/>
              <a:gd name="T20" fmla="*/ 110599 w 238"/>
              <a:gd name="T21" fmla="*/ 119106 h 173"/>
              <a:gd name="T22" fmla="*/ 114853 w 238"/>
              <a:gd name="T23" fmla="*/ 123360 h 173"/>
              <a:gd name="T24" fmla="*/ 121233 w 238"/>
              <a:gd name="T25" fmla="*/ 125487 h 173"/>
              <a:gd name="T26" fmla="*/ 126551 w 238"/>
              <a:gd name="T27" fmla="*/ 126551 h 173"/>
              <a:gd name="T28" fmla="*/ 131868 w 238"/>
              <a:gd name="T29" fmla="*/ 125487 h 173"/>
              <a:gd name="T30" fmla="*/ 137185 w 238"/>
              <a:gd name="T31" fmla="*/ 123360 h 173"/>
              <a:gd name="T32" fmla="*/ 143566 w 238"/>
              <a:gd name="T33" fmla="*/ 119106 h 173"/>
              <a:gd name="T34" fmla="*/ 162708 w 238"/>
              <a:gd name="T35" fmla="*/ 99964 h 173"/>
              <a:gd name="T36" fmla="*/ 233959 w 238"/>
              <a:gd name="T37" fmla="*/ 171216 h 173"/>
              <a:gd name="T38" fmla="*/ 229705 w 238"/>
              <a:gd name="T39" fmla="*/ 172279 h 173"/>
              <a:gd name="T40" fmla="*/ 12761 w 238"/>
              <a:gd name="T41" fmla="*/ 161645 h 173"/>
              <a:gd name="T42" fmla="*/ 12761 w 238"/>
              <a:gd name="T43" fmla="*/ 23396 h 173"/>
              <a:gd name="T44" fmla="*/ 12761 w 238"/>
              <a:gd name="T45" fmla="*/ 20206 h 173"/>
              <a:gd name="T46" fmla="*/ 82949 w 238"/>
              <a:gd name="T47" fmla="*/ 91457 h 173"/>
              <a:gd name="T48" fmla="*/ 12761 w 238"/>
              <a:gd name="T49" fmla="*/ 162708 h 173"/>
              <a:gd name="T50" fmla="*/ 12761 w 238"/>
              <a:gd name="T51" fmla="*/ 161645 h 173"/>
              <a:gd name="T52" fmla="*/ 23396 w 238"/>
              <a:gd name="T53" fmla="*/ 10635 h 173"/>
              <a:gd name="T54" fmla="*/ 229705 w 238"/>
              <a:gd name="T55" fmla="*/ 10635 h 173"/>
              <a:gd name="T56" fmla="*/ 233959 w 238"/>
              <a:gd name="T57" fmla="*/ 12761 h 173"/>
              <a:gd name="T58" fmla="*/ 135058 w 238"/>
              <a:gd name="T59" fmla="*/ 110599 h 173"/>
              <a:gd name="T60" fmla="*/ 130804 w 238"/>
              <a:gd name="T61" fmla="*/ 113789 h 173"/>
              <a:gd name="T62" fmla="*/ 126551 w 238"/>
              <a:gd name="T63" fmla="*/ 114853 h 173"/>
              <a:gd name="T64" fmla="*/ 122297 w 238"/>
              <a:gd name="T65" fmla="*/ 113789 h 173"/>
              <a:gd name="T66" fmla="*/ 119106 w 238"/>
              <a:gd name="T67" fmla="*/ 110599 h 173"/>
              <a:gd name="T68" fmla="*/ 19142 w 238"/>
              <a:gd name="T69" fmla="*/ 12761 h 173"/>
              <a:gd name="T70" fmla="*/ 23396 w 238"/>
              <a:gd name="T71" fmla="*/ 10635 h 173"/>
              <a:gd name="T72" fmla="*/ 229705 w 238"/>
              <a:gd name="T73" fmla="*/ 0 h 173"/>
              <a:gd name="T74" fmla="*/ 23396 w 238"/>
              <a:gd name="T75" fmla="*/ 0 h 173"/>
              <a:gd name="T76" fmla="*/ 12761 w 238"/>
              <a:gd name="T77" fmla="*/ 2127 h 173"/>
              <a:gd name="T78" fmla="*/ 4254 w 238"/>
              <a:gd name="T79" fmla="*/ 10635 h 173"/>
              <a:gd name="T80" fmla="*/ 0 w 238"/>
              <a:gd name="T81" fmla="*/ 23396 h 173"/>
              <a:gd name="T82" fmla="*/ 0 w 238"/>
              <a:gd name="T83" fmla="*/ 161645 h 173"/>
              <a:gd name="T84" fmla="*/ 4254 w 238"/>
              <a:gd name="T85" fmla="*/ 172279 h 173"/>
              <a:gd name="T86" fmla="*/ 12761 w 238"/>
              <a:gd name="T87" fmla="*/ 180787 h 173"/>
              <a:gd name="T88" fmla="*/ 23396 w 238"/>
              <a:gd name="T89" fmla="*/ 183977 h 173"/>
              <a:gd name="T90" fmla="*/ 229705 w 238"/>
              <a:gd name="T91" fmla="*/ 183977 h 173"/>
              <a:gd name="T92" fmla="*/ 242467 w 238"/>
              <a:gd name="T93" fmla="*/ 180787 h 173"/>
              <a:gd name="T94" fmla="*/ 248847 w 238"/>
              <a:gd name="T95" fmla="*/ 172279 h 173"/>
              <a:gd name="T96" fmla="*/ 253101 w 238"/>
              <a:gd name="T97" fmla="*/ 161645 h 173"/>
              <a:gd name="T98" fmla="*/ 253101 w 238"/>
              <a:gd name="T99" fmla="*/ 23396 h 173"/>
              <a:gd name="T100" fmla="*/ 248847 w 238"/>
              <a:gd name="T101" fmla="*/ 10635 h 173"/>
              <a:gd name="T102" fmla="*/ 242467 w 238"/>
              <a:gd name="T103" fmla="*/ 2127 h 173"/>
              <a:gd name="T104" fmla="*/ 229705 w 238"/>
              <a:gd name="T105" fmla="*/ 0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8" h="173">
                <a:moveTo>
                  <a:pt x="228" y="152"/>
                </a:moveTo>
                <a:lnTo>
                  <a:pt x="226" y="153"/>
                </a:lnTo>
                <a:lnTo>
                  <a:pt x="159" y="86"/>
                </a:lnTo>
                <a:lnTo>
                  <a:pt x="226" y="19"/>
                </a:lnTo>
                <a:lnTo>
                  <a:pt x="228" y="22"/>
                </a:lnTo>
                <a:lnTo>
                  <a:pt x="228" y="152"/>
                </a:lnTo>
                <a:close/>
                <a:moveTo>
                  <a:pt x="216" y="162"/>
                </a:moveTo>
                <a:lnTo>
                  <a:pt x="22" y="162"/>
                </a:lnTo>
                <a:lnTo>
                  <a:pt x="18" y="161"/>
                </a:lnTo>
                <a:lnTo>
                  <a:pt x="86" y="94"/>
                </a:lnTo>
                <a:lnTo>
                  <a:pt x="104" y="112"/>
                </a:lnTo>
                <a:lnTo>
                  <a:pt x="108" y="116"/>
                </a:lnTo>
                <a:lnTo>
                  <a:pt x="114" y="118"/>
                </a:lnTo>
                <a:lnTo>
                  <a:pt x="119" y="119"/>
                </a:lnTo>
                <a:lnTo>
                  <a:pt x="124" y="118"/>
                </a:lnTo>
                <a:lnTo>
                  <a:pt x="129" y="116"/>
                </a:lnTo>
                <a:lnTo>
                  <a:pt x="135" y="112"/>
                </a:lnTo>
                <a:lnTo>
                  <a:pt x="153" y="94"/>
                </a:lnTo>
                <a:lnTo>
                  <a:pt x="220" y="161"/>
                </a:lnTo>
                <a:lnTo>
                  <a:pt x="216" y="162"/>
                </a:lnTo>
                <a:close/>
                <a:moveTo>
                  <a:pt x="12" y="152"/>
                </a:moveTo>
                <a:lnTo>
                  <a:pt x="12" y="22"/>
                </a:lnTo>
                <a:lnTo>
                  <a:pt x="12" y="19"/>
                </a:lnTo>
                <a:lnTo>
                  <a:pt x="78" y="86"/>
                </a:lnTo>
                <a:lnTo>
                  <a:pt x="12" y="153"/>
                </a:lnTo>
                <a:lnTo>
                  <a:pt x="12" y="152"/>
                </a:lnTo>
                <a:close/>
                <a:moveTo>
                  <a:pt x="22" y="10"/>
                </a:moveTo>
                <a:lnTo>
                  <a:pt x="216" y="10"/>
                </a:lnTo>
                <a:lnTo>
                  <a:pt x="220" y="12"/>
                </a:lnTo>
                <a:lnTo>
                  <a:pt x="127" y="104"/>
                </a:lnTo>
                <a:lnTo>
                  <a:pt x="123" y="107"/>
                </a:lnTo>
                <a:lnTo>
                  <a:pt x="119" y="108"/>
                </a:lnTo>
                <a:lnTo>
                  <a:pt x="115" y="107"/>
                </a:lnTo>
                <a:lnTo>
                  <a:pt x="112" y="104"/>
                </a:lnTo>
                <a:lnTo>
                  <a:pt x="18" y="12"/>
                </a:lnTo>
                <a:lnTo>
                  <a:pt x="22" y="10"/>
                </a:lnTo>
                <a:close/>
                <a:moveTo>
                  <a:pt x="216" y="0"/>
                </a:moveTo>
                <a:lnTo>
                  <a:pt x="22" y="0"/>
                </a:lnTo>
                <a:lnTo>
                  <a:pt x="12" y="2"/>
                </a:lnTo>
                <a:lnTo>
                  <a:pt x="4" y="10"/>
                </a:lnTo>
                <a:lnTo>
                  <a:pt x="0" y="22"/>
                </a:lnTo>
                <a:lnTo>
                  <a:pt x="0" y="152"/>
                </a:lnTo>
                <a:lnTo>
                  <a:pt x="4" y="162"/>
                </a:lnTo>
                <a:lnTo>
                  <a:pt x="12" y="170"/>
                </a:lnTo>
                <a:lnTo>
                  <a:pt x="22" y="173"/>
                </a:lnTo>
                <a:lnTo>
                  <a:pt x="216" y="173"/>
                </a:lnTo>
                <a:lnTo>
                  <a:pt x="228" y="170"/>
                </a:lnTo>
                <a:lnTo>
                  <a:pt x="234" y="162"/>
                </a:lnTo>
                <a:lnTo>
                  <a:pt x="238" y="152"/>
                </a:lnTo>
                <a:lnTo>
                  <a:pt x="238" y="22"/>
                </a:lnTo>
                <a:lnTo>
                  <a:pt x="234" y="10"/>
                </a:lnTo>
                <a:lnTo>
                  <a:pt x="228" y="2"/>
                </a:lnTo>
                <a:lnTo>
                  <a:pt x="216" y="0"/>
                </a:lnTo>
                <a:close/>
              </a:path>
            </a:pathLst>
          </a:custGeom>
          <a:solidFill>
            <a:schemeClr val="accent5"/>
          </a:solidFill>
          <a:ln>
            <a:noFill/>
          </a:ln>
        </p:spPr>
        <p:txBody>
          <a:bodyPr/>
          <a:lstStyle/>
          <a:p>
            <a:endParaRPr lang="fr-FR"/>
          </a:p>
        </p:txBody>
      </p:sp>
      <p:sp>
        <p:nvSpPr>
          <p:cNvPr id="31" name="Espace réservé du texte 17"/>
          <p:cNvSpPr>
            <a:spLocks noGrp="1"/>
          </p:cNvSpPr>
          <p:nvPr>
            <p:ph type="body" sz="quarter" idx="19" hasCustomPrompt="1"/>
          </p:nvPr>
        </p:nvSpPr>
        <p:spPr>
          <a:xfrm>
            <a:off x="3287321" y="4291226"/>
            <a:ext cx="5190252" cy="602786"/>
          </a:xfrm>
        </p:spPr>
        <p:txBody>
          <a:bodyPr>
            <a:noAutofit/>
          </a:bodyPr>
          <a:lstStyle>
            <a:lvl1pPr marL="0" indent="0" algn="ctr" defTabSz="914400" rtl="0" eaLnBrk="1" latinLnBrk="0" hangingPunct="1">
              <a:lnSpc>
                <a:spcPct val="90000"/>
              </a:lnSpc>
              <a:spcBef>
                <a:spcPct val="0"/>
              </a:spcBef>
              <a:buFontTx/>
              <a:buNone/>
              <a:defRPr lang="fr-FR" sz="3200" b="1" kern="1200" cap="all"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NOM du présentateur</a:t>
            </a:r>
            <a:endParaRPr lang="fr-FR" dirty="0"/>
          </a:p>
        </p:txBody>
      </p:sp>
      <p:cxnSp>
        <p:nvCxnSpPr>
          <p:cNvPr id="32" name="Connecteur droit 31"/>
          <p:cNvCxnSpPr/>
          <p:nvPr userDrawn="1"/>
        </p:nvCxnSpPr>
        <p:spPr>
          <a:xfrm>
            <a:off x="4937844" y="4889883"/>
            <a:ext cx="18312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Espace réservé du texte 17"/>
          <p:cNvSpPr>
            <a:spLocks noGrp="1"/>
          </p:cNvSpPr>
          <p:nvPr>
            <p:ph type="body" sz="quarter" idx="22"/>
          </p:nvPr>
        </p:nvSpPr>
        <p:spPr>
          <a:xfrm>
            <a:off x="1513543" y="5122359"/>
            <a:ext cx="2509046" cy="436876"/>
          </a:xfrm>
        </p:spPr>
        <p:txBody>
          <a:bodyPr anchor="ct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4" name="Espace réservé du texte 17"/>
          <p:cNvSpPr>
            <a:spLocks noGrp="1"/>
          </p:cNvSpPr>
          <p:nvPr>
            <p:ph type="body" sz="quarter" idx="23"/>
          </p:nvPr>
        </p:nvSpPr>
        <p:spPr>
          <a:xfrm>
            <a:off x="1513543" y="5844769"/>
            <a:ext cx="2509046" cy="436876"/>
          </a:xfrm>
        </p:spPr>
        <p:txBody>
          <a:bodyPr anchor="ct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5" name="Espace réservé du texte 17"/>
          <p:cNvSpPr>
            <a:spLocks noGrp="1"/>
          </p:cNvSpPr>
          <p:nvPr>
            <p:ph type="body" sz="quarter" idx="24"/>
          </p:nvPr>
        </p:nvSpPr>
        <p:spPr>
          <a:xfrm>
            <a:off x="8859739" y="5122359"/>
            <a:ext cx="2509046" cy="436876"/>
          </a:xfrm>
        </p:spPr>
        <p:txBody>
          <a:bodyPr anchor="ct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6" name="Espace réservé du texte 17"/>
          <p:cNvSpPr>
            <a:spLocks noGrp="1"/>
          </p:cNvSpPr>
          <p:nvPr>
            <p:ph type="body" sz="quarter" idx="25"/>
          </p:nvPr>
        </p:nvSpPr>
        <p:spPr>
          <a:xfrm>
            <a:off x="8859739" y="5844769"/>
            <a:ext cx="2509046" cy="436876"/>
          </a:xfrm>
        </p:spPr>
        <p:txBody>
          <a:bodyPr anchor="ctr">
            <a:noAutofit/>
          </a:bodyPr>
          <a:lstStyle>
            <a:lvl1pPr marL="0" indent="0" algn="l" defTabSz="914400" rtl="0" eaLnBrk="1" latinLnBrk="0" hangingPunct="1">
              <a:lnSpc>
                <a:spcPct val="90000"/>
              </a:lnSpc>
              <a:spcBef>
                <a:spcPct val="0"/>
              </a:spcBef>
              <a:buFontTx/>
              <a:buNone/>
              <a:defRPr lang="fr-FR" sz="1400" b="0" kern="1200" cap="none" baseline="0" dirty="0">
                <a:solidFill>
                  <a:schemeClr val="tx1"/>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7" name="Espace réservé du texte 17"/>
          <p:cNvSpPr>
            <a:spLocks noGrp="1"/>
          </p:cNvSpPr>
          <p:nvPr>
            <p:ph type="body" sz="quarter" idx="26" hasCustomPrompt="1"/>
          </p:nvPr>
        </p:nvSpPr>
        <p:spPr>
          <a:xfrm>
            <a:off x="4048020" y="5068571"/>
            <a:ext cx="3668853" cy="602786"/>
          </a:xfrm>
        </p:spPr>
        <p:txBody>
          <a:bodyPr>
            <a:noAutofit/>
          </a:bodyPr>
          <a:lstStyle>
            <a:lvl1pPr marL="0" indent="0" algn="ctr" defTabSz="914400" rtl="0" eaLnBrk="1" latinLnBrk="0" hangingPunct="1">
              <a:lnSpc>
                <a:spcPct val="90000"/>
              </a:lnSpc>
              <a:spcBef>
                <a:spcPct val="0"/>
              </a:spcBef>
              <a:buFontTx/>
              <a:buNone/>
              <a:defRPr lang="fr-FR" sz="2800" b="1" kern="1200" cap="all" baseline="0" dirty="0">
                <a:solidFill>
                  <a:srgbClr val="00B0F0"/>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dirty="0" smtClean="0"/>
              <a:t>Sous-titre</a:t>
            </a:r>
            <a:endParaRPr lang="fr-FR" dirty="0"/>
          </a:p>
        </p:txBody>
      </p:sp>
      <p:grpSp>
        <p:nvGrpSpPr>
          <p:cNvPr id="38" name="Grouper 37"/>
          <p:cNvGrpSpPr/>
          <p:nvPr userDrawn="1"/>
        </p:nvGrpSpPr>
        <p:grpSpPr>
          <a:xfrm>
            <a:off x="5390864" y="5878973"/>
            <a:ext cx="925179" cy="820688"/>
            <a:chOff x="1512888" y="2595563"/>
            <a:chExt cx="2024062" cy="1795462"/>
          </a:xfrm>
        </p:grpSpPr>
        <p:sp>
          <p:nvSpPr>
            <p:cNvPr id="39" name="Freeform 1"/>
            <p:cNvSpPr>
              <a:spLocks noChangeArrowheads="1"/>
            </p:cNvSpPr>
            <p:nvPr/>
          </p:nvSpPr>
          <p:spPr bwMode="auto">
            <a:xfrm>
              <a:off x="2270125" y="3898900"/>
              <a:ext cx="720725" cy="492125"/>
            </a:xfrm>
            <a:custGeom>
              <a:avLst/>
              <a:gdLst>
                <a:gd name="T0" fmla="*/ 1092 w 2004"/>
                <a:gd name="T1" fmla="*/ 299 h 1369"/>
                <a:gd name="T2" fmla="*/ 1092 w 2004"/>
                <a:gd name="T3" fmla="*/ 83 h 1369"/>
                <a:gd name="T4" fmla="*/ 1088 w 2004"/>
                <a:gd name="T5" fmla="*/ 52 h 1369"/>
                <a:gd name="T6" fmla="*/ 1068 w 2004"/>
                <a:gd name="T7" fmla="*/ 24 h 1369"/>
                <a:gd name="T8" fmla="*/ 1041 w 2004"/>
                <a:gd name="T9" fmla="*/ 4 h 1369"/>
                <a:gd name="T10" fmla="*/ 1009 w 2004"/>
                <a:gd name="T11" fmla="*/ 0 h 1369"/>
                <a:gd name="T12" fmla="*/ 990 w 2004"/>
                <a:gd name="T13" fmla="*/ 0 h 1369"/>
                <a:gd name="T14" fmla="*/ 962 w 2004"/>
                <a:gd name="T15" fmla="*/ 12 h 1369"/>
                <a:gd name="T16" fmla="*/ 938 w 2004"/>
                <a:gd name="T17" fmla="*/ 36 h 1369"/>
                <a:gd name="T18" fmla="*/ 927 w 2004"/>
                <a:gd name="T19" fmla="*/ 68 h 1369"/>
                <a:gd name="T20" fmla="*/ 923 w 2004"/>
                <a:gd name="T21" fmla="*/ 292 h 1369"/>
                <a:gd name="T22" fmla="*/ 915 w 2004"/>
                <a:gd name="T23" fmla="*/ 295 h 1369"/>
                <a:gd name="T24" fmla="*/ 28 w 2004"/>
                <a:gd name="T25" fmla="*/ 1105 h 1369"/>
                <a:gd name="T26" fmla="*/ 8 w 2004"/>
                <a:gd name="T27" fmla="*/ 1132 h 1369"/>
                <a:gd name="T28" fmla="*/ 0 w 2004"/>
                <a:gd name="T29" fmla="*/ 1164 h 1369"/>
                <a:gd name="T30" fmla="*/ 4 w 2004"/>
                <a:gd name="T31" fmla="*/ 1195 h 1369"/>
                <a:gd name="T32" fmla="*/ 20 w 2004"/>
                <a:gd name="T33" fmla="*/ 1222 h 1369"/>
                <a:gd name="T34" fmla="*/ 36 w 2004"/>
                <a:gd name="T35" fmla="*/ 1234 h 1369"/>
                <a:gd name="T36" fmla="*/ 67 w 2004"/>
                <a:gd name="T37" fmla="*/ 1250 h 1369"/>
                <a:gd name="T38" fmla="*/ 82 w 2004"/>
                <a:gd name="T39" fmla="*/ 1250 h 1369"/>
                <a:gd name="T40" fmla="*/ 114 w 2004"/>
                <a:gd name="T41" fmla="*/ 1246 h 1369"/>
                <a:gd name="T42" fmla="*/ 142 w 2004"/>
                <a:gd name="T43" fmla="*/ 1226 h 1369"/>
                <a:gd name="T44" fmla="*/ 923 w 2004"/>
                <a:gd name="T45" fmla="*/ 1282 h 1369"/>
                <a:gd name="T46" fmla="*/ 927 w 2004"/>
                <a:gd name="T47" fmla="*/ 1301 h 1369"/>
                <a:gd name="T48" fmla="*/ 938 w 2004"/>
                <a:gd name="T49" fmla="*/ 1329 h 1369"/>
                <a:gd name="T50" fmla="*/ 962 w 2004"/>
                <a:gd name="T51" fmla="*/ 1352 h 1369"/>
                <a:gd name="T52" fmla="*/ 990 w 2004"/>
                <a:gd name="T53" fmla="*/ 1364 h 1369"/>
                <a:gd name="T54" fmla="*/ 1009 w 2004"/>
                <a:gd name="T55" fmla="*/ 1368 h 1369"/>
                <a:gd name="T56" fmla="*/ 1041 w 2004"/>
                <a:gd name="T57" fmla="*/ 1360 h 1369"/>
                <a:gd name="T58" fmla="*/ 1068 w 2004"/>
                <a:gd name="T59" fmla="*/ 1344 h 1369"/>
                <a:gd name="T60" fmla="*/ 1088 w 2004"/>
                <a:gd name="T61" fmla="*/ 1317 h 1369"/>
                <a:gd name="T62" fmla="*/ 1092 w 2004"/>
                <a:gd name="T63" fmla="*/ 1282 h 1369"/>
                <a:gd name="T64" fmla="*/ 1861 w 2004"/>
                <a:gd name="T65" fmla="*/ 1226 h 1369"/>
                <a:gd name="T66" fmla="*/ 1873 w 2004"/>
                <a:gd name="T67" fmla="*/ 1238 h 1369"/>
                <a:gd name="T68" fmla="*/ 1905 w 2004"/>
                <a:gd name="T69" fmla="*/ 1250 h 1369"/>
                <a:gd name="T70" fmla="*/ 1921 w 2004"/>
                <a:gd name="T71" fmla="*/ 1250 h 1369"/>
                <a:gd name="T72" fmla="*/ 1952 w 2004"/>
                <a:gd name="T73" fmla="*/ 1242 h 1369"/>
                <a:gd name="T74" fmla="*/ 1983 w 2004"/>
                <a:gd name="T75" fmla="*/ 1222 h 1369"/>
                <a:gd name="T76" fmla="*/ 1991 w 2004"/>
                <a:gd name="T77" fmla="*/ 1207 h 1369"/>
                <a:gd name="T78" fmla="*/ 2003 w 2004"/>
                <a:gd name="T79" fmla="*/ 1179 h 1369"/>
                <a:gd name="T80" fmla="*/ 1999 w 2004"/>
                <a:gd name="T81" fmla="*/ 1144 h 1369"/>
                <a:gd name="T82" fmla="*/ 1987 w 2004"/>
                <a:gd name="T83" fmla="*/ 1116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4" h="1369">
                  <a:moveTo>
                    <a:pt x="1975" y="1105"/>
                  </a:moveTo>
                  <a:lnTo>
                    <a:pt x="1092" y="299"/>
                  </a:lnTo>
                  <a:lnTo>
                    <a:pt x="1092" y="83"/>
                  </a:lnTo>
                  <a:lnTo>
                    <a:pt x="1092" y="83"/>
                  </a:lnTo>
                  <a:lnTo>
                    <a:pt x="1092" y="68"/>
                  </a:lnTo>
                  <a:lnTo>
                    <a:pt x="1088" y="52"/>
                  </a:lnTo>
                  <a:lnTo>
                    <a:pt x="1080" y="36"/>
                  </a:lnTo>
                  <a:lnTo>
                    <a:pt x="1068" y="24"/>
                  </a:lnTo>
                  <a:lnTo>
                    <a:pt x="1056" y="12"/>
                  </a:lnTo>
                  <a:lnTo>
                    <a:pt x="1041" y="4"/>
                  </a:lnTo>
                  <a:lnTo>
                    <a:pt x="1025" y="0"/>
                  </a:lnTo>
                  <a:lnTo>
                    <a:pt x="1009" y="0"/>
                  </a:lnTo>
                  <a:lnTo>
                    <a:pt x="1009" y="0"/>
                  </a:lnTo>
                  <a:lnTo>
                    <a:pt x="990" y="0"/>
                  </a:lnTo>
                  <a:lnTo>
                    <a:pt x="974" y="4"/>
                  </a:lnTo>
                  <a:lnTo>
                    <a:pt x="962" y="12"/>
                  </a:lnTo>
                  <a:lnTo>
                    <a:pt x="950" y="24"/>
                  </a:lnTo>
                  <a:lnTo>
                    <a:pt x="938" y="36"/>
                  </a:lnTo>
                  <a:lnTo>
                    <a:pt x="931" y="52"/>
                  </a:lnTo>
                  <a:lnTo>
                    <a:pt x="927" y="68"/>
                  </a:lnTo>
                  <a:lnTo>
                    <a:pt x="923" y="83"/>
                  </a:lnTo>
                  <a:lnTo>
                    <a:pt x="923" y="292"/>
                  </a:lnTo>
                  <a:lnTo>
                    <a:pt x="923" y="292"/>
                  </a:lnTo>
                  <a:lnTo>
                    <a:pt x="915" y="295"/>
                  </a:lnTo>
                  <a:lnTo>
                    <a:pt x="28" y="1105"/>
                  </a:lnTo>
                  <a:lnTo>
                    <a:pt x="28" y="1105"/>
                  </a:lnTo>
                  <a:lnTo>
                    <a:pt x="16" y="1116"/>
                  </a:lnTo>
                  <a:lnTo>
                    <a:pt x="8" y="1132"/>
                  </a:lnTo>
                  <a:lnTo>
                    <a:pt x="4" y="1144"/>
                  </a:lnTo>
                  <a:lnTo>
                    <a:pt x="0" y="1164"/>
                  </a:lnTo>
                  <a:lnTo>
                    <a:pt x="0" y="1179"/>
                  </a:lnTo>
                  <a:lnTo>
                    <a:pt x="4" y="1195"/>
                  </a:lnTo>
                  <a:lnTo>
                    <a:pt x="12" y="1207"/>
                  </a:lnTo>
                  <a:lnTo>
                    <a:pt x="20" y="1222"/>
                  </a:lnTo>
                  <a:lnTo>
                    <a:pt x="20" y="1222"/>
                  </a:lnTo>
                  <a:lnTo>
                    <a:pt x="36" y="1234"/>
                  </a:lnTo>
                  <a:lnTo>
                    <a:pt x="51" y="1242"/>
                  </a:lnTo>
                  <a:lnTo>
                    <a:pt x="67" y="1250"/>
                  </a:lnTo>
                  <a:lnTo>
                    <a:pt x="82" y="1250"/>
                  </a:lnTo>
                  <a:lnTo>
                    <a:pt x="82" y="1250"/>
                  </a:lnTo>
                  <a:lnTo>
                    <a:pt x="98" y="1250"/>
                  </a:lnTo>
                  <a:lnTo>
                    <a:pt x="114" y="1246"/>
                  </a:lnTo>
                  <a:lnTo>
                    <a:pt x="129" y="1238"/>
                  </a:lnTo>
                  <a:lnTo>
                    <a:pt x="142" y="1226"/>
                  </a:lnTo>
                  <a:lnTo>
                    <a:pt x="923" y="516"/>
                  </a:lnTo>
                  <a:lnTo>
                    <a:pt x="923" y="1282"/>
                  </a:lnTo>
                  <a:lnTo>
                    <a:pt x="923" y="1282"/>
                  </a:lnTo>
                  <a:lnTo>
                    <a:pt x="927" y="1301"/>
                  </a:lnTo>
                  <a:lnTo>
                    <a:pt x="931" y="1317"/>
                  </a:lnTo>
                  <a:lnTo>
                    <a:pt x="938" y="1329"/>
                  </a:lnTo>
                  <a:lnTo>
                    <a:pt x="950" y="1344"/>
                  </a:lnTo>
                  <a:lnTo>
                    <a:pt x="962" y="1352"/>
                  </a:lnTo>
                  <a:lnTo>
                    <a:pt x="974" y="1360"/>
                  </a:lnTo>
                  <a:lnTo>
                    <a:pt x="990" y="1364"/>
                  </a:lnTo>
                  <a:lnTo>
                    <a:pt x="1009" y="1368"/>
                  </a:lnTo>
                  <a:lnTo>
                    <a:pt x="1009" y="1368"/>
                  </a:lnTo>
                  <a:lnTo>
                    <a:pt x="1025" y="1364"/>
                  </a:lnTo>
                  <a:lnTo>
                    <a:pt x="1041" y="1360"/>
                  </a:lnTo>
                  <a:lnTo>
                    <a:pt x="1056" y="1352"/>
                  </a:lnTo>
                  <a:lnTo>
                    <a:pt x="1068" y="1344"/>
                  </a:lnTo>
                  <a:lnTo>
                    <a:pt x="1080" y="1329"/>
                  </a:lnTo>
                  <a:lnTo>
                    <a:pt x="1088" y="1317"/>
                  </a:lnTo>
                  <a:lnTo>
                    <a:pt x="1092" y="1301"/>
                  </a:lnTo>
                  <a:lnTo>
                    <a:pt x="1092" y="1282"/>
                  </a:lnTo>
                  <a:lnTo>
                    <a:pt x="1092" y="527"/>
                  </a:lnTo>
                  <a:lnTo>
                    <a:pt x="1861" y="1226"/>
                  </a:lnTo>
                  <a:lnTo>
                    <a:pt x="1861" y="1226"/>
                  </a:lnTo>
                  <a:lnTo>
                    <a:pt x="1873" y="1238"/>
                  </a:lnTo>
                  <a:lnTo>
                    <a:pt x="1889" y="1246"/>
                  </a:lnTo>
                  <a:lnTo>
                    <a:pt x="1905" y="1250"/>
                  </a:lnTo>
                  <a:lnTo>
                    <a:pt x="1921" y="1250"/>
                  </a:lnTo>
                  <a:lnTo>
                    <a:pt x="1921" y="1250"/>
                  </a:lnTo>
                  <a:lnTo>
                    <a:pt x="1936" y="1250"/>
                  </a:lnTo>
                  <a:lnTo>
                    <a:pt x="1952" y="1242"/>
                  </a:lnTo>
                  <a:lnTo>
                    <a:pt x="1968" y="1234"/>
                  </a:lnTo>
                  <a:lnTo>
                    <a:pt x="1983" y="1222"/>
                  </a:lnTo>
                  <a:lnTo>
                    <a:pt x="1983" y="1222"/>
                  </a:lnTo>
                  <a:lnTo>
                    <a:pt x="1991" y="1207"/>
                  </a:lnTo>
                  <a:lnTo>
                    <a:pt x="1999" y="1195"/>
                  </a:lnTo>
                  <a:lnTo>
                    <a:pt x="2003" y="1179"/>
                  </a:lnTo>
                  <a:lnTo>
                    <a:pt x="2003" y="1164"/>
                  </a:lnTo>
                  <a:lnTo>
                    <a:pt x="1999" y="1144"/>
                  </a:lnTo>
                  <a:lnTo>
                    <a:pt x="1995" y="1132"/>
                  </a:lnTo>
                  <a:lnTo>
                    <a:pt x="1987" y="1116"/>
                  </a:lnTo>
                  <a:lnTo>
                    <a:pt x="1975" y="1105"/>
                  </a:lnTo>
                </a:path>
              </a:pathLst>
            </a:custGeom>
            <a:solidFill>
              <a:schemeClr val="tx2"/>
            </a:solidFill>
            <a:ln>
              <a:noFill/>
            </a:ln>
            <a:effectLst/>
          </p:spPr>
          <p:txBody>
            <a:bodyPr wrap="none" anchor="ctr"/>
            <a:lstStyle/>
            <a:p>
              <a:endParaRPr lang="fr-FR"/>
            </a:p>
          </p:txBody>
        </p:sp>
        <p:sp>
          <p:nvSpPr>
            <p:cNvPr id="40" name="Freeform 2"/>
            <p:cNvSpPr>
              <a:spLocks noChangeArrowheads="1"/>
            </p:cNvSpPr>
            <p:nvPr/>
          </p:nvSpPr>
          <p:spPr bwMode="auto">
            <a:xfrm>
              <a:off x="1646238" y="2595563"/>
              <a:ext cx="395287" cy="395287"/>
            </a:xfrm>
            <a:custGeom>
              <a:avLst/>
              <a:gdLst>
                <a:gd name="T0" fmla="*/ 1057 w 1097"/>
                <a:gd name="T1" fmla="*/ 346 h 1097"/>
                <a:gd name="T2" fmla="*/ 994 w 1097"/>
                <a:gd name="T3" fmla="*/ 228 h 1097"/>
                <a:gd name="T4" fmla="*/ 907 w 1097"/>
                <a:gd name="T5" fmla="*/ 134 h 1097"/>
                <a:gd name="T6" fmla="*/ 742 w 1097"/>
                <a:gd name="T7" fmla="*/ 35 h 1097"/>
                <a:gd name="T8" fmla="*/ 550 w 1097"/>
                <a:gd name="T9" fmla="*/ 0 h 1097"/>
                <a:gd name="T10" fmla="*/ 440 w 1097"/>
                <a:gd name="T11" fmla="*/ 12 h 1097"/>
                <a:gd name="T12" fmla="*/ 287 w 1097"/>
                <a:gd name="T13" fmla="*/ 67 h 1097"/>
                <a:gd name="T14" fmla="*/ 161 w 1097"/>
                <a:gd name="T15" fmla="*/ 161 h 1097"/>
                <a:gd name="T16" fmla="*/ 67 w 1097"/>
                <a:gd name="T17" fmla="*/ 287 h 1097"/>
                <a:gd name="T18" fmla="*/ 12 w 1097"/>
                <a:gd name="T19" fmla="*/ 440 h 1097"/>
                <a:gd name="T20" fmla="*/ 0 w 1097"/>
                <a:gd name="T21" fmla="*/ 550 h 1097"/>
                <a:gd name="T22" fmla="*/ 24 w 1097"/>
                <a:gd name="T23" fmla="*/ 711 h 1097"/>
                <a:gd name="T24" fmla="*/ 94 w 1097"/>
                <a:gd name="T25" fmla="*/ 857 h 1097"/>
                <a:gd name="T26" fmla="*/ 200 w 1097"/>
                <a:gd name="T27" fmla="*/ 971 h 1097"/>
                <a:gd name="T28" fmla="*/ 334 w 1097"/>
                <a:gd name="T29" fmla="*/ 1053 h 1097"/>
                <a:gd name="T30" fmla="*/ 491 w 1097"/>
                <a:gd name="T31" fmla="*/ 1096 h 1097"/>
                <a:gd name="T32" fmla="*/ 605 w 1097"/>
                <a:gd name="T33" fmla="*/ 1096 h 1097"/>
                <a:gd name="T34" fmla="*/ 766 w 1097"/>
                <a:gd name="T35" fmla="*/ 1053 h 1097"/>
                <a:gd name="T36" fmla="*/ 856 w 1097"/>
                <a:gd name="T37" fmla="*/ 1002 h 1097"/>
                <a:gd name="T38" fmla="*/ 935 w 1097"/>
                <a:gd name="T39" fmla="*/ 935 h 1097"/>
                <a:gd name="T40" fmla="*/ 1029 w 1097"/>
                <a:gd name="T41" fmla="*/ 809 h 1097"/>
                <a:gd name="T42" fmla="*/ 1084 w 1097"/>
                <a:gd name="T43" fmla="*/ 660 h 1097"/>
                <a:gd name="T44" fmla="*/ 1096 w 1097"/>
                <a:gd name="T45" fmla="*/ 550 h 1097"/>
                <a:gd name="T46" fmla="*/ 1084 w 1097"/>
                <a:gd name="T47" fmla="*/ 428 h 1097"/>
                <a:gd name="T48" fmla="*/ 766 w 1097"/>
                <a:gd name="T49" fmla="*/ 857 h 1097"/>
                <a:gd name="T50" fmla="*/ 609 w 1097"/>
                <a:gd name="T51" fmla="*/ 923 h 1097"/>
                <a:gd name="T52" fmla="*/ 550 w 1097"/>
                <a:gd name="T53" fmla="*/ 927 h 1097"/>
                <a:gd name="T54" fmla="*/ 436 w 1097"/>
                <a:gd name="T55" fmla="*/ 911 h 1097"/>
                <a:gd name="T56" fmla="*/ 338 w 1097"/>
                <a:gd name="T57" fmla="*/ 864 h 1097"/>
                <a:gd name="T58" fmla="*/ 255 w 1097"/>
                <a:gd name="T59" fmla="*/ 790 h 1097"/>
                <a:gd name="T60" fmla="*/ 200 w 1097"/>
                <a:gd name="T61" fmla="*/ 695 h 1097"/>
                <a:gd name="T62" fmla="*/ 173 w 1097"/>
                <a:gd name="T63" fmla="*/ 590 h 1097"/>
                <a:gd name="T64" fmla="*/ 173 w 1097"/>
                <a:gd name="T65" fmla="*/ 511 h 1097"/>
                <a:gd name="T66" fmla="*/ 200 w 1097"/>
                <a:gd name="T67" fmla="*/ 401 h 1097"/>
                <a:gd name="T68" fmla="*/ 255 w 1097"/>
                <a:gd name="T69" fmla="*/ 306 h 1097"/>
                <a:gd name="T70" fmla="*/ 338 w 1097"/>
                <a:gd name="T71" fmla="*/ 236 h 1097"/>
                <a:gd name="T72" fmla="*/ 436 w 1097"/>
                <a:gd name="T73" fmla="*/ 188 h 1097"/>
                <a:gd name="T74" fmla="*/ 550 w 1097"/>
                <a:gd name="T75" fmla="*/ 169 h 1097"/>
                <a:gd name="T76" fmla="*/ 652 w 1097"/>
                <a:gd name="T77" fmla="*/ 184 h 1097"/>
                <a:gd name="T78" fmla="*/ 785 w 1097"/>
                <a:gd name="T79" fmla="*/ 255 h 1097"/>
                <a:gd name="T80" fmla="*/ 880 w 1097"/>
                <a:gd name="T81" fmla="*/ 369 h 1097"/>
                <a:gd name="T82" fmla="*/ 915 w 1097"/>
                <a:gd name="T83" fmla="*/ 456 h 1097"/>
                <a:gd name="T84" fmla="*/ 927 w 1097"/>
                <a:gd name="T85" fmla="*/ 550 h 1097"/>
                <a:gd name="T86" fmla="*/ 903 w 1097"/>
                <a:gd name="T87" fmla="*/ 683 h 1097"/>
                <a:gd name="T88" fmla="*/ 833 w 1097"/>
                <a:gd name="T89" fmla="*/ 7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7" h="1097">
                  <a:moveTo>
                    <a:pt x="1072" y="389"/>
                  </a:moveTo>
                  <a:lnTo>
                    <a:pt x="1072" y="389"/>
                  </a:lnTo>
                  <a:lnTo>
                    <a:pt x="1057" y="346"/>
                  </a:lnTo>
                  <a:lnTo>
                    <a:pt x="1041" y="306"/>
                  </a:lnTo>
                  <a:lnTo>
                    <a:pt x="1017" y="267"/>
                  </a:lnTo>
                  <a:lnTo>
                    <a:pt x="994" y="228"/>
                  </a:lnTo>
                  <a:lnTo>
                    <a:pt x="994" y="228"/>
                  </a:lnTo>
                  <a:lnTo>
                    <a:pt x="955" y="181"/>
                  </a:lnTo>
                  <a:lnTo>
                    <a:pt x="907" y="134"/>
                  </a:lnTo>
                  <a:lnTo>
                    <a:pt x="856" y="98"/>
                  </a:lnTo>
                  <a:lnTo>
                    <a:pt x="801" y="63"/>
                  </a:lnTo>
                  <a:lnTo>
                    <a:pt x="742" y="35"/>
                  </a:lnTo>
                  <a:lnTo>
                    <a:pt x="679" y="16"/>
                  </a:lnTo>
                  <a:lnTo>
                    <a:pt x="617" y="4"/>
                  </a:lnTo>
                  <a:lnTo>
                    <a:pt x="550" y="0"/>
                  </a:lnTo>
                  <a:lnTo>
                    <a:pt x="550" y="0"/>
                  </a:lnTo>
                  <a:lnTo>
                    <a:pt x="491" y="4"/>
                  </a:lnTo>
                  <a:lnTo>
                    <a:pt x="440" y="12"/>
                  </a:lnTo>
                  <a:lnTo>
                    <a:pt x="385" y="27"/>
                  </a:lnTo>
                  <a:lnTo>
                    <a:pt x="334" y="43"/>
                  </a:lnTo>
                  <a:lnTo>
                    <a:pt x="287" y="67"/>
                  </a:lnTo>
                  <a:lnTo>
                    <a:pt x="244" y="94"/>
                  </a:lnTo>
                  <a:lnTo>
                    <a:pt x="200" y="126"/>
                  </a:lnTo>
                  <a:lnTo>
                    <a:pt x="161" y="161"/>
                  </a:lnTo>
                  <a:lnTo>
                    <a:pt x="126" y="200"/>
                  </a:lnTo>
                  <a:lnTo>
                    <a:pt x="94" y="244"/>
                  </a:lnTo>
                  <a:lnTo>
                    <a:pt x="67" y="287"/>
                  </a:lnTo>
                  <a:lnTo>
                    <a:pt x="43" y="334"/>
                  </a:lnTo>
                  <a:lnTo>
                    <a:pt x="24" y="385"/>
                  </a:lnTo>
                  <a:lnTo>
                    <a:pt x="12" y="440"/>
                  </a:lnTo>
                  <a:lnTo>
                    <a:pt x="4" y="495"/>
                  </a:lnTo>
                  <a:lnTo>
                    <a:pt x="0" y="550"/>
                  </a:lnTo>
                  <a:lnTo>
                    <a:pt x="0" y="550"/>
                  </a:lnTo>
                  <a:lnTo>
                    <a:pt x="4" y="605"/>
                  </a:lnTo>
                  <a:lnTo>
                    <a:pt x="12" y="660"/>
                  </a:lnTo>
                  <a:lnTo>
                    <a:pt x="24" y="711"/>
                  </a:lnTo>
                  <a:lnTo>
                    <a:pt x="43" y="762"/>
                  </a:lnTo>
                  <a:lnTo>
                    <a:pt x="67" y="809"/>
                  </a:lnTo>
                  <a:lnTo>
                    <a:pt x="94" y="857"/>
                  </a:lnTo>
                  <a:lnTo>
                    <a:pt x="126" y="900"/>
                  </a:lnTo>
                  <a:lnTo>
                    <a:pt x="161" y="935"/>
                  </a:lnTo>
                  <a:lnTo>
                    <a:pt x="200" y="971"/>
                  </a:lnTo>
                  <a:lnTo>
                    <a:pt x="244" y="1002"/>
                  </a:lnTo>
                  <a:lnTo>
                    <a:pt x="287" y="1029"/>
                  </a:lnTo>
                  <a:lnTo>
                    <a:pt x="334" y="1053"/>
                  </a:lnTo>
                  <a:lnTo>
                    <a:pt x="385" y="1073"/>
                  </a:lnTo>
                  <a:lnTo>
                    <a:pt x="440" y="1085"/>
                  </a:lnTo>
                  <a:lnTo>
                    <a:pt x="491" y="1096"/>
                  </a:lnTo>
                  <a:lnTo>
                    <a:pt x="550" y="1096"/>
                  </a:lnTo>
                  <a:lnTo>
                    <a:pt x="550" y="1096"/>
                  </a:lnTo>
                  <a:lnTo>
                    <a:pt x="605" y="1096"/>
                  </a:lnTo>
                  <a:lnTo>
                    <a:pt x="664" y="1085"/>
                  </a:lnTo>
                  <a:lnTo>
                    <a:pt x="715" y="1073"/>
                  </a:lnTo>
                  <a:lnTo>
                    <a:pt x="766" y="1053"/>
                  </a:lnTo>
                  <a:lnTo>
                    <a:pt x="766" y="1053"/>
                  </a:lnTo>
                  <a:lnTo>
                    <a:pt x="813" y="1029"/>
                  </a:lnTo>
                  <a:lnTo>
                    <a:pt x="856" y="1002"/>
                  </a:lnTo>
                  <a:lnTo>
                    <a:pt x="899" y="971"/>
                  </a:lnTo>
                  <a:lnTo>
                    <a:pt x="935" y="935"/>
                  </a:lnTo>
                  <a:lnTo>
                    <a:pt x="935" y="935"/>
                  </a:lnTo>
                  <a:lnTo>
                    <a:pt x="970" y="896"/>
                  </a:lnTo>
                  <a:lnTo>
                    <a:pt x="1001" y="857"/>
                  </a:lnTo>
                  <a:lnTo>
                    <a:pt x="1029" y="809"/>
                  </a:lnTo>
                  <a:lnTo>
                    <a:pt x="1053" y="762"/>
                  </a:lnTo>
                  <a:lnTo>
                    <a:pt x="1072" y="711"/>
                  </a:lnTo>
                  <a:lnTo>
                    <a:pt x="1084" y="660"/>
                  </a:lnTo>
                  <a:lnTo>
                    <a:pt x="1096" y="605"/>
                  </a:lnTo>
                  <a:lnTo>
                    <a:pt x="1096" y="550"/>
                  </a:lnTo>
                  <a:lnTo>
                    <a:pt x="1096" y="550"/>
                  </a:lnTo>
                  <a:lnTo>
                    <a:pt x="1096" y="507"/>
                  </a:lnTo>
                  <a:lnTo>
                    <a:pt x="1092" y="468"/>
                  </a:lnTo>
                  <a:lnTo>
                    <a:pt x="1084" y="428"/>
                  </a:lnTo>
                  <a:lnTo>
                    <a:pt x="1072" y="389"/>
                  </a:lnTo>
                  <a:close/>
                  <a:moveTo>
                    <a:pt x="766" y="857"/>
                  </a:moveTo>
                  <a:lnTo>
                    <a:pt x="766" y="857"/>
                  </a:lnTo>
                  <a:lnTo>
                    <a:pt x="719" y="888"/>
                  </a:lnTo>
                  <a:lnTo>
                    <a:pt x="664" y="911"/>
                  </a:lnTo>
                  <a:lnTo>
                    <a:pt x="609" y="923"/>
                  </a:lnTo>
                  <a:lnTo>
                    <a:pt x="578" y="927"/>
                  </a:lnTo>
                  <a:lnTo>
                    <a:pt x="550" y="927"/>
                  </a:lnTo>
                  <a:lnTo>
                    <a:pt x="550" y="927"/>
                  </a:lnTo>
                  <a:lnTo>
                    <a:pt x="511" y="927"/>
                  </a:lnTo>
                  <a:lnTo>
                    <a:pt x="472" y="919"/>
                  </a:lnTo>
                  <a:lnTo>
                    <a:pt x="436" y="911"/>
                  </a:lnTo>
                  <a:lnTo>
                    <a:pt x="401" y="900"/>
                  </a:lnTo>
                  <a:lnTo>
                    <a:pt x="369" y="884"/>
                  </a:lnTo>
                  <a:lnTo>
                    <a:pt x="338" y="864"/>
                  </a:lnTo>
                  <a:lnTo>
                    <a:pt x="306" y="841"/>
                  </a:lnTo>
                  <a:lnTo>
                    <a:pt x="279" y="817"/>
                  </a:lnTo>
                  <a:lnTo>
                    <a:pt x="255" y="790"/>
                  </a:lnTo>
                  <a:lnTo>
                    <a:pt x="236" y="762"/>
                  </a:lnTo>
                  <a:lnTo>
                    <a:pt x="216" y="731"/>
                  </a:lnTo>
                  <a:lnTo>
                    <a:pt x="200" y="695"/>
                  </a:lnTo>
                  <a:lnTo>
                    <a:pt x="185" y="660"/>
                  </a:lnTo>
                  <a:lnTo>
                    <a:pt x="177" y="625"/>
                  </a:lnTo>
                  <a:lnTo>
                    <a:pt x="173" y="590"/>
                  </a:lnTo>
                  <a:lnTo>
                    <a:pt x="169" y="550"/>
                  </a:lnTo>
                  <a:lnTo>
                    <a:pt x="169" y="550"/>
                  </a:lnTo>
                  <a:lnTo>
                    <a:pt x="173" y="511"/>
                  </a:lnTo>
                  <a:lnTo>
                    <a:pt x="177" y="472"/>
                  </a:lnTo>
                  <a:lnTo>
                    <a:pt x="185" y="436"/>
                  </a:lnTo>
                  <a:lnTo>
                    <a:pt x="200" y="401"/>
                  </a:lnTo>
                  <a:lnTo>
                    <a:pt x="216" y="369"/>
                  </a:lnTo>
                  <a:lnTo>
                    <a:pt x="236" y="338"/>
                  </a:lnTo>
                  <a:lnTo>
                    <a:pt x="255" y="306"/>
                  </a:lnTo>
                  <a:lnTo>
                    <a:pt x="279" y="283"/>
                  </a:lnTo>
                  <a:lnTo>
                    <a:pt x="306" y="255"/>
                  </a:lnTo>
                  <a:lnTo>
                    <a:pt x="338" y="236"/>
                  </a:lnTo>
                  <a:lnTo>
                    <a:pt x="369" y="216"/>
                  </a:lnTo>
                  <a:lnTo>
                    <a:pt x="401" y="200"/>
                  </a:lnTo>
                  <a:lnTo>
                    <a:pt x="436" y="188"/>
                  </a:lnTo>
                  <a:lnTo>
                    <a:pt x="472" y="177"/>
                  </a:lnTo>
                  <a:lnTo>
                    <a:pt x="511" y="173"/>
                  </a:lnTo>
                  <a:lnTo>
                    <a:pt x="550" y="169"/>
                  </a:lnTo>
                  <a:lnTo>
                    <a:pt x="550" y="169"/>
                  </a:lnTo>
                  <a:lnTo>
                    <a:pt x="601" y="173"/>
                  </a:lnTo>
                  <a:lnTo>
                    <a:pt x="652" y="184"/>
                  </a:lnTo>
                  <a:lnTo>
                    <a:pt x="699" y="200"/>
                  </a:lnTo>
                  <a:lnTo>
                    <a:pt x="746" y="224"/>
                  </a:lnTo>
                  <a:lnTo>
                    <a:pt x="785" y="255"/>
                  </a:lnTo>
                  <a:lnTo>
                    <a:pt x="821" y="291"/>
                  </a:lnTo>
                  <a:lnTo>
                    <a:pt x="856" y="326"/>
                  </a:lnTo>
                  <a:lnTo>
                    <a:pt x="880" y="369"/>
                  </a:lnTo>
                  <a:lnTo>
                    <a:pt x="880" y="369"/>
                  </a:lnTo>
                  <a:lnTo>
                    <a:pt x="899" y="412"/>
                  </a:lnTo>
                  <a:lnTo>
                    <a:pt x="915" y="456"/>
                  </a:lnTo>
                  <a:lnTo>
                    <a:pt x="923" y="503"/>
                  </a:lnTo>
                  <a:lnTo>
                    <a:pt x="927" y="550"/>
                  </a:lnTo>
                  <a:lnTo>
                    <a:pt x="927" y="550"/>
                  </a:lnTo>
                  <a:lnTo>
                    <a:pt x="927" y="597"/>
                  </a:lnTo>
                  <a:lnTo>
                    <a:pt x="915" y="640"/>
                  </a:lnTo>
                  <a:lnTo>
                    <a:pt x="903" y="683"/>
                  </a:lnTo>
                  <a:lnTo>
                    <a:pt x="884" y="727"/>
                  </a:lnTo>
                  <a:lnTo>
                    <a:pt x="860" y="762"/>
                  </a:lnTo>
                  <a:lnTo>
                    <a:pt x="833" y="797"/>
                  </a:lnTo>
                  <a:lnTo>
                    <a:pt x="801" y="829"/>
                  </a:lnTo>
                  <a:lnTo>
                    <a:pt x="766" y="857"/>
                  </a:lnTo>
                  <a:close/>
                </a:path>
              </a:pathLst>
            </a:custGeom>
            <a:solidFill>
              <a:schemeClr val="tx2"/>
            </a:solidFill>
            <a:ln>
              <a:noFill/>
            </a:ln>
            <a:effectLst/>
          </p:spPr>
          <p:txBody>
            <a:bodyPr wrap="none" anchor="ctr"/>
            <a:lstStyle/>
            <a:p>
              <a:endParaRPr lang="fr-FR"/>
            </a:p>
          </p:txBody>
        </p:sp>
        <p:sp>
          <p:nvSpPr>
            <p:cNvPr id="41" name="Freeform 3"/>
            <p:cNvSpPr>
              <a:spLocks noChangeArrowheads="1"/>
            </p:cNvSpPr>
            <p:nvPr/>
          </p:nvSpPr>
          <p:spPr bwMode="auto">
            <a:xfrm>
              <a:off x="1512888" y="2598738"/>
              <a:ext cx="2024062" cy="1766887"/>
            </a:xfrm>
            <a:custGeom>
              <a:avLst/>
              <a:gdLst>
                <a:gd name="T0" fmla="*/ 1881 w 5621"/>
                <a:gd name="T1" fmla="*/ 4 h 4907"/>
                <a:gd name="T2" fmla="*/ 1822 w 5621"/>
                <a:gd name="T3" fmla="*/ 51 h 4907"/>
                <a:gd name="T4" fmla="*/ 1822 w 5621"/>
                <a:gd name="T5" fmla="*/ 118 h 4907"/>
                <a:gd name="T6" fmla="*/ 1881 w 5621"/>
                <a:gd name="T7" fmla="*/ 169 h 4907"/>
                <a:gd name="T8" fmla="*/ 4709 w 5621"/>
                <a:gd name="T9" fmla="*/ 180 h 4907"/>
                <a:gd name="T10" fmla="*/ 4964 w 5621"/>
                <a:gd name="T11" fmla="*/ 302 h 4907"/>
                <a:gd name="T12" fmla="*/ 5133 w 5621"/>
                <a:gd name="T13" fmla="*/ 530 h 4907"/>
                <a:gd name="T14" fmla="*/ 5180 w 5621"/>
                <a:gd name="T15" fmla="*/ 2553 h 4907"/>
                <a:gd name="T16" fmla="*/ 5133 w 5621"/>
                <a:gd name="T17" fmla="*/ 2785 h 4907"/>
                <a:gd name="T18" fmla="*/ 4964 w 5621"/>
                <a:gd name="T19" fmla="*/ 3008 h 4907"/>
                <a:gd name="T20" fmla="*/ 4709 w 5621"/>
                <a:gd name="T21" fmla="*/ 3130 h 4907"/>
                <a:gd name="T22" fmla="*/ 1857 w 5621"/>
                <a:gd name="T23" fmla="*/ 3142 h 4907"/>
                <a:gd name="T24" fmla="*/ 1842 w 5621"/>
                <a:gd name="T25" fmla="*/ 2993 h 4907"/>
                <a:gd name="T26" fmla="*/ 1834 w 5621"/>
                <a:gd name="T27" fmla="*/ 2110 h 4907"/>
                <a:gd name="T28" fmla="*/ 1724 w 5621"/>
                <a:gd name="T29" fmla="*/ 1847 h 4907"/>
                <a:gd name="T30" fmla="*/ 1520 w 5621"/>
                <a:gd name="T31" fmla="*/ 1654 h 4907"/>
                <a:gd name="T32" fmla="*/ 1308 w 5621"/>
                <a:gd name="T33" fmla="*/ 1568 h 4907"/>
                <a:gd name="T34" fmla="*/ 675 w 5621"/>
                <a:gd name="T35" fmla="*/ 1552 h 4907"/>
                <a:gd name="T36" fmla="*/ 353 w 5621"/>
                <a:gd name="T37" fmla="*/ 1634 h 4907"/>
                <a:gd name="T38" fmla="*/ 114 w 5621"/>
                <a:gd name="T39" fmla="*/ 1850 h 4907"/>
                <a:gd name="T40" fmla="*/ 4 w 5621"/>
                <a:gd name="T41" fmla="*/ 2161 h 4907"/>
                <a:gd name="T42" fmla="*/ 8 w 5621"/>
                <a:gd name="T43" fmla="*/ 3048 h 4907"/>
                <a:gd name="T44" fmla="*/ 90 w 5621"/>
                <a:gd name="T45" fmla="*/ 3280 h 4907"/>
                <a:gd name="T46" fmla="*/ 248 w 5621"/>
                <a:gd name="T47" fmla="*/ 3464 h 4907"/>
                <a:gd name="T48" fmla="*/ 416 w 5621"/>
                <a:gd name="T49" fmla="*/ 4820 h 4907"/>
                <a:gd name="T50" fmla="*/ 440 w 5621"/>
                <a:gd name="T51" fmla="*/ 4879 h 4907"/>
                <a:gd name="T52" fmla="*/ 499 w 5621"/>
                <a:gd name="T53" fmla="*/ 4906 h 4907"/>
                <a:gd name="T54" fmla="*/ 569 w 5621"/>
                <a:gd name="T55" fmla="*/ 4867 h 4907"/>
                <a:gd name="T56" fmla="*/ 585 w 5621"/>
                <a:gd name="T57" fmla="*/ 3613 h 4907"/>
                <a:gd name="T58" fmla="*/ 459 w 5621"/>
                <a:gd name="T59" fmla="*/ 3402 h 4907"/>
                <a:gd name="T60" fmla="*/ 287 w 5621"/>
                <a:gd name="T61" fmla="*/ 3268 h 4907"/>
                <a:gd name="T62" fmla="*/ 188 w 5621"/>
                <a:gd name="T63" fmla="*/ 3079 h 4907"/>
                <a:gd name="T64" fmla="*/ 169 w 5621"/>
                <a:gd name="T65" fmla="*/ 2228 h 4907"/>
                <a:gd name="T66" fmla="*/ 228 w 5621"/>
                <a:gd name="T67" fmla="*/ 1988 h 4907"/>
                <a:gd name="T68" fmla="*/ 393 w 5621"/>
                <a:gd name="T69" fmla="*/ 1807 h 4907"/>
                <a:gd name="T70" fmla="*/ 625 w 5621"/>
                <a:gd name="T71" fmla="*/ 1725 h 4907"/>
                <a:gd name="T72" fmla="*/ 1206 w 5621"/>
                <a:gd name="T73" fmla="*/ 1725 h 4907"/>
                <a:gd name="T74" fmla="*/ 1347 w 5621"/>
                <a:gd name="T75" fmla="*/ 1756 h 4907"/>
                <a:gd name="T76" fmla="*/ 1516 w 5621"/>
                <a:gd name="T77" fmla="*/ 1862 h 4907"/>
                <a:gd name="T78" fmla="*/ 1634 w 5621"/>
                <a:gd name="T79" fmla="*/ 2027 h 4907"/>
                <a:gd name="T80" fmla="*/ 1677 w 5621"/>
                <a:gd name="T81" fmla="*/ 2228 h 4907"/>
                <a:gd name="T82" fmla="*/ 1661 w 5621"/>
                <a:gd name="T83" fmla="*/ 3056 h 4907"/>
                <a:gd name="T84" fmla="*/ 1602 w 5621"/>
                <a:gd name="T85" fmla="*/ 3205 h 4907"/>
                <a:gd name="T86" fmla="*/ 1500 w 5621"/>
                <a:gd name="T87" fmla="*/ 3327 h 4907"/>
                <a:gd name="T88" fmla="*/ 1331 w 5621"/>
                <a:gd name="T89" fmla="*/ 3421 h 4907"/>
                <a:gd name="T90" fmla="*/ 1335 w 5621"/>
                <a:gd name="T91" fmla="*/ 4835 h 4907"/>
                <a:gd name="T92" fmla="*/ 1382 w 5621"/>
                <a:gd name="T93" fmla="*/ 4899 h 4907"/>
                <a:gd name="T94" fmla="*/ 1449 w 5621"/>
                <a:gd name="T95" fmla="*/ 4899 h 4907"/>
                <a:gd name="T96" fmla="*/ 1500 w 5621"/>
                <a:gd name="T97" fmla="*/ 4835 h 4907"/>
                <a:gd name="T98" fmla="*/ 1500 w 5621"/>
                <a:gd name="T99" fmla="*/ 3531 h 4907"/>
                <a:gd name="T100" fmla="*/ 1665 w 5621"/>
                <a:gd name="T101" fmla="*/ 3398 h 4907"/>
                <a:gd name="T102" fmla="*/ 1818 w 5621"/>
                <a:gd name="T103" fmla="*/ 3307 h 4907"/>
                <a:gd name="T104" fmla="*/ 4740 w 5621"/>
                <a:gd name="T105" fmla="*/ 3296 h 4907"/>
                <a:gd name="T106" fmla="*/ 5070 w 5621"/>
                <a:gd name="T107" fmla="*/ 3138 h 4907"/>
                <a:gd name="T108" fmla="*/ 5286 w 5621"/>
                <a:gd name="T109" fmla="*/ 2847 h 4907"/>
                <a:gd name="T110" fmla="*/ 5349 w 5621"/>
                <a:gd name="T111" fmla="*/ 758 h 4907"/>
                <a:gd name="T112" fmla="*/ 5326 w 5621"/>
                <a:gd name="T113" fmla="*/ 585 h 4907"/>
                <a:gd name="T114" fmla="*/ 5231 w 5621"/>
                <a:gd name="T115" fmla="*/ 354 h 4907"/>
                <a:gd name="T116" fmla="*/ 5537 w 5621"/>
                <a:gd name="T117" fmla="*/ 169 h 4907"/>
                <a:gd name="T118" fmla="*/ 5608 w 5621"/>
                <a:gd name="T119" fmla="*/ 133 h 4907"/>
                <a:gd name="T120" fmla="*/ 5620 w 5621"/>
                <a:gd name="T121" fmla="*/ 66 h 4907"/>
                <a:gd name="T122" fmla="*/ 5569 w 5621"/>
                <a:gd name="T123" fmla="*/ 8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1" h="4907">
                  <a:moveTo>
                    <a:pt x="5537" y="0"/>
                  </a:moveTo>
                  <a:lnTo>
                    <a:pt x="4587" y="0"/>
                  </a:lnTo>
                  <a:lnTo>
                    <a:pt x="1901" y="0"/>
                  </a:lnTo>
                  <a:lnTo>
                    <a:pt x="1901" y="0"/>
                  </a:lnTo>
                  <a:lnTo>
                    <a:pt x="1881" y="4"/>
                  </a:lnTo>
                  <a:lnTo>
                    <a:pt x="1865" y="8"/>
                  </a:lnTo>
                  <a:lnTo>
                    <a:pt x="1854" y="16"/>
                  </a:lnTo>
                  <a:lnTo>
                    <a:pt x="1838" y="23"/>
                  </a:lnTo>
                  <a:lnTo>
                    <a:pt x="1830" y="39"/>
                  </a:lnTo>
                  <a:lnTo>
                    <a:pt x="1822" y="51"/>
                  </a:lnTo>
                  <a:lnTo>
                    <a:pt x="1818" y="66"/>
                  </a:lnTo>
                  <a:lnTo>
                    <a:pt x="1814" y="86"/>
                  </a:lnTo>
                  <a:lnTo>
                    <a:pt x="1814" y="86"/>
                  </a:lnTo>
                  <a:lnTo>
                    <a:pt x="1818" y="102"/>
                  </a:lnTo>
                  <a:lnTo>
                    <a:pt x="1822" y="118"/>
                  </a:lnTo>
                  <a:lnTo>
                    <a:pt x="1830" y="133"/>
                  </a:lnTo>
                  <a:lnTo>
                    <a:pt x="1838" y="145"/>
                  </a:lnTo>
                  <a:lnTo>
                    <a:pt x="1854" y="153"/>
                  </a:lnTo>
                  <a:lnTo>
                    <a:pt x="1865" y="161"/>
                  </a:lnTo>
                  <a:lnTo>
                    <a:pt x="1881" y="169"/>
                  </a:lnTo>
                  <a:lnTo>
                    <a:pt x="1901" y="169"/>
                  </a:lnTo>
                  <a:lnTo>
                    <a:pt x="4587" y="169"/>
                  </a:lnTo>
                  <a:lnTo>
                    <a:pt x="4587" y="169"/>
                  </a:lnTo>
                  <a:lnTo>
                    <a:pt x="4650" y="173"/>
                  </a:lnTo>
                  <a:lnTo>
                    <a:pt x="4709" y="180"/>
                  </a:lnTo>
                  <a:lnTo>
                    <a:pt x="4764" y="196"/>
                  </a:lnTo>
                  <a:lnTo>
                    <a:pt x="4819" y="216"/>
                  </a:lnTo>
                  <a:lnTo>
                    <a:pt x="4870" y="240"/>
                  </a:lnTo>
                  <a:lnTo>
                    <a:pt x="4917" y="271"/>
                  </a:lnTo>
                  <a:lnTo>
                    <a:pt x="4964" y="302"/>
                  </a:lnTo>
                  <a:lnTo>
                    <a:pt x="5007" y="342"/>
                  </a:lnTo>
                  <a:lnTo>
                    <a:pt x="5042" y="385"/>
                  </a:lnTo>
                  <a:lnTo>
                    <a:pt x="5078" y="428"/>
                  </a:lnTo>
                  <a:lnTo>
                    <a:pt x="5106" y="479"/>
                  </a:lnTo>
                  <a:lnTo>
                    <a:pt x="5133" y="530"/>
                  </a:lnTo>
                  <a:lnTo>
                    <a:pt x="5152" y="585"/>
                  </a:lnTo>
                  <a:lnTo>
                    <a:pt x="5168" y="640"/>
                  </a:lnTo>
                  <a:lnTo>
                    <a:pt x="5176" y="699"/>
                  </a:lnTo>
                  <a:lnTo>
                    <a:pt x="5180" y="758"/>
                  </a:lnTo>
                  <a:lnTo>
                    <a:pt x="5180" y="2553"/>
                  </a:lnTo>
                  <a:lnTo>
                    <a:pt x="5180" y="2553"/>
                  </a:lnTo>
                  <a:lnTo>
                    <a:pt x="5176" y="2616"/>
                  </a:lnTo>
                  <a:lnTo>
                    <a:pt x="5168" y="2671"/>
                  </a:lnTo>
                  <a:lnTo>
                    <a:pt x="5152" y="2730"/>
                  </a:lnTo>
                  <a:lnTo>
                    <a:pt x="5133" y="2785"/>
                  </a:lnTo>
                  <a:lnTo>
                    <a:pt x="5106" y="2836"/>
                  </a:lnTo>
                  <a:lnTo>
                    <a:pt x="5078" y="2883"/>
                  </a:lnTo>
                  <a:lnTo>
                    <a:pt x="5042" y="2930"/>
                  </a:lnTo>
                  <a:lnTo>
                    <a:pt x="5007" y="2969"/>
                  </a:lnTo>
                  <a:lnTo>
                    <a:pt x="4964" y="3008"/>
                  </a:lnTo>
                  <a:lnTo>
                    <a:pt x="4917" y="3044"/>
                  </a:lnTo>
                  <a:lnTo>
                    <a:pt x="4870" y="3071"/>
                  </a:lnTo>
                  <a:lnTo>
                    <a:pt x="4819" y="3099"/>
                  </a:lnTo>
                  <a:lnTo>
                    <a:pt x="4764" y="3118"/>
                  </a:lnTo>
                  <a:lnTo>
                    <a:pt x="4709" y="3130"/>
                  </a:lnTo>
                  <a:lnTo>
                    <a:pt x="4650" y="3142"/>
                  </a:lnTo>
                  <a:lnTo>
                    <a:pt x="4587" y="3142"/>
                  </a:lnTo>
                  <a:lnTo>
                    <a:pt x="1901" y="3142"/>
                  </a:lnTo>
                  <a:lnTo>
                    <a:pt x="1901" y="3142"/>
                  </a:lnTo>
                  <a:lnTo>
                    <a:pt x="1857" y="3142"/>
                  </a:lnTo>
                  <a:lnTo>
                    <a:pt x="1814" y="3138"/>
                  </a:lnTo>
                  <a:lnTo>
                    <a:pt x="1814" y="3138"/>
                  </a:lnTo>
                  <a:lnTo>
                    <a:pt x="1826" y="3091"/>
                  </a:lnTo>
                  <a:lnTo>
                    <a:pt x="1838" y="3044"/>
                  </a:lnTo>
                  <a:lnTo>
                    <a:pt x="1842" y="2993"/>
                  </a:lnTo>
                  <a:lnTo>
                    <a:pt x="1842" y="2946"/>
                  </a:lnTo>
                  <a:lnTo>
                    <a:pt x="1842" y="2228"/>
                  </a:lnTo>
                  <a:lnTo>
                    <a:pt x="1842" y="2228"/>
                  </a:lnTo>
                  <a:lnTo>
                    <a:pt x="1842" y="2169"/>
                  </a:lnTo>
                  <a:lnTo>
                    <a:pt x="1834" y="2110"/>
                  </a:lnTo>
                  <a:lnTo>
                    <a:pt x="1822" y="2051"/>
                  </a:lnTo>
                  <a:lnTo>
                    <a:pt x="1803" y="1996"/>
                  </a:lnTo>
                  <a:lnTo>
                    <a:pt x="1783" y="1945"/>
                  </a:lnTo>
                  <a:lnTo>
                    <a:pt x="1755" y="1894"/>
                  </a:lnTo>
                  <a:lnTo>
                    <a:pt x="1724" y="1847"/>
                  </a:lnTo>
                  <a:lnTo>
                    <a:pt x="1689" y="1799"/>
                  </a:lnTo>
                  <a:lnTo>
                    <a:pt x="1653" y="1760"/>
                  </a:lnTo>
                  <a:lnTo>
                    <a:pt x="1614" y="1721"/>
                  </a:lnTo>
                  <a:lnTo>
                    <a:pt x="1567" y="1686"/>
                  </a:lnTo>
                  <a:lnTo>
                    <a:pt x="1520" y="1654"/>
                  </a:lnTo>
                  <a:lnTo>
                    <a:pt x="1473" y="1626"/>
                  </a:lnTo>
                  <a:lnTo>
                    <a:pt x="1422" y="1603"/>
                  </a:lnTo>
                  <a:lnTo>
                    <a:pt x="1367" y="1583"/>
                  </a:lnTo>
                  <a:lnTo>
                    <a:pt x="1308" y="1568"/>
                  </a:lnTo>
                  <a:lnTo>
                    <a:pt x="1308" y="1568"/>
                  </a:lnTo>
                  <a:lnTo>
                    <a:pt x="1241" y="1556"/>
                  </a:lnTo>
                  <a:lnTo>
                    <a:pt x="1170" y="1552"/>
                  </a:lnTo>
                  <a:lnTo>
                    <a:pt x="1139" y="1552"/>
                  </a:lnTo>
                  <a:lnTo>
                    <a:pt x="675" y="1552"/>
                  </a:lnTo>
                  <a:lnTo>
                    <a:pt x="675" y="1552"/>
                  </a:lnTo>
                  <a:lnTo>
                    <a:pt x="605" y="1556"/>
                  </a:lnTo>
                  <a:lnTo>
                    <a:pt x="538" y="1568"/>
                  </a:lnTo>
                  <a:lnTo>
                    <a:pt x="475" y="1583"/>
                  </a:lnTo>
                  <a:lnTo>
                    <a:pt x="412" y="1607"/>
                  </a:lnTo>
                  <a:lnTo>
                    <a:pt x="353" y="1634"/>
                  </a:lnTo>
                  <a:lnTo>
                    <a:pt x="298" y="1670"/>
                  </a:lnTo>
                  <a:lnTo>
                    <a:pt x="248" y="1709"/>
                  </a:lnTo>
                  <a:lnTo>
                    <a:pt x="196" y="1752"/>
                  </a:lnTo>
                  <a:lnTo>
                    <a:pt x="153" y="1799"/>
                  </a:lnTo>
                  <a:lnTo>
                    <a:pt x="114" y="1850"/>
                  </a:lnTo>
                  <a:lnTo>
                    <a:pt x="82" y="1905"/>
                  </a:lnTo>
                  <a:lnTo>
                    <a:pt x="55" y="1964"/>
                  </a:lnTo>
                  <a:lnTo>
                    <a:pt x="32" y="2027"/>
                  </a:lnTo>
                  <a:lnTo>
                    <a:pt x="12" y="2094"/>
                  </a:lnTo>
                  <a:lnTo>
                    <a:pt x="4" y="2161"/>
                  </a:lnTo>
                  <a:lnTo>
                    <a:pt x="0" y="2228"/>
                  </a:lnTo>
                  <a:lnTo>
                    <a:pt x="0" y="2946"/>
                  </a:lnTo>
                  <a:lnTo>
                    <a:pt x="0" y="2946"/>
                  </a:lnTo>
                  <a:lnTo>
                    <a:pt x="0" y="2997"/>
                  </a:lnTo>
                  <a:lnTo>
                    <a:pt x="8" y="3048"/>
                  </a:lnTo>
                  <a:lnTo>
                    <a:pt x="16" y="3095"/>
                  </a:lnTo>
                  <a:lnTo>
                    <a:pt x="32" y="3146"/>
                  </a:lnTo>
                  <a:lnTo>
                    <a:pt x="47" y="3193"/>
                  </a:lnTo>
                  <a:lnTo>
                    <a:pt x="67" y="3236"/>
                  </a:lnTo>
                  <a:lnTo>
                    <a:pt x="90" y="3280"/>
                  </a:lnTo>
                  <a:lnTo>
                    <a:pt x="118" y="3323"/>
                  </a:lnTo>
                  <a:lnTo>
                    <a:pt x="145" y="3362"/>
                  </a:lnTo>
                  <a:lnTo>
                    <a:pt x="177" y="3398"/>
                  </a:lnTo>
                  <a:lnTo>
                    <a:pt x="212" y="3433"/>
                  </a:lnTo>
                  <a:lnTo>
                    <a:pt x="248" y="3464"/>
                  </a:lnTo>
                  <a:lnTo>
                    <a:pt x="287" y="3496"/>
                  </a:lnTo>
                  <a:lnTo>
                    <a:pt x="330" y="3523"/>
                  </a:lnTo>
                  <a:lnTo>
                    <a:pt x="373" y="3547"/>
                  </a:lnTo>
                  <a:lnTo>
                    <a:pt x="416" y="3567"/>
                  </a:lnTo>
                  <a:lnTo>
                    <a:pt x="416" y="4820"/>
                  </a:lnTo>
                  <a:lnTo>
                    <a:pt x="416" y="4820"/>
                  </a:lnTo>
                  <a:lnTo>
                    <a:pt x="416" y="4835"/>
                  </a:lnTo>
                  <a:lnTo>
                    <a:pt x="424" y="4851"/>
                  </a:lnTo>
                  <a:lnTo>
                    <a:pt x="432" y="4867"/>
                  </a:lnTo>
                  <a:lnTo>
                    <a:pt x="440" y="4879"/>
                  </a:lnTo>
                  <a:lnTo>
                    <a:pt x="451" y="4891"/>
                  </a:lnTo>
                  <a:lnTo>
                    <a:pt x="467" y="4899"/>
                  </a:lnTo>
                  <a:lnTo>
                    <a:pt x="483" y="4902"/>
                  </a:lnTo>
                  <a:lnTo>
                    <a:pt x="499" y="4906"/>
                  </a:lnTo>
                  <a:lnTo>
                    <a:pt x="499" y="4906"/>
                  </a:lnTo>
                  <a:lnTo>
                    <a:pt x="518" y="4902"/>
                  </a:lnTo>
                  <a:lnTo>
                    <a:pt x="534" y="4899"/>
                  </a:lnTo>
                  <a:lnTo>
                    <a:pt x="546" y="4891"/>
                  </a:lnTo>
                  <a:lnTo>
                    <a:pt x="561" y="4879"/>
                  </a:lnTo>
                  <a:lnTo>
                    <a:pt x="569" y="4867"/>
                  </a:lnTo>
                  <a:lnTo>
                    <a:pt x="577" y="4851"/>
                  </a:lnTo>
                  <a:lnTo>
                    <a:pt x="581" y="4835"/>
                  </a:lnTo>
                  <a:lnTo>
                    <a:pt x="585" y="4820"/>
                  </a:lnTo>
                  <a:lnTo>
                    <a:pt x="585" y="3905"/>
                  </a:lnTo>
                  <a:lnTo>
                    <a:pt x="585" y="3613"/>
                  </a:lnTo>
                  <a:lnTo>
                    <a:pt x="585" y="3441"/>
                  </a:lnTo>
                  <a:lnTo>
                    <a:pt x="585" y="3441"/>
                  </a:lnTo>
                  <a:lnTo>
                    <a:pt x="542" y="3433"/>
                  </a:lnTo>
                  <a:lnTo>
                    <a:pt x="499" y="3417"/>
                  </a:lnTo>
                  <a:lnTo>
                    <a:pt x="459" y="3402"/>
                  </a:lnTo>
                  <a:lnTo>
                    <a:pt x="420" y="3382"/>
                  </a:lnTo>
                  <a:lnTo>
                    <a:pt x="385" y="3358"/>
                  </a:lnTo>
                  <a:lnTo>
                    <a:pt x="349" y="3331"/>
                  </a:lnTo>
                  <a:lnTo>
                    <a:pt x="318" y="3303"/>
                  </a:lnTo>
                  <a:lnTo>
                    <a:pt x="287" y="3268"/>
                  </a:lnTo>
                  <a:lnTo>
                    <a:pt x="263" y="3236"/>
                  </a:lnTo>
                  <a:lnTo>
                    <a:pt x="240" y="3201"/>
                  </a:lnTo>
                  <a:lnTo>
                    <a:pt x="216" y="3162"/>
                  </a:lnTo>
                  <a:lnTo>
                    <a:pt x="200" y="3118"/>
                  </a:lnTo>
                  <a:lnTo>
                    <a:pt x="188" y="3079"/>
                  </a:lnTo>
                  <a:lnTo>
                    <a:pt x="177" y="3036"/>
                  </a:lnTo>
                  <a:lnTo>
                    <a:pt x="169" y="2989"/>
                  </a:lnTo>
                  <a:lnTo>
                    <a:pt x="169" y="2946"/>
                  </a:lnTo>
                  <a:lnTo>
                    <a:pt x="169" y="2228"/>
                  </a:lnTo>
                  <a:lnTo>
                    <a:pt x="169" y="2228"/>
                  </a:lnTo>
                  <a:lnTo>
                    <a:pt x="173" y="2177"/>
                  </a:lnTo>
                  <a:lnTo>
                    <a:pt x="181" y="2125"/>
                  </a:lnTo>
                  <a:lnTo>
                    <a:pt x="192" y="2078"/>
                  </a:lnTo>
                  <a:lnTo>
                    <a:pt x="208" y="2031"/>
                  </a:lnTo>
                  <a:lnTo>
                    <a:pt x="228" y="1988"/>
                  </a:lnTo>
                  <a:lnTo>
                    <a:pt x="255" y="1945"/>
                  </a:lnTo>
                  <a:lnTo>
                    <a:pt x="283" y="1905"/>
                  </a:lnTo>
                  <a:lnTo>
                    <a:pt x="318" y="1870"/>
                  </a:lnTo>
                  <a:lnTo>
                    <a:pt x="353" y="1839"/>
                  </a:lnTo>
                  <a:lnTo>
                    <a:pt x="393" y="1807"/>
                  </a:lnTo>
                  <a:lnTo>
                    <a:pt x="432" y="1783"/>
                  </a:lnTo>
                  <a:lnTo>
                    <a:pt x="479" y="1760"/>
                  </a:lnTo>
                  <a:lnTo>
                    <a:pt x="522" y="1744"/>
                  </a:lnTo>
                  <a:lnTo>
                    <a:pt x="573" y="1733"/>
                  </a:lnTo>
                  <a:lnTo>
                    <a:pt x="625" y="1725"/>
                  </a:lnTo>
                  <a:lnTo>
                    <a:pt x="675" y="1721"/>
                  </a:lnTo>
                  <a:lnTo>
                    <a:pt x="1139" y="1721"/>
                  </a:lnTo>
                  <a:lnTo>
                    <a:pt x="1170" y="1721"/>
                  </a:lnTo>
                  <a:lnTo>
                    <a:pt x="1170" y="1721"/>
                  </a:lnTo>
                  <a:lnTo>
                    <a:pt x="1206" y="1725"/>
                  </a:lnTo>
                  <a:lnTo>
                    <a:pt x="1241" y="1729"/>
                  </a:lnTo>
                  <a:lnTo>
                    <a:pt x="1276" y="1733"/>
                  </a:lnTo>
                  <a:lnTo>
                    <a:pt x="1308" y="1740"/>
                  </a:lnTo>
                  <a:lnTo>
                    <a:pt x="1308" y="1740"/>
                  </a:lnTo>
                  <a:lnTo>
                    <a:pt x="1347" y="1756"/>
                  </a:lnTo>
                  <a:lnTo>
                    <a:pt x="1386" y="1772"/>
                  </a:lnTo>
                  <a:lnTo>
                    <a:pt x="1422" y="1791"/>
                  </a:lnTo>
                  <a:lnTo>
                    <a:pt x="1457" y="1811"/>
                  </a:lnTo>
                  <a:lnTo>
                    <a:pt x="1488" y="1835"/>
                  </a:lnTo>
                  <a:lnTo>
                    <a:pt x="1516" y="1862"/>
                  </a:lnTo>
                  <a:lnTo>
                    <a:pt x="1548" y="1890"/>
                  </a:lnTo>
                  <a:lnTo>
                    <a:pt x="1571" y="1921"/>
                  </a:lnTo>
                  <a:lnTo>
                    <a:pt x="1594" y="1953"/>
                  </a:lnTo>
                  <a:lnTo>
                    <a:pt x="1614" y="1988"/>
                  </a:lnTo>
                  <a:lnTo>
                    <a:pt x="1634" y="2027"/>
                  </a:lnTo>
                  <a:lnTo>
                    <a:pt x="1649" y="2063"/>
                  </a:lnTo>
                  <a:lnTo>
                    <a:pt x="1661" y="2102"/>
                  </a:lnTo>
                  <a:lnTo>
                    <a:pt x="1669" y="2145"/>
                  </a:lnTo>
                  <a:lnTo>
                    <a:pt x="1673" y="2185"/>
                  </a:lnTo>
                  <a:lnTo>
                    <a:pt x="1677" y="2228"/>
                  </a:lnTo>
                  <a:lnTo>
                    <a:pt x="1677" y="2946"/>
                  </a:lnTo>
                  <a:lnTo>
                    <a:pt x="1677" y="2946"/>
                  </a:lnTo>
                  <a:lnTo>
                    <a:pt x="1673" y="2981"/>
                  </a:lnTo>
                  <a:lnTo>
                    <a:pt x="1669" y="3016"/>
                  </a:lnTo>
                  <a:lnTo>
                    <a:pt x="1661" y="3056"/>
                  </a:lnTo>
                  <a:lnTo>
                    <a:pt x="1653" y="3091"/>
                  </a:lnTo>
                  <a:lnTo>
                    <a:pt x="1653" y="3091"/>
                  </a:lnTo>
                  <a:lnTo>
                    <a:pt x="1637" y="3130"/>
                  </a:lnTo>
                  <a:lnTo>
                    <a:pt x="1622" y="3170"/>
                  </a:lnTo>
                  <a:lnTo>
                    <a:pt x="1602" y="3205"/>
                  </a:lnTo>
                  <a:lnTo>
                    <a:pt x="1579" y="3240"/>
                  </a:lnTo>
                  <a:lnTo>
                    <a:pt x="1579" y="3240"/>
                  </a:lnTo>
                  <a:lnTo>
                    <a:pt x="1555" y="3272"/>
                  </a:lnTo>
                  <a:lnTo>
                    <a:pt x="1527" y="3299"/>
                  </a:lnTo>
                  <a:lnTo>
                    <a:pt x="1500" y="3327"/>
                  </a:lnTo>
                  <a:lnTo>
                    <a:pt x="1469" y="3350"/>
                  </a:lnTo>
                  <a:lnTo>
                    <a:pt x="1438" y="3370"/>
                  </a:lnTo>
                  <a:lnTo>
                    <a:pt x="1406" y="3390"/>
                  </a:lnTo>
                  <a:lnTo>
                    <a:pt x="1371" y="3410"/>
                  </a:lnTo>
                  <a:lnTo>
                    <a:pt x="1331" y="3421"/>
                  </a:lnTo>
                  <a:lnTo>
                    <a:pt x="1331" y="3905"/>
                  </a:lnTo>
                  <a:lnTo>
                    <a:pt x="1331" y="3905"/>
                  </a:lnTo>
                  <a:lnTo>
                    <a:pt x="1331" y="4820"/>
                  </a:lnTo>
                  <a:lnTo>
                    <a:pt x="1331" y="4820"/>
                  </a:lnTo>
                  <a:lnTo>
                    <a:pt x="1335" y="4835"/>
                  </a:lnTo>
                  <a:lnTo>
                    <a:pt x="1339" y="4851"/>
                  </a:lnTo>
                  <a:lnTo>
                    <a:pt x="1347" y="4867"/>
                  </a:lnTo>
                  <a:lnTo>
                    <a:pt x="1359" y="4879"/>
                  </a:lnTo>
                  <a:lnTo>
                    <a:pt x="1371" y="4891"/>
                  </a:lnTo>
                  <a:lnTo>
                    <a:pt x="1382" y="4899"/>
                  </a:lnTo>
                  <a:lnTo>
                    <a:pt x="1398" y="4902"/>
                  </a:lnTo>
                  <a:lnTo>
                    <a:pt x="1418" y="4906"/>
                  </a:lnTo>
                  <a:lnTo>
                    <a:pt x="1418" y="4906"/>
                  </a:lnTo>
                  <a:lnTo>
                    <a:pt x="1434" y="4902"/>
                  </a:lnTo>
                  <a:lnTo>
                    <a:pt x="1449" y="4899"/>
                  </a:lnTo>
                  <a:lnTo>
                    <a:pt x="1465" y="4891"/>
                  </a:lnTo>
                  <a:lnTo>
                    <a:pt x="1477" y="4879"/>
                  </a:lnTo>
                  <a:lnTo>
                    <a:pt x="1488" y="4867"/>
                  </a:lnTo>
                  <a:lnTo>
                    <a:pt x="1496" y="4851"/>
                  </a:lnTo>
                  <a:lnTo>
                    <a:pt x="1500" y="4835"/>
                  </a:lnTo>
                  <a:lnTo>
                    <a:pt x="1500" y="4820"/>
                  </a:lnTo>
                  <a:lnTo>
                    <a:pt x="1500" y="3543"/>
                  </a:lnTo>
                  <a:lnTo>
                    <a:pt x="1500" y="3543"/>
                  </a:lnTo>
                  <a:lnTo>
                    <a:pt x="1500" y="3531"/>
                  </a:lnTo>
                  <a:lnTo>
                    <a:pt x="1500" y="3531"/>
                  </a:lnTo>
                  <a:lnTo>
                    <a:pt x="1536" y="3507"/>
                  </a:lnTo>
                  <a:lnTo>
                    <a:pt x="1571" y="3484"/>
                  </a:lnTo>
                  <a:lnTo>
                    <a:pt x="1602" y="3456"/>
                  </a:lnTo>
                  <a:lnTo>
                    <a:pt x="1637" y="3429"/>
                  </a:lnTo>
                  <a:lnTo>
                    <a:pt x="1665" y="3398"/>
                  </a:lnTo>
                  <a:lnTo>
                    <a:pt x="1693" y="3366"/>
                  </a:lnTo>
                  <a:lnTo>
                    <a:pt x="1720" y="3331"/>
                  </a:lnTo>
                  <a:lnTo>
                    <a:pt x="1744" y="3296"/>
                  </a:lnTo>
                  <a:lnTo>
                    <a:pt x="1744" y="3296"/>
                  </a:lnTo>
                  <a:lnTo>
                    <a:pt x="1818" y="3307"/>
                  </a:lnTo>
                  <a:lnTo>
                    <a:pt x="1901" y="3311"/>
                  </a:lnTo>
                  <a:lnTo>
                    <a:pt x="4587" y="3311"/>
                  </a:lnTo>
                  <a:lnTo>
                    <a:pt x="4587" y="3311"/>
                  </a:lnTo>
                  <a:lnTo>
                    <a:pt x="4666" y="3307"/>
                  </a:lnTo>
                  <a:lnTo>
                    <a:pt x="4740" y="3296"/>
                  </a:lnTo>
                  <a:lnTo>
                    <a:pt x="4815" y="3280"/>
                  </a:lnTo>
                  <a:lnTo>
                    <a:pt x="4886" y="3252"/>
                  </a:lnTo>
                  <a:lnTo>
                    <a:pt x="4948" y="3221"/>
                  </a:lnTo>
                  <a:lnTo>
                    <a:pt x="5011" y="3182"/>
                  </a:lnTo>
                  <a:lnTo>
                    <a:pt x="5070" y="3138"/>
                  </a:lnTo>
                  <a:lnTo>
                    <a:pt x="5125" y="3091"/>
                  </a:lnTo>
                  <a:lnTo>
                    <a:pt x="5172" y="3036"/>
                  </a:lnTo>
                  <a:lnTo>
                    <a:pt x="5219" y="2977"/>
                  </a:lnTo>
                  <a:lnTo>
                    <a:pt x="5255" y="2914"/>
                  </a:lnTo>
                  <a:lnTo>
                    <a:pt x="5286" y="2847"/>
                  </a:lnTo>
                  <a:lnTo>
                    <a:pt x="5314" y="2781"/>
                  </a:lnTo>
                  <a:lnTo>
                    <a:pt x="5333" y="2706"/>
                  </a:lnTo>
                  <a:lnTo>
                    <a:pt x="5345" y="2631"/>
                  </a:lnTo>
                  <a:lnTo>
                    <a:pt x="5349" y="2553"/>
                  </a:lnTo>
                  <a:lnTo>
                    <a:pt x="5349" y="758"/>
                  </a:lnTo>
                  <a:lnTo>
                    <a:pt x="5349" y="758"/>
                  </a:lnTo>
                  <a:lnTo>
                    <a:pt x="5345" y="715"/>
                  </a:lnTo>
                  <a:lnTo>
                    <a:pt x="5341" y="672"/>
                  </a:lnTo>
                  <a:lnTo>
                    <a:pt x="5337" y="629"/>
                  </a:lnTo>
                  <a:lnTo>
                    <a:pt x="5326" y="585"/>
                  </a:lnTo>
                  <a:lnTo>
                    <a:pt x="5318" y="546"/>
                  </a:lnTo>
                  <a:lnTo>
                    <a:pt x="5302" y="507"/>
                  </a:lnTo>
                  <a:lnTo>
                    <a:pt x="5286" y="468"/>
                  </a:lnTo>
                  <a:lnTo>
                    <a:pt x="5270" y="428"/>
                  </a:lnTo>
                  <a:lnTo>
                    <a:pt x="5231" y="354"/>
                  </a:lnTo>
                  <a:lnTo>
                    <a:pt x="5180" y="287"/>
                  </a:lnTo>
                  <a:lnTo>
                    <a:pt x="5125" y="224"/>
                  </a:lnTo>
                  <a:lnTo>
                    <a:pt x="5066" y="169"/>
                  </a:lnTo>
                  <a:lnTo>
                    <a:pt x="5537" y="169"/>
                  </a:lnTo>
                  <a:lnTo>
                    <a:pt x="5537" y="169"/>
                  </a:lnTo>
                  <a:lnTo>
                    <a:pt x="5553" y="169"/>
                  </a:lnTo>
                  <a:lnTo>
                    <a:pt x="5569" y="161"/>
                  </a:lnTo>
                  <a:lnTo>
                    <a:pt x="5585" y="153"/>
                  </a:lnTo>
                  <a:lnTo>
                    <a:pt x="5596" y="145"/>
                  </a:lnTo>
                  <a:lnTo>
                    <a:pt x="5608" y="133"/>
                  </a:lnTo>
                  <a:lnTo>
                    <a:pt x="5616" y="118"/>
                  </a:lnTo>
                  <a:lnTo>
                    <a:pt x="5620" y="102"/>
                  </a:lnTo>
                  <a:lnTo>
                    <a:pt x="5620" y="86"/>
                  </a:lnTo>
                  <a:lnTo>
                    <a:pt x="5620" y="86"/>
                  </a:lnTo>
                  <a:lnTo>
                    <a:pt x="5620" y="66"/>
                  </a:lnTo>
                  <a:lnTo>
                    <a:pt x="5616" y="51"/>
                  </a:lnTo>
                  <a:lnTo>
                    <a:pt x="5608" y="39"/>
                  </a:lnTo>
                  <a:lnTo>
                    <a:pt x="5596" y="23"/>
                  </a:lnTo>
                  <a:lnTo>
                    <a:pt x="5585" y="16"/>
                  </a:lnTo>
                  <a:lnTo>
                    <a:pt x="5569" y="8"/>
                  </a:lnTo>
                  <a:lnTo>
                    <a:pt x="5553" y="4"/>
                  </a:lnTo>
                  <a:lnTo>
                    <a:pt x="5537" y="0"/>
                  </a:lnTo>
                </a:path>
              </a:pathLst>
            </a:custGeom>
            <a:solidFill>
              <a:schemeClr val="tx2"/>
            </a:solidFill>
            <a:ln>
              <a:noFill/>
            </a:ln>
            <a:effectLst/>
          </p:spPr>
          <p:txBody>
            <a:bodyPr wrap="none" anchor="ctr"/>
            <a:lstStyle/>
            <a:p>
              <a:endParaRPr lang="fr-FR"/>
            </a:p>
          </p:txBody>
        </p:sp>
      </p:grpSp>
    </p:spTree>
    <p:extLst>
      <p:ext uri="{BB962C8B-B14F-4D97-AF65-F5344CB8AC3E}">
        <p14:creationId xmlns:p14="http://schemas.microsoft.com/office/powerpoint/2010/main" val="1871988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A019046-9C8D-6A4E-BEFF-B2B4EF15B502}" type="datetime1">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F436E4-6152-3F4C-869E-809825B4F8CB}" type="slidenum">
              <a:rPr lang="fr-FR" smtClean="0"/>
              <a:t>‹N°›</a:t>
            </a:fld>
            <a:endParaRPr lang="fr-FR"/>
          </a:p>
        </p:txBody>
      </p:sp>
    </p:spTree>
    <p:extLst>
      <p:ext uri="{BB962C8B-B14F-4D97-AF65-F5344CB8AC3E}">
        <p14:creationId xmlns:p14="http://schemas.microsoft.com/office/powerpoint/2010/main" val="1809323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EB1E91D-03D0-B746-8A18-BBEF99DC079F}" type="datetime1">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F436E4-6152-3F4C-869E-809825B4F8CB}" type="slidenum">
              <a:rPr lang="fr-FR" smtClean="0"/>
              <a:t>‹N°›</a:t>
            </a:fld>
            <a:endParaRPr lang="fr-FR"/>
          </a:p>
        </p:txBody>
      </p:sp>
    </p:spTree>
    <p:extLst>
      <p:ext uri="{BB962C8B-B14F-4D97-AF65-F5344CB8AC3E}">
        <p14:creationId xmlns:p14="http://schemas.microsoft.com/office/powerpoint/2010/main" val="934950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358140" y="296545"/>
            <a:ext cx="11475720" cy="446405"/>
          </a:xfrm>
          <a:prstGeom prst="rect">
            <a:avLst/>
          </a:prstGeom>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3525E5-ACF0-8E4E-98CE-B8321CECA024}" type="datetime1">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F436E4-6152-3F4C-869E-809825B4F8CB}" type="slidenum">
              <a:rPr lang="fr-FR" smtClean="0"/>
              <a:t>‹N°›</a:t>
            </a:fld>
            <a:endParaRPr lang="fr-FR"/>
          </a:p>
        </p:txBody>
      </p:sp>
      <p:cxnSp>
        <p:nvCxnSpPr>
          <p:cNvPr id="7" name="Connecteur droit 6"/>
          <p:cNvCxnSpPr/>
          <p:nvPr userDrawn="1"/>
        </p:nvCxnSpPr>
        <p:spPr>
          <a:xfrm>
            <a:off x="453015" y="861609"/>
            <a:ext cx="1620000" cy="0"/>
          </a:xfrm>
          <a:prstGeom prst="line">
            <a:avLst/>
          </a:prstGeom>
          <a:ln w="38100">
            <a:solidFill>
              <a:srgbClr val="009EE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679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712D3D1-F8AE-E64E-B8EC-BC612468F592}" type="datetime1">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F436E4-6152-3F4C-869E-809825B4F8CB}" type="slidenum">
              <a:rPr lang="fr-FR" smtClean="0"/>
              <a:t>‹N°›</a:t>
            </a:fld>
            <a:endParaRPr lang="fr-FR"/>
          </a:p>
        </p:txBody>
      </p:sp>
    </p:spTree>
    <p:extLst>
      <p:ext uri="{BB962C8B-B14F-4D97-AF65-F5344CB8AC3E}">
        <p14:creationId xmlns:p14="http://schemas.microsoft.com/office/powerpoint/2010/main" val="168018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Titre 3">
    <p:spTree>
      <p:nvGrpSpPr>
        <p:cNvPr id="1" name=""/>
        <p:cNvGrpSpPr/>
        <p:nvPr/>
      </p:nvGrpSpPr>
      <p:grpSpPr>
        <a:xfrm>
          <a:off x="0" y="0"/>
          <a:ext cx="0" cy="0"/>
          <a:chOff x="0" y="0"/>
          <a:chExt cx="0" cy="0"/>
        </a:xfrm>
      </p:grpSpPr>
      <p:pic>
        <p:nvPicPr>
          <p:cNvPr id="6" name="Imag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6421077" y="1087076"/>
            <a:ext cx="6945443" cy="4596404"/>
          </a:xfrm>
          <a:prstGeom prst="rect">
            <a:avLst/>
          </a:prstGeom>
        </p:spPr>
      </p:pic>
      <p:grpSp>
        <p:nvGrpSpPr>
          <p:cNvPr id="7" name="Grouper 6"/>
          <p:cNvGrpSpPr/>
          <p:nvPr userDrawn="1"/>
        </p:nvGrpSpPr>
        <p:grpSpPr>
          <a:xfrm>
            <a:off x="456193" y="773783"/>
            <a:ext cx="3307051" cy="2069605"/>
            <a:chOff x="158044" y="180532"/>
            <a:chExt cx="1840089" cy="1151557"/>
          </a:xfrm>
        </p:grpSpPr>
        <p:sp>
          <p:nvSpPr>
            <p:cNvPr id="8" name="Rectangle 7"/>
            <p:cNvSpPr/>
            <p:nvPr/>
          </p:nvSpPr>
          <p:spPr>
            <a:xfrm>
              <a:off x="158044" y="180532"/>
              <a:ext cx="1840089" cy="1151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9" name="Image 8"/>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46652" y="180532"/>
              <a:ext cx="1628895" cy="1151557"/>
            </a:xfrm>
            <a:prstGeom prst="rect">
              <a:avLst/>
            </a:prstGeom>
          </p:spPr>
        </p:pic>
      </p:grpSp>
      <p:sp>
        <p:nvSpPr>
          <p:cNvPr id="10" name="Titre 16"/>
          <p:cNvSpPr>
            <a:spLocks noGrp="1"/>
          </p:cNvSpPr>
          <p:nvPr>
            <p:ph type="title" hasCustomPrompt="1"/>
          </p:nvPr>
        </p:nvSpPr>
        <p:spPr>
          <a:xfrm>
            <a:off x="651066" y="3473393"/>
            <a:ext cx="10638254" cy="526415"/>
          </a:xfrm>
          <a:prstGeom prst="rect">
            <a:avLst/>
          </a:prstGeom>
        </p:spPr>
        <p:txBody>
          <a:bodyPr/>
          <a:lstStyle>
            <a:lvl1pPr algn="l">
              <a:defRPr lang="fr-FR" sz="4400" b="1" kern="1200" cap="all" baseline="0" dirty="0" smtClean="0">
                <a:solidFill>
                  <a:srgbClr val="00B0F0"/>
                </a:solidFill>
                <a:latin typeface="+mn-lt"/>
                <a:ea typeface="+mn-ea"/>
                <a:cs typeface="+mn-cs"/>
              </a:defRPr>
            </a:lvl1pPr>
          </a:lstStyle>
          <a:p>
            <a:r>
              <a:rPr lang="fr-FR" dirty="0" smtClean="0"/>
              <a:t>CLIQUEZ ET MODIFIEZ LE TITRE</a:t>
            </a:r>
            <a:endParaRPr lang="fr-FR" dirty="0"/>
          </a:p>
        </p:txBody>
      </p:sp>
      <p:cxnSp>
        <p:nvCxnSpPr>
          <p:cNvPr id="11" name="Connecteur droit 10"/>
          <p:cNvCxnSpPr/>
          <p:nvPr userDrawn="1"/>
        </p:nvCxnSpPr>
        <p:spPr>
          <a:xfrm>
            <a:off x="773720" y="4350163"/>
            <a:ext cx="55202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Espace réservé du texte 3"/>
          <p:cNvSpPr>
            <a:spLocks noGrp="1"/>
          </p:cNvSpPr>
          <p:nvPr>
            <p:ph type="body" sz="half" idx="2" hasCustomPrompt="1"/>
          </p:nvPr>
        </p:nvSpPr>
        <p:spPr>
          <a:xfrm>
            <a:off x="651066" y="4629813"/>
            <a:ext cx="10638254" cy="712265"/>
          </a:xfrm>
          <a:prstGeom prst="rect">
            <a:avLst/>
          </a:prstGeom>
        </p:spPr>
        <p:txBody>
          <a:bodyPr>
            <a:noAutofit/>
          </a:bodyPr>
          <a:lstStyle>
            <a:lvl1pPr marL="0" indent="0" algn="l" defTabSz="914400" rtl="0" eaLnBrk="1" latinLnBrk="0" hangingPunct="1">
              <a:lnSpc>
                <a:spcPct val="90000"/>
              </a:lnSpc>
              <a:spcBef>
                <a:spcPct val="0"/>
              </a:spcBef>
              <a:buFontTx/>
              <a:buNone/>
              <a:defRPr lang="fr-FR" sz="2400" b="0" i="0" kern="1200" cap="all" spc="600" baseline="0" dirty="0" smtClean="0">
                <a:solidFill>
                  <a:schemeClr val="tx2"/>
                </a:solidFill>
                <a:latin typeface="Century Gothic" charset="0"/>
                <a:ea typeface="Century Gothic" charset="0"/>
                <a:cs typeface="Century Gothic"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CLIQUEZ POUR MODIFIER LES STYLES DU TEXTE DU MASQUE</a:t>
            </a:r>
          </a:p>
        </p:txBody>
      </p:sp>
      <p:sp>
        <p:nvSpPr>
          <p:cNvPr id="13" name="Espace réservé du pied de page 3"/>
          <p:cNvSpPr>
            <a:spLocks noGrp="1"/>
          </p:cNvSpPr>
          <p:nvPr>
            <p:ph type="ftr" sz="quarter" idx="11"/>
          </p:nvPr>
        </p:nvSpPr>
        <p:spPr>
          <a:xfrm>
            <a:off x="4038600" y="6467564"/>
            <a:ext cx="4114800" cy="365126"/>
          </a:xfrm>
        </p:spPr>
        <p:txBody>
          <a:bodyPr/>
          <a:lstStyle/>
          <a:p>
            <a:endParaRPr lang="fr-FR" dirty="0"/>
          </a:p>
        </p:txBody>
      </p:sp>
    </p:spTree>
    <p:extLst>
      <p:ext uri="{BB962C8B-B14F-4D97-AF65-F5344CB8AC3E}">
        <p14:creationId xmlns:p14="http://schemas.microsoft.com/office/powerpoint/2010/main" val="31555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Titre 4">
    <p:spTree>
      <p:nvGrpSpPr>
        <p:cNvPr id="1" name=""/>
        <p:cNvGrpSpPr/>
        <p:nvPr/>
      </p:nvGrpSpPr>
      <p:grpSpPr>
        <a:xfrm>
          <a:off x="0" y="0"/>
          <a:ext cx="0" cy="0"/>
          <a:chOff x="0" y="0"/>
          <a:chExt cx="0" cy="0"/>
        </a:xfrm>
      </p:grpSpPr>
      <p:grpSp>
        <p:nvGrpSpPr>
          <p:cNvPr id="6" name="Grouper 5"/>
          <p:cNvGrpSpPr/>
          <p:nvPr userDrawn="1"/>
        </p:nvGrpSpPr>
        <p:grpSpPr>
          <a:xfrm>
            <a:off x="456193" y="773783"/>
            <a:ext cx="3307051" cy="2069605"/>
            <a:chOff x="158044" y="180532"/>
            <a:chExt cx="1840089" cy="1151557"/>
          </a:xfrm>
        </p:grpSpPr>
        <p:sp>
          <p:nvSpPr>
            <p:cNvPr id="7" name="Rectangle 6"/>
            <p:cNvSpPr/>
            <p:nvPr/>
          </p:nvSpPr>
          <p:spPr>
            <a:xfrm>
              <a:off x="158044" y="180532"/>
              <a:ext cx="1840089" cy="1151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46652" y="180532"/>
              <a:ext cx="1628895" cy="1151557"/>
            </a:xfrm>
            <a:prstGeom prst="rect">
              <a:avLst/>
            </a:prstGeom>
          </p:spPr>
        </p:pic>
      </p:grpSp>
      <p:sp>
        <p:nvSpPr>
          <p:cNvPr id="9" name="Titre 16"/>
          <p:cNvSpPr>
            <a:spLocks noGrp="1"/>
          </p:cNvSpPr>
          <p:nvPr>
            <p:ph type="title" hasCustomPrompt="1"/>
          </p:nvPr>
        </p:nvSpPr>
        <p:spPr>
          <a:xfrm>
            <a:off x="651066" y="3473393"/>
            <a:ext cx="10638254" cy="526415"/>
          </a:xfrm>
          <a:prstGeom prst="rect">
            <a:avLst/>
          </a:prstGeom>
        </p:spPr>
        <p:txBody>
          <a:bodyPr/>
          <a:lstStyle>
            <a:lvl1pPr algn="l">
              <a:defRPr lang="fr-FR" sz="4400" b="1" kern="1200" cap="all" baseline="0" dirty="0" smtClean="0">
                <a:solidFill>
                  <a:srgbClr val="00B0F0"/>
                </a:solidFill>
                <a:latin typeface="+mn-lt"/>
                <a:ea typeface="+mn-ea"/>
                <a:cs typeface="+mn-cs"/>
              </a:defRPr>
            </a:lvl1pPr>
          </a:lstStyle>
          <a:p>
            <a:r>
              <a:rPr lang="fr-FR" dirty="0" smtClean="0"/>
              <a:t>CLIQUEZ ET MODIFIEZ LE TITRE</a:t>
            </a:r>
            <a:endParaRPr lang="fr-FR" dirty="0"/>
          </a:p>
        </p:txBody>
      </p:sp>
      <p:cxnSp>
        <p:nvCxnSpPr>
          <p:cNvPr id="10" name="Connecteur droit 9"/>
          <p:cNvCxnSpPr/>
          <p:nvPr userDrawn="1"/>
        </p:nvCxnSpPr>
        <p:spPr>
          <a:xfrm>
            <a:off x="773720" y="4350163"/>
            <a:ext cx="55202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Espace réservé du texte 3"/>
          <p:cNvSpPr>
            <a:spLocks noGrp="1"/>
          </p:cNvSpPr>
          <p:nvPr>
            <p:ph type="body" sz="half" idx="2" hasCustomPrompt="1"/>
          </p:nvPr>
        </p:nvSpPr>
        <p:spPr>
          <a:xfrm>
            <a:off x="651066" y="4629813"/>
            <a:ext cx="10638254" cy="712265"/>
          </a:xfrm>
          <a:prstGeom prst="rect">
            <a:avLst/>
          </a:prstGeom>
        </p:spPr>
        <p:txBody>
          <a:bodyPr>
            <a:noAutofit/>
          </a:bodyPr>
          <a:lstStyle>
            <a:lvl1pPr marL="0" indent="0" algn="l" defTabSz="914400" rtl="0" eaLnBrk="1" latinLnBrk="0" hangingPunct="1">
              <a:lnSpc>
                <a:spcPct val="90000"/>
              </a:lnSpc>
              <a:spcBef>
                <a:spcPct val="0"/>
              </a:spcBef>
              <a:buFontTx/>
              <a:buNone/>
              <a:defRPr lang="fr-FR" sz="2400" b="0" i="0" kern="1200" cap="all" spc="600" baseline="0" dirty="0" smtClean="0">
                <a:solidFill>
                  <a:schemeClr val="tx2"/>
                </a:solidFill>
                <a:latin typeface="Century Gothic" charset="0"/>
                <a:ea typeface="Century Gothic" charset="0"/>
                <a:cs typeface="Century Gothic"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CLIQUEZ POUR MODIFIER LES STYLES DU TEXTE DU MASQUE</a:t>
            </a:r>
          </a:p>
        </p:txBody>
      </p:sp>
      <p:pic>
        <p:nvPicPr>
          <p:cNvPr id="12" name="Imag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96001" y="-179882"/>
            <a:ext cx="6096000" cy="6647446"/>
          </a:xfrm>
          <a:prstGeom prst="rect">
            <a:avLst/>
          </a:prstGeom>
        </p:spPr>
      </p:pic>
      <p:sp>
        <p:nvSpPr>
          <p:cNvPr id="13" name="Espace réservé du pied de page 3"/>
          <p:cNvSpPr>
            <a:spLocks noGrp="1"/>
          </p:cNvSpPr>
          <p:nvPr>
            <p:ph type="ftr" sz="quarter" idx="11"/>
          </p:nvPr>
        </p:nvSpPr>
        <p:spPr>
          <a:xfrm>
            <a:off x="4038600" y="6467564"/>
            <a:ext cx="4114800" cy="365126"/>
          </a:xfrm>
        </p:spPr>
        <p:txBody>
          <a:bodyPr/>
          <a:lstStyle/>
          <a:p>
            <a:endParaRPr lang="fr-FR" dirty="0"/>
          </a:p>
        </p:txBody>
      </p:sp>
    </p:spTree>
    <p:extLst>
      <p:ext uri="{BB962C8B-B14F-4D97-AF65-F5344CB8AC3E}">
        <p14:creationId xmlns:p14="http://schemas.microsoft.com/office/powerpoint/2010/main" val="88970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1">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8139" y="1165860"/>
            <a:ext cx="11486379" cy="5011103"/>
          </a:xfrm>
          <a:prstGeom prst="rect">
            <a:avLst/>
          </a:prstGeom>
        </p:spPr>
        <p:txBody>
          <a:bodyPr/>
          <a:lstStyle>
            <a:lvl1pPr marL="228600" indent="-228600">
              <a:buFontTx/>
              <a:buBlip>
                <a:blip r:embed="rId2"/>
              </a:buBlip>
              <a:defRPr/>
            </a:lvl1pPr>
            <a:lvl2pPr marL="685800" indent="-228600">
              <a:buClr>
                <a:srgbClr val="00B0F0"/>
              </a:buClr>
              <a:buFont typeface="Courier New" charset="0"/>
              <a:buChar char="o"/>
              <a:defRPr/>
            </a:lvl2pPr>
            <a:lvl3pPr marL="1143000" indent="-228600">
              <a:buClr>
                <a:srgbClr val="00B0F0"/>
              </a:buClr>
              <a:buFont typeface="Arial" charset="0"/>
              <a:buChar char="•"/>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e la date 3"/>
          <p:cNvSpPr>
            <a:spLocks noGrp="1"/>
          </p:cNvSpPr>
          <p:nvPr>
            <p:ph type="dt" sz="half" idx="10"/>
          </p:nvPr>
        </p:nvSpPr>
        <p:spPr/>
        <p:txBody>
          <a:bodyPr/>
          <a:lstStyle/>
          <a:p>
            <a:fld id="{0C92B0B5-2F07-9649-AB39-29282FEFB4ED}" type="datetime1">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F436E4-6152-3F4C-869E-809825B4F8CB}" type="slidenum">
              <a:rPr lang="fr-FR" smtClean="0"/>
              <a:t>‹N°›</a:t>
            </a:fld>
            <a:endParaRPr lang="fr-FR"/>
          </a:p>
        </p:txBody>
      </p:sp>
      <p:pic>
        <p:nvPicPr>
          <p:cNvPr id="8" name="Imag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
        <p:nvSpPr>
          <p:cNvPr id="13" name="Titre 12"/>
          <p:cNvSpPr>
            <a:spLocks noGrp="1"/>
          </p:cNvSpPr>
          <p:nvPr>
            <p:ph type="title"/>
          </p:nvPr>
        </p:nvSpPr>
        <p:spPr/>
        <p:txBody>
          <a:bodyPr/>
          <a:lstStyle/>
          <a:p>
            <a:r>
              <a:rPr lang="fr-FR" smtClean="0"/>
              <a:t>Cliquez et modifiez le titre</a:t>
            </a:r>
            <a:endParaRPr lang="fr-FR"/>
          </a:p>
        </p:txBody>
      </p:sp>
      <p:cxnSp>
        <p:nvCxnSpPr>
          <p:cNvPr id="14" name="Connecteur droit 13"/>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0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58140" y="1131570"/>
            <a:ext cx="11475720" cy="5097780"/>
          </a:xfrm>
          <a:prstGeom prst="rect">
            <a:avLst/>
          </a:prstGeom>
        </p:spPr>
        <p:txBody>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8" name="Espace réservé de la date 7"/>
          <p:cNvSpPr>
            <a:spLocks noGrp="1"/>
          </p:cNvSpPr>
          <p:nvPr>
            <p:ph type="dt" sz="half" idx="10"/>
          </p:nvPr>
        </p:nvSpPr>
        <p:spPr/>
        <p:txBody>
          <a:bodyPr/>
          <a:lstStyle/>
          <a:p>
            <a:fld id="{506E1CE8-138D-CA4C-8B2B-121732F1AD11}" type="datetime1">
              <a:rPr lang="fr-FR" smtClean="0"/>
              <a:t>07/11/2019</a:t>
            </a:fld>
            <a:endParaRPr lang="fr-FR" dirty="0"/>
          </a:p>
        </p:txBody>
      </p:sp>
      <p:sp>
        <p:nvSpPr>
          <p:cNvPr id="9" name="Espace réservé du pied de page 8"/>
          <p:cNvSpPr>
            <a:spLocks noGrp="1"/>
          </p:cNvSpPr>
          <p:nvPr>
            <p:ph type="ftr" sz="quarter" idx="11"/>
          </p:nvPr>
        </p:nvSpPr>
        <p:spPr/>
        <p:txBody>
          <a:bodyPr/>
          <a:lstStyle/>
          <a:p>
            <a:endParaRPr lang="fr-FR" dirty="0"/>
          </a:p>
        </p:txBody>
      </p:sp>
      <p:sp>
        <p:nvSpPr>
          <p:cNvPr id="10" name="Espace réservé du numéro de diapositive 9"/>
          <p:cNvSpPr>
            <a:spLocks noGrp="1"/>
          </p:cNvSpPr>
          <p:nvPr>
            <p:ph type="sldNum" sz="quarter" idx="12"/>
          </p:nvPr>
        </p:nvSpPr>
        <p:spPr/>
        <p:txBody>
          <a:bodyPr/>
          <a:lstStyle/>
          <a:p>
            <a:fld id="{D8F436E4-6152-3F4C-869E-809825B4F8CB}" type="slidenum">
              <a:rPr lang="fr-FR" smtClean="0"/>
              <a:pPr/>
              <a:t>‹N°›</a:t>
            </a:fld>
            <a:endParaRPr lang="fr-FR" dirty="0"/>
          </a:p>
        </p:txBody>
      </p:sp>
      <p:sp>
        <p:nvSpPr>
          <p:cNvPr id="17" name="Titre 16"/>
          <p:cNvSpPr>
            <a:spLocks noGrp="1"/>
          </p:cNvSpPr>
          <p:nvPr>
            <p:ph type="title"/>
          </p:nvPr>
        </p:nvSpPr>
        <p:spPr/>
        <p:txBody>
          <a:bodyPr/>
          <a:lstStyle/>
          <a:p>
            <a:r>
              <a:rPr lang="fr-FR" smtClean="0"/>
              <a:t>Cliquez et modifiez le titre</a:t>
            </a:r>
            <a:endParaRPr lang="fr-FR"/>
          </a:p>
        </p:txBody>
      </p:sp>
      <p:cxnSp>
        <p:nvCxnSpPr>
          <p:cNvPr id="18" name="Connecteur droit 17"/>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spTree>
    <p:extLst>
      <p:ext uri="{BB962C8B-B14F-4D97-AF65-F5344CB8AC3E}">
        <p14:creationId xmlns:p14="http://schemas.microsoft.com/office/powerpoint/2010/main" val="70216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1">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358140" y="1029020"/>
            <a:ext cx="5977888" cy="5177816"/>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5855971" y="1029020"/>
            <a:ext cx="5977888" cy="5177816"/>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e la date 4"/>
          <p:cNvSpPr>
            <a:spLocks noGrp="1"/>
          </p:cNvSpPr>
          <p:nvPr>
            <p:ph type="dt" sz="half" idx="10"/>
          </p:nvPr>
        </p:nvSpPr>
        <p:spPr/>
        <p:txBody>
          <a:bodyPr/>
          <a:lstStyle/>
          <a:p>
            <a:fld id="{8DEB7663-D8D9-9242-A484-90F188304CE0}" type="datetime1">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F436E4-6152-3F4C-869E-809825B4F8CB}" type="slidenum">
              <a:rPr lang="fr-FR" smtClean="0"/>
              <a:t>‹N°›</a:t>
            </a:fld>
            <a:endParaRPr lang="fr-FR"/>
          </a:p>
        </p:txBody>
      </p:sp>
      <p:sp>
        <p:nvSpPr>
          <p:cNvPr id="8" name="Titre 7"/>
          <p:cNvSpPr>
            <a:spLocks noGrp="1"/>
          </p:cNvSpPr>
          <p:nvPr>
            <p:ph type="title"/>
          </p:nvPr>
        </p:nvSpPr>
        <p:spPr>
          <a:xfrm>
            <a:off x="358140" y="219825"/>
            <a:ext cx="11475719" cy="485054"/>
          </a:xfrm>
        </p:spPr>
        <p:txBody>
          <a:bodyPr/>
          <a:lstStyle/>
          <a:p>
            <a:r>
              <a:rPr lang="fr-FR" smtClean="0"/>
              <a:t>Cliquez et modifiez le titre</a:t>
            </a:r>
            <a:endParaRPr lang="fr-FR"/>
          </a:p>
        </p:txBody>
      </p:sp>
      <p:pic>
        <p:nvPicPr>
          <p:cNvPr id="10" name="Imag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cxnSp>
        <p:nvCxnSpPr>
          <p:cNvPr id="11" name="Connecteur droit 10"/>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9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2">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405CE25-55C9-F04C-A933-E133DAFBBF62}" type="datetime1">
              <a:rPr lang="fr-FR" smtClean="0"/>
              <a:t>07/11/2019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8F436E4-6152-3F4C-869E-809825B4F8CB}" type="slidenum">
              <a:rPr lang="fr-FR" smtClean="0"/>
              <a:t>‹N°›</a:t>
            </a:fld>
            <a:endParaRPr lang="fr-FR"/>
          </a:p>
        </p:txBody>
      </p:sp>
      <p:sp>
        <p:nvSpPr>
          <p:cNvPr id="10" name="Titre 9"/>
          <p:cNvSpPr>
            <a:spLocks noGrp="1"/>
          </p:cNvSpPr>
          <p:nvPr>
            <p:ph type="title"/>
          </p:nvPr>
        </p:nvSpPr>
        <p:spPr/>
        <p:txBody>
          <a:bodyPr/>
          <a:lstStyle/>
          <a:p>
            <a:r>
              <a:rPr lang="fr-FR" smtClean="0"/>
              <a:t>Cliquez et modifiez le titre</a:t>
            </a:r>
            <a:endParaRPr lang="fr-FR"/>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cxnSp>
        <p:nvCxnSpPr>
          <p:cNvPr id="13" name="Connecteur droit 12"/>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6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2D2EF51-E537-184C-BC38-CB3A2FFF7F45}" type="datetime1">
              <a:rPr lang="fr-FR" smtClean="0"/>
              <a:t>07/11/2019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t>‹N°›</a:t>
            </a:fld>
            <a:endParaRPr lang="fr-FR"/>
          </a:p>
        </p:txBody>
      </p:sp>
      <p:sp>
        <p:nvSpPr>
          <p:cNvPr id="6" name="Titre 5"/>
          <p:cNvSpPr>
            <a:spLocks noGrp="1"/>
          </p:cNvSpPr>
          <p:nvPr>
            <p:ph type="title"/>
          </p:nvPr>
        </p:nvSpPr>
        <p:spPr/>
        <p:txBody>
          <a:bodyPr/>
          <a:lstStyle/>
          <a:p>
            <a:r>
              <a:rPr lang="fr-FR" smtClean="0"/>
              <a:t>Cliquez et modifiez le titre</a:t>
            </a:r>
            <a:endParaRPr lang="fr-FR"/>
          </a:p>
        </p:txBody>
      </p:sp>
      <p:pic>
        <p:nvPicPr>
          <p:cNvPr id="8" name="Imag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65972" y="165149"/>
            <a:ext cx="878546" cy="621093"/>
          </a:xfrm>
          <a:prstGeom prst="rect">
            <a:avLst/>
          </a:prstGeom>
        </p:spPr>
      </p:pic>
      <p:cxnSp>
        <p:nvCxnSpPr>
          <p:cNvPr id="9" name="Connecteur droit 8"/>
          <p:cNvCxnSpPr/>
          <p:nvPr userDrawn="1"/>
        </p:nvCxnSpPr>
        <p:spPr>
          <a:xfrm>
            <a:off x="453015" y="861609"/>
            <a:ext cx="1620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2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67564"/>
            <a:ext cx="12192000" cy="3904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4" name="Espace réservé de la date 3"/>
          <p:cNvSpPr>
            <a:spLocks noGrp="1"/>
          </p:cNvSpPr>
          <p:nvPr>
            <p:ph type="dt" sz="half" idx="2"/>
          </p:nvPr>
        </p:nvSpPr>
        <p:spPr>
          <a:xfrm>
            <a:off x="358140" y="6467564"/>
            <a:ext cx="2743200" cy="365126"/>
          </a:xfrm>
          <a:prstGeom prst="rect">
            <a:avLst/>
          </a:prstGeom>
        </p:spPr>
        <p:txBody>
          <a:bodyPr vert="horz" lIns="91440" tIns="45720" rIns="91440" bIns="45720" rtlCol="0" anchor="ctr"/>
          <a:lstStyle>
            <a:lvl1pPr algn="l">
              <a:defRPr sz="1200">
                <a:solidFill>
                  <a:schemeClr val="bg1"/>
                </a:solidFill>
              </a:defRPr>
            </a:lvl1pPr>
          </a:lstStyle>
          <a:p>
            <a:fld id="{506E1CE8-138D-CA4C-8B2B-121732F1AD11}" type="datetime1">
              <a:rPr lang="fr-FR" smtClean="0"/>
              <a:t>07/11/2019</a:t>
            </a:fld>
            <a:endParaRPr lang="fr-FR" dirty="0"/>
          </a:p>
        </p:txBody>
      </p:sp>
      <p:sp>
        <p:nvSpPr>
          <p:cNvPr id="5" name="Espace réservé du pied de page 4"/>
          <p:cNvSpPr>
            <a:spLocks noGrp="1"/>
          </p:cNvSpPr>
          <p:nvPr>
            <p:ph type="ftr" sz="quarter" idx="3"/>
          </p:nvPr>
        </p:nvSpPr>
        <p:spPr>
          <a:xfrm>
            <a:off x="4038600" y="6467564"/>
            <a:ext cx="4114800" cy="365126"/>
          </a:xfrm>
          <a:prstGeom prst="rect">
            <a:avLst/>
          </a:prstGeom>
        </p:spPr>
        <p:txBody>
          <a:bodyPr vert="horz" lIns="91440" tIns="45720" rIns="91440" bIns="45720" rtlCol="0" anchor="ctr"/>
          <a:lstStyle>
            <a:lvl1pPr algn="ctr">
              <a:defRPr sz="1200">
                <a:solidFill>
                  <a:schemeClr val="bg1"/>
                </a:solidFill>
              </a:defRPr>
            </a:lvl1pPr>
          </a:lstStyle>
          <a:p>
            <a:endParaRPr lang="fr-FR" dirty="0"/>
          </a:p>
        </p:txBody>
      </p:sp>
      <p:sp>
        <p:nvSpPr>
          <p:cNvPr id="6" name="Espace réservé du numéro de diapositive 5"/>
          <p:cNvSpPr>
            <a:spLocks noGrp="1"/>
          </p:cNvSpPr>
          <p:nvPr>
            <p:ph type="sldNum" sz="quarter" idx="4"/>
          </p:nvPr>
        </p:nvSpPr>
        <p:spPr>
          <a:xfrm>
            <a:off x="9090660" y="6467564"/>
            <a:ext cx="2743200" cy="365126"/>
          </a:xfrm>
          <a:prstGeom prst="rect">
            <a:avLst/>
          </a:prstGeom>
        </p:spPr>
        <p:txBody>
          <a:bodyPr vert="horz" lIns="91440" tIns="45720" rIns="91440" bIns="45720" rtlCol="0" anchor="ctr"/>
          <a:lstStyle>
            <a:lvl1pPr algn="r">
              <a:defRPr sz="1200">
                <a:solidFill>
                  <a:schemeClr val="bg1"/>
                </a:solidFill>
              </a:defRPr>
            </a:lvl1pPr>
          </a:lstStyle>
          <a:p>
            <a:fld id="{D8F436E4-6152-3F4C-869E-809825B4F8CB}" type="slidenum">
              <a:rPr lang="fr-FR" smtClean="0"/>
              <a:pPr/>
              <a:t>‹N°›</a:t>
            </a:fld>
            <a:endParaRPr lang="fr-FR" dirty="0"/>
          </a:p>
        </p:txBody>
      </p:sp>
      <p:sp>
        <p:nvSpPr>
          <p:cNvPr id="16" name="Espace réservé du texte 15"/>
          <p:cNvSpPr>
            <a:spLocks noGrp="1"/>
          </p:cNvSpPr>
          <p:nvPr>
            <p:ph type="body" idx="1"/>
          </p:nvPr>
        </p:nvSpPr>
        <p:spPr>
          <a:xfrm>
            <a:off x="358140" y="1165860"/>
            <a:ext cx="11475720" cy="501110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7" name="Espace réservé du titre 16"/>
          <p:cNvSpPr>
            <a:spLocks noGrp="1"/>
          </p:cNvSpPr>
          <p:nvPr>
            <p:ph type="title"/>
          </p:nvPr>
        </p:nvSpPr>
        <p:spPr>
          <a:xfrm>
            <a:off x="358141" y="219825"/>
            <a:ext cx="10995660" cy="485054"/>
          </a:xfrm>
          <a:prstGeom prst="rect">
            <a:avLst/>
          </a:prstGeom>
        </p:spPr>
        <p:txBody>
          <a:bodyPr vert="horz" lIns="91440" tIns="45720" rIns="91440" bIns="45720" rtlCol="0" anchor="t">
            <a:normAutofit/>
          </a:bodyPr>
          <a:lstStyle/>
          <a:p>
            <a:pPr marL="0" lvl="0" indent="0" algn="l" defTabSz="914400" rtl="0" eaLnBrk="1" latinLnBrk="0" hangingPunct="1">
              <a:lnSpc>
                <a:spcPct val="90000"/>
              </a:lnSpc>
              <a:spcBef>
                <a:spcPts val="1000"/>
              </a:spcBef>
              <a:buFontTx/>
              <a:buNone/>
            </a:pPr>
            <a:r>
              <a:rPr lang="fr-FR" dirty="0" smtClean="0"/>
              <a:t>Cliquez et modifiez le titre</a:t>
            </a:r>
            <a:endParaRPr lang="fr-FR" dirty="0"/>
          </a:p>
        </p:txBody>
      </p:sp>
    </p:spTree>
    <p:extLst>
      <p:ext uri="{BB962C8B-B14F-4D97-AF65-F5344CB8AC3E}">
        <p14:creationId xmlns:p14="http://schemas.microsoft.com/office/powerpoint/2010/main" val="1603632809"/>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68" r:id="rId3"/>
    <p:sldLayoutId id="2147483669" r:id="rId4"/>
    <p:sldLayoutId id="2147483650" r:id="rId5"/>
    <p:sldLayoutId id="2147483651" r:id="rId6"/>
    <p:sldLayoutId id="2147483652" r:id="rId7"/>
    <p:sldLayoutId id="2147483653" r:id="rId8"/>
    <p:sldLayoutId id="2147483654" r:id="rId9"/>
    <p:sldLayoutId id="2147483655" r:id="rId10"/>
    <p:sldLayoutId id="2147483665" r:id="rId11"/>
    <p:sldLayoutId id="2147483674" r:id="rId12"/>
    <p:sldLayoutId id="2147483660" r:id="rId13"/>
    <p:sldLayoutId id="2147483661" r:id="rId14"/>
    <p:sldLayoutId id="2147483662" r:id="rId15"/>
    <p:sldLayoutId id="2147483663" r:id="rId16"/>
    <p:sldLayoutId id="2147483664" r:id="rId17"/>
    <p:sldLayoutId id="2147483670" r:id="rId18"/>
    <p:sldLayoutId id="2147483671" r:id="rId19"/>
    <p:sldLayoutId id="2147483673" r:id="rId20"/>
    <p:sldLayoutId id="2147483672" r:id="rId21"/>
    <p:sldLayoutId id="2147483666" r:id="rId22"/>
    <p:sldLayoutId id="2147483656" r:id="rId23"/>
    <p:sldLayoutId id="2147483657" r:id="rId24"/>
    <p:sldLayoutId id="2147483658" r:id="rId25"/>
    <p:sldLayoutId id="2147483659" r:id="rId26"/>
  </p:sldLayoutIdLst>
  <p:hf hdr="0"/>
  <p:txStyles>
    <p:titleStyle>
      <a:lvl1pPr algn="l" defTabSz="914400" rtl="0" eaLnBrk="1" latinLnBrk="0" hangingPunct="1">
        <a:lnSpc>
          <a:spcPct val="90000"/>
        </a:lnSpc>
        <a:spcBef>
          <a:spcPct val="0"/>
        </a:spcBef>
        <a:buNone/>
        <a:defRPr lang="fr-FR" sz="2800" b="1" kern="1200" cap="all" baseline="0">
          <a:solidFill>
            <a:schemeClr val="tx1"/>
          </a:solidFill>
          <a:latin typeface="+mn-lt"/>
          <a:ea typeface="+mn-ea"/>
          <a:cs typeface="+mn-cs"/>
        </a:defRPr>
      </a:lvl1pPr>
    </p:titleStyle>
    <p:body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fontScale="90000"/>
          </a:bodyPr>
          <a:lstStyle/>
          <a:p>
            <a:r>
              <a:rPr lang="fr-FR" dirty="0" err="1" smtClean="0"/>
              <a:t>Deep</a:t>
            </a:r>
            <a:r>
              <a:rPr lang="fr-FR" dirty="0" smtClean="0"/>
              <a:t> Dive in </a:t>
            </a:r>
            <a:r>
              <a:rPr lang="fr-FR" dirty="0" err="1" smtClean="0"/>
              <a:t>deep</a:t>
            </a:r>
            <a:r>
              <a:rPr lang="fr-FR" dirty="0" smtClean="0"/>
              <a:t> machine </a:t>
            </a:r>
            <a:r>
              <a:rPr lang="fr-FR" dirty="0" err="1" smtClean="0"/>
              <a:t>learning</a:t>
            </a:r>
            <a:endParaRPr lang="fr-FR" dirty="0"/>
          </a:p>
        </p:txBody>
      </p:sp>
      <p:sp>
        <p:nvSpPr>
          <p:cNvPr id="9" name="Espace réservé du texte 8"/>
          <p:cNvSpPr>
            <a:spLocks noGrp="1"/>
          </p:cNvSpPr>
          <p:nvPr>
            <p:ph type="body" sz="half" idx="2"/>
          </p:nvPr>
        </p:nvSpPr>
        <p:spPr/>
        <p:txBody>
          <a:bodyPr/>
          <a:lstStyle/>
          <a:p>
            <a:r>
              <a:rPr lang="fr-FR" dirty="0" smtClean="0"/>
              <a:t>Introduction </a:t>
            </a:r>
            <a:r>
              <a:rPr lang="fr-FR" dirty="0" smtClean="0"/>
              <a:t>à la reconnaissance d’image</a:t>
            </a:r>
            <a:endParaRPr lang="fr-FR" dirty="0"/>
          </a:p>
        </p:txBody>
      </p:sp>
      <p:sp>
        <p:nvSpPr>
          <p:cNvPr id="5" name="Espace réservé du texte 2"/>
          <p:cNvSpPr txBox="1">
            <a:spLocks/>
          </p:cNvSpPr>
          <p:nvPr/>
        </p:nvSpPr>
        <p:spPr>
          <a:xfrm>
            <a:off x="4927597" y="6524133"/>
            <a:ext cx="4577373" cy="333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fr-FR" sz="1400" dirty="0" smtClean="0">
                <a:solidFill>
                  <a:schemeClr val="bg1"/>
                </a:solidFill>
              </a:rPr>
              <a:t>Swann Legrand</a:t>
            </a:r>
            <a:endParaRPr lang="fr-FR" sz="1400" dirty="0">
              <a:solidFill>
                <a:schemeClr val="bg1"/>
              </a:solidFill>
            </a:endParaRPr>
          </a:p>
        </p:txBody>
      </p:sp>
      <p:pic>
        <p:nvPicPr>
          <p:cNvPr id="6" name="Imag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90750" y="6470462"/>
            <a:ext cx="360220" cy="360004"/>
          </a:xfrm>
          <a:prstGeom prst="rect">
            <a:avLst/>
          </a:prstGeom>
        </p:spPr>
      </p:pic>
    </p:spTree>
    <p:extLst>
      <p:ext uri="{BB962C8B-B14F-4D97-AF65-F5344CB8AC3E}">
        <p14:creationId xmlns:p14="http://schemas.microsoft.com/office/powerpoint/2010/main" val="191970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10</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La fonction </a:t>
            </a:r>
            <a:r>
              <a:rPr lang="fr-FR" sz="1100" b="1" u="sng"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b="1" u="sng"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pic>
        <p:nvPicPr>
          <p:cNvPr id="7" name="Image 6"/>
          <p:cNvPicPr>
            <a:picLocks noChangeAspect="1"/>
          </p:cNvPicPr>
          <p:nvPr/>
        </p:nvPicPr>
        <p:blipFill>
          <a:blip r:embed="rId3"/>
          <a:stretch>
            <a:fillRect/>
          </a:stretch>
        </p:blipFill>
        <p:spPr>
          <a:xfrm>
            <a:off x="4206932" y="359469"/>
            <a:ext cx="3459764" cy="2599184"/>
          </a:xfrm>
          <a:prstGeom prst="rect">
            <a:avLst/>
          </a:prstGeom>
        </p:spPr>
      </p:pic>
      <p:pic>
        <p:nvPicPr>
          <p:cNvPr id="9" name="Image 8"/>
          <p:cNvPicPr>
            <a:picLocks noChangeAspect="1"/>
          </p:cNvPicPr>
          <p:nvPr/>
        </p:nvPicPr>
        <p:blipFill>
          <a:blip r:embed="rId4"/>
          <a:stretch>
            <a:fillRect/>
          </a:stretch>
        </p:blipFill>
        <p:spPr>
          <a:xfrm>
            <a:off x="4284226" y="3225301"/>
            <a:ext cx="3305175" cy="2667000"/>
          </a:xfrm>
          <a:prstGeom prst="rect">
            <a:avLst/>
          </a:prstGeom>
        </p:spPr>
      </p:pic>
      <p:pic>
        <p:nvPicPr>
          <p:cNvPr id="1026" name="Picture 2" descr="Résultat de recherche d'images pour &quot;elu activation functio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4001588"/>
            <a:ext cx="3962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elu activation function&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9347" y="1767405"/>
            <a:ext cx="3378382" cy="216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11</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b="1" u="sng" dirty="0" smtClean="0">
                <a:solidFill>
                  <a:schemeClr val="tx1">
                    <a:lumMod val="40000"/>
                    <a:lumOff val="60000"/>
                  </a:schemeClr>
                </a:solidFill>
                <a:latin typeface="Century Gothic" charset="0"/>
                <a:ea typeface="Century Gothic" charset="0"/>
                <a:cs typeface="Century Gothic" charset="0"/>
              </a:rPr>
              <a:t>Descente du gradient</a:t>
            </a:r>
            <a:endParaRPr lang="fr-FR" sz="900" b="1" u="sng"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pic>
        <p:nvPicPr>
          <p:cNvPr id="2050" name="Picture 2" descr="Résultat de recherche d'images pour &quot;descente du gradient&quot;"/>
          <p:cNvPicPr>
            <a:picLocks noChangeAspect="1" noChangeArrowheads="1"/>
          </p:cNvPicPr>
          <p:nvPr/>
        </p:nvPicPr>
        <p:blipFill rotWithShape="1">
          <a:blip r:embed="rId3">
            <a:extLst>
              <a:ext uri="{28A0092B-C50C-407E-A947-70E740481C1C}">
                <a14:useLocalDpi xmlns:a14="http://schemas.microsoft.com/office/drawing/2010/main" val="0"/>
              </a:ext>
            </a:extLst>
          </a:blip>
          <a:srcRect l="6900" r="3065" b="4101"/>
          <a:stretch/>
        </p:blipFill>
        <p:spPr bwMode="auto">
          <a:xfrm>
            <a:off x="4217772" y="138631"/>
            <a:ext cx="3344563" cy="2868180"/>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p:cNvSpPr txBox="1"/>
          <p:nvPr/>
        </p:nvSpPr>
        <p:spPr>
          <a:xfrm>
            <a:off x="4333103" y="0"/>
            <a:ext cx="2530883" cy="369332"/>
          </a:xfrm>
          <a:prstGeom prst="rect">
            <a:avLst/>
          </a:prstGeom>
          <a:noFill/>
        </p:spPr>
        <p:txBody>
          <a:bodyPr wrap="square" rtlCol="0">
            <a:spAutoFit/>
          </a:bodyPr>
          <a:lstStyle/>
          <a:p>
            <a:r>
              <a:rPr lang="fr-FR" dirty="0" smtClean="0"/>
              <a:t>E(w) = F(w) - R</a:t>
            </a:r>
            <a:endParaRPr lang="fr-FR" dirty="0"/>
          </a:p>
        </p:txBody>
      </p:sp>
      <p:sp>
        <p:nvSpPr>
          <p:cNvPr id="27" name="ZoneTexte 26"/>
          <p:cNvSpPr txBox="1"/>
          <p:nvPr/>
        </p:nvSpPr>
        <p:spPr>
          <a:xfrm>
            <a:off x="7570573" y="2984846"/>
            <a:ext cx="576648" cy="369332"/>
          </a:xfrm>
          <a:prstGeom prst="rect">
            <a:avLst/>
          </a:prstGeom>
          <a:noFill/>
        </p:spPr>
        <p:txBody>
          <a:bodyPr wrap="square" rtlCol="0">
            <a:spAutoFit/>
          </a:bodyPr>
          <a:lstStyle/>
          <a:p>
            <a:r>
              <a:rPr lang="fr-FR" dirty="0" smtClean="0"/>
              <a:t>W0</a:t>
            </a:r>
            <a:endParaRPr lang="fr-FR" dirty="0"/>
          </a:p>
        </p:txBody>
      </p:sp>
      <p:sp>
        <p:nvSpPr>
          <p:cNvPr id="24" name="Rectangle 23"/>
          <p:cNvSpPr/>
          <p:nvPr/>
        </p:nvSpPr>
        <p:spPr>
          <a:xfrm>
            <a:off x="8067154" y="799258"/>
            <a:ext cx="4269117" cy="4524315"/>
          </a:xfrm>
          <a:prstGeom prst="rect">
            <a:avLst/>
          </a:prstGeom>
        </p:spPr>
        <p:txBody>
          <a:bodyPr wrap="none">
            <a:spAutoFit/>
          </a:bodyPr>
          <a:lstStyle/>
          <a:p>
            <a:r>
              <a:rPr lang="fr-FR" dirty="0" smtClean="0">
                <a:solidFill>
                  <a:srgbClr val="333333"/>
                </a:solidFill>
                <a:latin typeface="Arial" panose="020B0604020202020204" pitchFamily="34" charset="0"/>
              </a:rPr>
              <a:t>Version simpliste (</a:t>
            </a:r>
            <a:r>
              <a:rPr lang="el-GR" dirty="0" smtClean="0">
                <a:solidFill>
                  <a:srgbClr val="333333"/>
                </a:solidFill>
                <a:latin typeface="Arial" panose="020B0604020202020204" pitchFamily="34" charset="0"/>
              </a:rPr>
              <a:t>ε</a:t>
            </a:r>
            <a:r>
              <a:rPr lang="fr-FR" dirty="0" smtClean="0">
                <a:solidFill>
                  <a:srgbClr val="333333"/>
                </a:solidFill>
                <a:latin typeface="Arial" panose="020B0604020202020204" pitchFamily="34" charset="0"/>
              </a:rPr>
              <a:t> = 0,1)(xi = 2)</a:t>
            </a:r>
          </a:p>
          <a:p>
            <a:endParaRPr lang="fr-FR" dirty="0">
              <a:solidFill>
                <a:srgbClr val="333333"/>
              </a:solidFill>
              <a:latin typeface="Arial" panose="020B0604020202020204" pitchFamily="34" charset="0"/>
            </a:endParaRPr>
          </a:p>
          <a:p>
            <a:r>
              <a:rPr lang="pl-PL" dirty="0" smtClean="0">
                <a:solidFill>
                  <a:srgbClr val="333333"/>
                </a:solidFill>
                <a:latin typeface="Arial" panose="020B0604020202020204" pitchFamily="34" charset="0"/>
              </a:rPr>
              <a:t>wi </a:t>
            </a:r>
            <a:r>
              <a:rPr lang="pl-PL" dirty="0">
                <a:solidFill>
                  <a:srgbClr val="333333"/>
                </a:solidFill>
                <a:latin typeface="Arial" panose="020B0604020202020204" pitchFamily="34" charset="0"/>
              </a:rPr>
              <a:t>= wi + ε ∗ (c − o) ∗ </a:t>
            </a:r>
            <a:r>
              <a:rPr lang="pl-PL" dirty="0" smtClean="0">
                <a:solidFill>
                  <a:srgbClr val="333333"/>
                </a:solidFill>
                <a:latin typeface="Arial" panose="020B0604020202020204" pitchFamily="34" charset="0"/>
              </a:rPr>
              <a:t>xi</a:t>
            </a:r>
            <a:endParaRPr lang="fr-FR" dirty="0" smtClean="0">
              <a:solidFill>
                <a:srgbClr val="333333"/>
              </a:solidFill>
              <a:latin typeface="Arial" panose="020B0604020202020204" pitchFamily="34" charset="0"/>
            </a:endParaRPr>
          </a:p>
          <a:p>
            <a:endParaRPr lang="fr-FR" dirty="0">
              <a:solidFill>
                <a:srgbClr val="333333"/>
              </a:solidFill>
              <a:latin typeface="Arial" panose="020B0604020202020204" pitchFamily="34" charset="0"/>
            </a:endParaRPr>
          </a:p>
          <a:p>
            <a:r>
              <a:rPr lang="fr-FR" dirty="0" smtClean="0">
                <a:solidFill>
                  <a:srgbClr val="333333"/>
                </a:solidFill>
                <a:latin typeface="Arial" panose="020B0604020202020204" pitchFamily="34" charset="0"/>
              </a:rPr>
              <a:t>Exemple : F(</a:t>
            </a:r>
            <a:r>
              <a:rPr lang="fr-FR" dirty="0" err="1" smtClean="0">
                <a:solidFill>
                  <a:srgbClr val="333333"/>
                </a:solidFill>
                <a:latin typeface="Arial" panose="020B0604020202020204" pitchFamily="34" charset="0"/>
              </a:rPr>
              <a:t>wi</a:t>
            </a:r>
            <a:r>
              <a:rPr lang="fr-FR" dirty="0" smtClean="0">
                <a:solidFill>
                  <a:srgbClr val="333333"/>
                </a:solidFill>
                <a:latin typeface="Arial" panose="020B0604020202020204" pitchFamily="34" charset="0"/>
              </a:rPr>
              <a:t>) = x*</a:t>
            </a:r>
            <a:r>
              <a:rPr lang="fr-FR" dirty="0" err="1" smtClean="0">
                <a:solidFill>
                  <a:srgbClr val="333333"/>
                </a:solidFill>
                <a:latin typeface="Arial" panose="020B0604020202020204" pitchFamily="34" charset="0"/>
              </a:rPr>
              <a:t>wi</a:t>
            </a:r>
            <a:endParaRPr lang="fr-FR" dirty="0" smtClean="0">
              <a:solidFill>
                <a:srgbClr val="333333"/>
              </a:solidFill>
              <a:latin typeface="Arial" panose="020B0604020202020204" pitchFamily="34" charset="0"/>
            </a:endParaRPr>
          </a:p>
          <a:p>
            <a:endParaRPr lang="fr-FR" dirty="0">
              <a:solidFill>
                <a:srgbClr val="333333"/>
              </a:solidFill>
              <a:latin typeface="Arial" panose="020B0604020202020204" pitchFamily="34" charset="0"/>
            </a:endParaRPr>
          </a:p>
          <a:p>
            <a:r>
              <a:rPr lang="fr-FR" dirty="0" err="1" smtClean="0">
                <a:solidFill>
                  <a:srgbClr val="333333"/>
                </a:solidFill>
                <a:latin typeface="Arial" panose="020B0604020202020204" pitchFamily="34" charset="0"/>
              </a:rPr>
              <a:t>wi</a:t>
            </a:r>
            <a:r>
              <a:rPr lang="fr-FR" dirty="0" smtClean="0">
                <a:solidFill>
                  <a:srgbClr val="333333"/>
                </a:solidFill>
                <a:latin typeface="Arial" panose="020B0604020202020204" pitchFamily="34" charset="0"/>
              </a:rPr>
              <a:t> = -3 + 0,1 * (5-(2*(-3))) * 2 = -0,8</a:t>
            </a:r>
          </a:p>
          <a:p>
            <a:r>
              <a:rPr lang="fr-FR" dirty="0" err="1">
                <a:solidFill>
                  <a:srgbClr val="333333"/>
                </a:solidFill>
                <a:latin typeface="Arial" panose="020B0604020202020204" pitchFamily="34" charset="0"/>
              </a:rPr>
              <a:t>w</a:t>
            </a:r>
            <a:r>
              <a:rPr lang="fr-FR" dirty="0" err="1" smtClean="0">
                <a:solidFill>
                  <a:srgbClr val="333333"/>
                </a:solidFill>
                <a:latin typeface="Arial" panose="020B0604020202020204" pitchFamily="34" charset="0"/>
              </a:rPr>
              <a:t>i</a:t>
            </a:r>
            <a:r>
              <a:rPr lang="fr-FR" dirty="0" smtClean="0">
                <a:solidFill>
                  <a:srgbClr val="333333"/>
                </a:solidFill>
                <a:latin typeface="Arial" panose="020B0604020202020204" pitchFamily="34" charset="0"/>
              </a:rPr>
              <a:t> = -0,8 + 0,1 * (5-(2*-0,8))*2 = 0,52</a:t>
            </a:r>
          </a:p>
          <a:p>
            <a:r>
              <a:rPr lang="fr-FR" dirty="0">
                <a:solidFill>
                  <a:srgbClr val="333333"/>
                </a:solidFill>
                <a:latin typeface="Arial" panose="020B0604020202020204" pitchFamily="34" charset="0"/>
              </a:rPr>
              <a:t>Wi = 0,52 + 0,1 * (5-(2*0,52))*2 = 1,312 </a:t>
            </a:r>
          </a:p>
          <a:p>
            <a:r>
              <a:rPr lang="fr-FR" dirty="0" smtClean="0">
                <a:solidFill>
                  <a:srgbClr val="333333"/>
                </a:solidFill>
                <a:latin typeface="Arial" panose="020B0604020202020204" pitchFamily="34" charset="0"/>
              </a:rPr>
              <a:t>Wi = 1,312 + 0,1 * (5-(2* 1,312))*2 = 1,8</a:t>
            </a:r>
          </a:p>
          <a:p>
            <a:r>
              <a:rPr lang="fr-FR" dirty="0" smtClean="0">
                <a:solidFill>
                  <a:srgbClr val="333333"/>
                </a:solidFill>
                <a:latin typeface="Arial" panose="020B0604020202020204" pitchFamily="34" charset="0"/>
              </a:rPr>
              <a:t>…</a:t>
            </a:r>
          </a:p>
          <a:p>
            <a:r>
              <a:rPr lang="fr-FR" dirty="0" smtClean="0">
                <a:solidFill>
                  <a:srgbClr val="333333"/>
                </a:solidFill>
                <a:latin typeface="Arial" panose="020B0604020202020204" pitchFamily="34" charset="0"/>
              </a:rPr>
              <a:t>Wi = 2,49</a:t>
            </a:r>
          </a:p>
          <a:p>
            <a:endParaRPr lang="fr-FR" dirty="0">
              <a:solidFill>
                <a:srgbClr val="333333"/>
              </a:solidFill>
              <a:latin typeface="Arial" panose="020B0604020202020204" pitchFamily="34" charset="0"/>
            </a:endParaRPr>
          </a:p>
          <a:p>
            <a:r>
              <a:rPr lang="fr-FR" dirty="0" smtClean="0">
                <a:solidFill>
                  <a:srgbClr val="333333"/>
                </a:solidFill>
                <a:latin typeface="Arial" panose="020B0604020202020204" pitchFamily="34" charset="0"/>
              </a:rPr>
              <a:t>Soit : E(2,49) = 2*2,49 – 5 = 0,02</a:t>
            </a:r>
          </a:p>
          <a:p>
            <a:endParaRPr lang="fr-FR" dirty="0">
              <a:solidFill>
                <a:srgbClr val="333333"/>
              </a:solidFill>
              <a:latin typeface="Arial" panose="020B0604020202020204" pitchFamily="34" charset="0"/>
            </a:endParaRPr>
          </a:p>
          <a:p>
            <a:r>
              <a:rPr lang="fr-FR" dirty="0" smtClean="0">
                <a:solidFill>
                  <a:srgbClr val="333333"/>
                </a:solidFill>
                <a:latin typeface="Arial" panose="020B0604020202020204" pitchFamily="34" charset="0"/>
              </a:rPr>
              <a:t>On minimise l’erreur</a:t>
            </a:r>
          </a:p>
        </p:txBody>
      </p:sp>
      <p:sp>
        <p:nvSpPr>
          <p:cNvPr id="29" name="Triangle isocèle 28"/>
          <p:cNvSpPr/>
          <p:nvPr/>
        </p:nvSpPr>
        <p:spPr>
          <a:xfrm rot="5400000">
            <a:off x="7826462" y="915625"/>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3864052" y="3510700"/>
            <a:ext cx="4128118" cy="2585323"/>
          </a:xfrm>
          <a:prstGeom prst="rect">
            <a:avLst/>
          </a:prstGeom>
        </p:spPr>
        <p:txBody>
          <a:bodyPr wrap="none">
            <a:spAutoFit/>
          </a:bodyPr>
          <a:lstStyle/>
          <a:p>
            <a:r>
              <a:rPr lang="fr-FR" dirty="0" smtClean="0">
                <a:solidFill>
                  <a:srgbClr val="333333"/>
                </a:solidFill>
                <a:latin typeface="Arial" panose="020B0604020202020204" pitchFamily="34" charset="0"/>
              </a:rPr>
              <a:t>Version Réelle </a:t>
            </a:r>
            <a:r>
              <a:rPr lang="fr-FR" dirty="0">
                <a:solidFill>
                  <a:srgbClr val="333333"/>
                </a:solidFill>
                <a:latin typeface="Arial" panose="020B0604020202020204" pitchFamily="34" charset="0"/>
              </a:rPr>
              <a:t>(</a:t>
            </a:r>
            <a:r>
              <a:rPr lang="el-GR" dirty="0">
                <a:solidFill>
                  <a:srgbClr val="333333"/>
                </a:solidFill>
                <a:latin typeface="Arial" panose="020B0604020202020204" pitchFamily="34" charset="0"/>
              </a:rPr>
              <a:t>ε</a:t>
            </a:r>
            <a:r>
              <a:rPr lang="fr-FR" dirty="0">
                <a:solidFill>
                  <a:srgbClr val="333333"/>
                </a:solidFill>
                <a:latin typeface="Arial" panose="020B0604020202020204" pitchFamily="34" charset="0"/>
              </a:rPr>
              <a:t> = </a:t>
            </a:r>
            <a:r>
              <a:rPr lang="fr-FR" dirty="0" smtClean="0">
                <a:solidFill>
                  <a:srgbClr val="333333"/>
                </a:solidFill>
                <a:latin typeface="Arial" panose="020B0604020202020204" pitchFamily="34" charset="0"/>
              </a:rPr>
              <a:t>0,1) </a:t>
            </a:r>
            <a:r>
              <a:rPr lang="fr-FR" dirty="0">
                <a:solidFill>
                  <a:srgbClr val="333333"/>
                </a:solidFill>
                <a:latin typeface="Arial" panose="020B0604020202020204" pitchFamily="34" charset="0"/>
              </a:rPr>
              <a:t>(xi = 2</a:t>
            </a:r>
            <a:r>
              <a:rPr lang="fr-FR" dirty="0" smtClean="0">
                <a:solidFill>
                  <a:srgbClr val="333333"/>
                </a:solidFill>
                <a:latin typeface="Arial" panose="020B0604020202020204" pitchFamily="34" charset="0"/>
              </a:rPr>
              <a:t>) (R = 5)</a:t>
            </a:r>
            <a:endParaRPr lang="fr-FR" dirty="0">
              <a:solidFill>
                <a:srgbClr val="333333"/>
              </a:solidFill>
              <a:latin typeface="Arial" panose="020B0604020202020204" pitchFamily="34" charset="0"/>
            </a:endParaRPr>
          </a:p>
          <a:p>
            <a:endParaRPr lang="fr-FR" dirty="0">
              <a:solidFill>
                <a:srgbClr val="333333"/>
              </a:solidFill>
              <a:latin typeface="Arial" panose="020B0604020202020204" pitchFamily="34" charset="0"/>
            </a:endParaRPr>
          </a:p>
          <a:p>
            <a:r>
              <a:rPr lang="pl-PL" dirty="0" smtClean="0">
                <a:solidFill>
                  <a:srgbClr val="333333"/>
                </a:solidFill>
                <a:latin typeface="Arial" panose="020B0604020202020204" pitchFamily="34" charset="0"/>
              </a:rPr>
              <a:t>wi </a:t>
            </a:r>
            <a:r>
              <a:rPr lang="pl-PL" dirty="0">
                <a:solidFill>
                  <a:srgbClr val="333333"/>
                </a:solidFill>
                <a:latin typeface="Arial" panose="020B0604020202020204" pitchFamily="34" charset="0"/>
              </a:rPr>
              <a:t>= wi + ε ∗ (c − o) ∗ </a:t>
            </a:r>
            <a:r>
              <a:rPr lang="pl-PL" dirty="0" smtClean="0">
                <a:solidFill>
                  <a:srgbClr val="333333"/>
                </a:solidFill>
                <a:latin typeface="Arial" panose="020B0604020202020204" pitchFamily="34" charset="0"/>
              </a:rPr>
              <a:t>xi</a:t>
            </a:r>
            <a:r>
              <a:rPr lang="fr-FR" dirty="0" smtClean="0">
                <a:solidFill>
                  <a:srgbClr val="333333"/>
                </a:solidFill>
                <a:latin typeface="Arial" panose="020B0604020202020204" pitchFamily="34" charset="0"/>
              </a:rPr>
              <a:t> * F’(</a:t>
            </a:r>
            <a:r>
              <a:rPr lang="fr-FR" dirty="0" err="1" smtClean="0">
                <a:solidFill>
                  <a:srgbClr val="333333"/>
                </a:solidFill>
                <a:latin typeface="Arial" panose="020B0604020202020204" pitchFamily="34" charset="0"/>
              </a:rPr>
              <a:t>x.wi</a:t>
            </a:r>
            <a:r>
              <a:rPr lang="fr-FR" dirty="0" smtClean="0">
                <a:solidFill>
                  <a:srgbClr val="333333"/>
                </a:solidFill>
                <a:latin typeface="Arial" panose="020B0604020202020204" pitchFamily="34" charset="0"/>
              </a:rPr>
              <a:t>)</a:t>
            </a:r>
          </a:p>
          <a:p>
            <a:endParaRPr lang="fr-FR" dirty="0">
              <a:solidFill>
                <a:srgbClr val="333333"/>
              </a:solidFill>
              <a:latin typeface="Arial" panose="020B0604020202020204" pitchFamily="34" charset="0"/>
            </a:endParaRPr>
          </a:p>
          <a:p>
            <a:r>
              <a:rPr lang="fr-FR" dirty="0" smtClean="0">
                <a:solidFill>
                  <a:srgbClr val="333333"/>
                </a:solidFill>
                <a:latin typeface="Arial" panose="020B0604020202020204" pitchFamily="34" charset="0"/>
              </a:rPr>
              <a:t>(Même calcul pour F(</a:t>
            </a:r>
            <a:r>
              <a:rPr lang="fr-FR" dirty="0" err="1" smtClean="0">
                <a:solidFill>
                  <a:srgbClr val="333333"/>
                </a:solidFill>
                <a:latin typeface="Arial" panose="020B0604020202020204" pitchFamily="34" charset="0"/>
              </a:rPr>
              <a:t>wi</a:t>
            </a:r>
            <a:r>
              <a:rPr lang="fr-FR" dirty="0" smtClean="0">
                <a:solidFill>
                  <a:srgbClr val="333333"/>
                </a:solidFill>
                <a:latin typeface="Arial" panose="020B0604020202020204" pitchFamily="34" charset="0"/>
              </a:rPr>
              <a:t>) = </a:t>
            </a:r>
            <a:r>
              <a:rPr lang="fr-FR" dirty="0" err="1" smtClean="0">
                <a:solidFill>
                  <a:srgbClr val="333333"/>
                </a:solidFill>
                <a:latin typeface="Arial" panose="020B0604020202020204" pitchFamily="34" charset="0"/>
              </a:rPr>
              <a:t>x.wi</a:t>
            </a:r>
            <a:r>
              <a:rPr lang="fr-FR" dirty="0" smtClean="0">
                <a:solidFill>
                  <a:srgbClr val="333333"/>
                </a:solidFill>
                <a:latin typeface="Arial" panose="020B0604020202020204" pitchFamily="34" charset="0"/>
              </a:rPr>
              <a:t> </a:t>
            </a:r>
          </a:p>
          <a:p>
            <a:r>
              <a:rPr lang="fr-FR" dirty="0" smtClean="0">
                <a:solidFill>
                  <a:srgbClr val="333333"/>
                </a:solidFill>
                <a:latin typeface="Arial" panose="020B0604020202020204" pitchFamily="34" charset="0"/>
              </a:rPr>
              <a:t>car la dérivé vaut 1)</a:t>
            </a:r>
          </a:p>
          <a:p>
            <a:endParaRPr lang="fr-FR" dirty="0" smtClean="0">
              <a:solidFill>
                <a:srgbClr val="333333"/>
              </a:solidFill>
              <a:latin typeface="Arial" panose="020B0604020202020204" pitchFamily="34" charset="0"/>
            </a:endParaRPr>
          </a:p>
          <a:p>
            <a:endParaRPr lang="fr-FR" dirty="0">
              <a:solidFill>
                <a:srgbClr val="333333"/>
              </a:solidFill>
              <a:latin typeface="Arial" panose="020B0604020202020204" pitchFamily="34" charset="0"/>
            </a:endParaRPr>
          </a:p>
          <a:p>
            <a:endParaRPr lang="fr-FR" dirty="0"/>
          </a:p>
        </p:txBody>
      </p:sp>
      <p:sp>
        <p:nvSpPr>
          <p:cNvPr id="31" name="Triangle isocèle 30"/>
          <p:cNvSpPr/>
          <p:nvPr/>
        </p:nvSpPr>
        <p:spPr>
          <a:xfrm rot="5400000">
            <a:off x="3623360" y="3627067"/>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4663478" y="2984846"/>
            <a:ext cx="2352838" cy="369332"/>
          </a:xfrm>
          <a:prstGeom prst="rect">
            <a:avLst/>
          </a:prstGeom>
          <a:noFill/>
        </p:spPr>
        <p:txBody>
          <a:bodyPr wrap="square" rtlCol="0">
            <a:spAutoFit/>
          </a:bodyPr>
          <a:lstStyle/>
          <a:p>
            <a:r>
              <a:rPr lang="fr-FR" dirty="0" smtClean="0"/>
              <a:t>-3               0</a:t>
            </a:r>
            <a:endParaRPr lang="fr-FR" dirty="0"/>
          </a:p>
        </p:txBody>
      </p:sp>
      <p:sp>
        <p:nvSpPr>
          <p:cNvPr id="33" name="ZoneTexte 32"/>
          <p:cNvSpPr txBox="1"/>
          <p:nvPr/>
        </p:nvSpPr>
        <p:spPr>
          <a:xfrm>
            <a:off x="3879058" y="820800"/>
            <a:ext cx="685212" cy="2031325"/>
          </a:xfrm>
          <a:prstGeom prst="rect">
            <a:avLst/>
          </a:prstGeom>
          <a:noFill/>
        </p:spPr>
        <p:txBody>
          <a:bodyPr wrap="square" rtlCol="0">
            <a:spAutoFit/>
          </a:bodyPr>
          <a:lstStyle/>
          <a:p>
            <a:r>
              <a:rPr lang="fr-FR" dirty="0" smtClean="0"/>
              <a:t>9</a:t>
            </a:r>
          </a:p>
          <a:p>
            <a:endParaRPr lang="fr-FR" dirty="0"/>
          </a:p>
          <a:p>
            <a:endParaRPr lang="fr-FR" dirty="0" smtClean="0"/>
          </a:p>
          <a:p>
            <a:r>
              <a:rPr lang="fr-FR" dirty="0" smtClean="0"/>
              <a:t>1,44</a:t>
            </a:r>
          </a:p>
          <a:p>
            <a:endParaRPr lang="fr-FR" dirty="0"/>
          </a:p>
          <a:p>
            <a:endParaRPr lang="fr-FR" dirty="0" smtClean="0"/>
          </a:p>
          <a:p>
            <a:r>
              <a:rPr lang="fr-FR" dirty="0"/>
              <a:t>0</a:t>
            </a:r>
          </a:p>
        </p:txBody>
      </p:sp>
      <p:sp>
        <p:nvSpPr>
          <p:cNvPr id="34" name="ZoneTexte 33"/>
          <p:cNvSpPr txBox="1"/>
          <p:nvPr/>
        </p:nvSpPr>
        <p:spPr>
          <a:xfrm>
            <a:off x="7232967" y="106744"/>
            <a:ext cx="3715385" cy="369332"/>
          </a:xfrm>
          <a:prstGeom prst="rect">
            <a:avLst/>
          </a:prstGeom>
          <a:noFill/>
        </p:spPr>
        <p:txBody>
          <a:bodyPr wrap="square" rtlCol="0">
            <a:spAutoFit/>
          </a:bodyPr>
          <a:lstStyle/>
          <a:p>
            <a:r>
              <a:rPr lang="fr-FR" dirty="0" smtClean="0"/>
              <a:t>S = sortie, R = résultat attendu</a:t>
            </a:r>
            <a:endParaRPr lang="fr-FR" dirty="0"/>
          </a:p>
        </p:txBody>
      </p:sp>
    </p:spTree>
    <p:extLst>
      <p:ext uri="{BB962C8B-B14F-4D97-AF65-F5344CB8AC3E}">
        <p14:creationId xmlns:p14="http://schemas.microsoft.com/office/powerpoint/2010/main" val="52821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animBg="1"/>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12</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b="1" u="sng" dirty="0" smtClean="0">
                <a:solidFill>
                  <a:schemeClr val="tx1">
                    <a:lumMod val="40000"/>
                    <a:lumOff val="60000"/>
                  </a:schemeClr>
                </a:solidFill>
                <a:latin typeface="Century Gothic" charset="0"/>
                <a:ea typeface="Century Gothic" charset="0"/>
                <a:cs typeface="Century Gothic" charset="0"/>
              </a:rPr>
              <a:t>MNIST</a:t>
            </a:r>
            <a:endParaRPr lang="fr-FR" sz="1100" b="1" u="sng"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15" name="Ellipse 14"/>
          <p:cNvSpPr/>
          <p:nvPr/>
        </p:nvSpPr>
        <p:spPr>
          <a:xfrm>
            <a:off x="6100117" y="1195679"/>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6060987" y="3633173"/>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6100118" y="2221827"/>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a:endCxn id="15" idx="2"/>
          </p:cNvCxnSpPr>
          <p:nvPr/>
        </p:nvCxnSpPr>
        <p:spPr>
          <a:xfrm>
            <a:off x="4679092" y="1385146"/>
            <a:ext cx="1421025" cy="16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17" idx="2"/>
          </p:cNvCxnSpPr>
          <p:nvPr/>
        </p:nvCxnSpPr>
        <p:spPr>
          <a:xfrm>
            <a:off x="4679092" y="1380489"/>
            <a:ext cx="1421026" cy="119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27" idx="3"/>
            <a:endCxn id="16" idx="2"/>
          </p:cNvCxnSpPr>
          <p:nvPr/>
        </p:nvCxnSpPr>
        <p:spPr>
          <a:xfrm>
            <a:off x="4679092" y="1355955"/>
            <a:ext cx="1381895" cy="263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endCxn id="15" idx="2"/>
          </p:cNvCxnSpPr>
          <p:nvPr/>
        </p:nvCxnSpPr>
        <p:spPr>
          <a:xfrm flipV="1">
            <a:off x="4679091" y="1554025"/>
            <a:ext cx="1421026" cy="126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endCxn id="17" idx="2"/>
          </p:cNvCxnSpPr>
          <p:nvPr/>
        </p:nvCxnSpPr>
        <p:spPr>
          <a:xfrm flipV="1">
            <a:off x="4679092" y="2580173"/>
            <a:ext cx="1421026" cy="2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28" idx="3"/>
            <a:endCxn id="16" idx="2"/>
          </p:cNvCxnSpPr>
          <p:nvPr/>
        </p:nvCxnSpPr>
        <p:spPr>
          <a:xfrm>
            <a:off x="4683208" y="2818169"/>
            <a:ext cx="1377779" cy="117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32" idx="3"/>
            <a:endCxn id="16" idx="2"/>
          </p:cNvCxnSpPr>
          <p:nvPr/>
        </p:nvCxnSpPr>
        <p:spPr>
          <a:xfrm flipV="1">
            <a:off x="4778451" y="3991519"/>
            <a:ext cx="1282536" cy="263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17" idx="2"/>
          </p:cNvCxnSpPr>
          <p:nvPr/>
        </p:nvCxnSpPr>
        <p:spPr>
          <a:xfrm flipV="1">
            <a:off x="4679092" y="2580173"/>
            <a:ext cx="1421026" cy="169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endCxn id="15" idx="2"/>
          </p:cNvCxnSpPr>
          <p:nvPr/>
        </p:nvCxnSpPr>
        <p:spPr>
          <a:xfrm flipV="1">
            <a:off x="4679092" y="1554025"/>
            <a:ext cx="1421025" cy="27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à coins arrondis 26"/>
          <p:cNvSpPr/>
          <p:nvPr/>
        </p:nvSpPr>
        <p:spPr>
          <a:xfrm>
            <a:off x="4135395" y="1219672"/>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à coins arrondis 27"/>
          <p:cNvSpPr/>
          <p:nvPr/>
        </p:nvSpPr>
        <p:spPr>
          <a:xfrm>
            <a:off x="4139511" y="2681886"/>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28"/>
          <p:cNvSpPr/>
          <p:nvPr/>
        </p:nvSpPr>
        <p:spPr>
          <a:xfrm>
            <a:off x="4143627" y="4127624"/>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4135395" y="1195679"/>
            <a:ext cx="543696" cy="369332"/>
          </a:xfrm>
          <a:prstGeom prst="rect">
            <a:avLst/>
          </a:prstGeom>
          <a:noFill/>
        </p:spPr>
        <p:txBody>
          <a:bodyPr wrap="square" rtlCol="0">
            <a:spAutoFit/>
          </a:bodyPr>
          <a:lstStyle/>
          <a:p>
            <a:pPr algn="ctr"/>
            <a:r>
              <a:rPr lang="fr-FR" dirty="0" smtClean="0"/>
              <a:t>I1</a:t>
            </a:r>
            <a:endParaRPr lang="fr-FR" dirty="0"/>
          </a:p>
        </p:txBody>
      </p:sp>
      <p:sp>
        <p:nvSpPr>
          <p:cNvPr id="31" name="ZoneTexte 30"/>
          <p:cNvSpPr txBox="1"/>
          <p:nvPr/>
        </p:nvSpPr>
        <p:spPr>
          <a:xfrm>
            <a:off x="4131273" y="2633185"/>
            <a:ext cx="543696" cy="369332"/>
          </a:xfrm>
          <a:prstGeom prst="rect">
            <a:avLst/>
          </a:prstGeom>
          <a:noFill/>
        </p:spPr>
        <p:txBody>
          <a:bodyPr wrap="square" rtlCol="0">
            <a:spAutoFit/>
          </a:bodyPr>
          <a:lstStyle/>
          <a:p>
            <a:pPr algn="ctr"/>
            <a:r>
              <a:rPr lang="fr-FR" dirty="0" smtClean="0"/>
              <a:t>I2</a:t>
            </a:r>
            <a:endParaRPr lang="fr-FR" dirty="0"/>
          </a:p>
        </p:txBody>
      </p:sp>
      <p:sp>
        <p:nvSpPr>
          <p:cNvPr id="32" name="ZoneTexte 31"/>
          <p:cNvSpPr txBox="1"/>
          <p:nvPr/>
        </p:nvSpPr>
        <p:spPr>
          <a:xfrm>
            <a:off x="4127150" y="4070691"/>
            <a:ext cx="651301" cy="369332"/>
          </a:xfrm>
          <a:prstGeom prst="rect">
            <a:avLst/>
          </a:prstGeom>
          <a:noFill/>
        </p:spPr>
        <p:txBody>
          <a:bodyPr wrap="square" rtlCol="0">
            <a:spAutoFit/>
          </a:bodyPr>
          <a:lstStyle/>
          <a:p>
            <a:pPr algn="ctr"/>
            <a:r>
              <a:rPr lang="fr-FR" dirty="0" smtClean="0"/>
              <a:t>I784</a:t>
            </a:r>
            <a:endParaRPr lang="fr-FR" dirty="0"/>
          </a:p>
        </p:txBody>
      </p:sp>
      <p:sp>
        <p:nvSpPr>
          <p:cNvPr id="33" name="ZoneTexte 32"/>
          <p:cNvSpPr txBox="1"/>
          <p:nvPr/>
        </p:nvSpPr>
        <p:spPr>
          <a:xfrm>
            <a:off x="6038336" y="1355955"/>
            <a:ext cx="875606" cy="461665"/>
          </a:xfrm>
          <a:prstGeom prst="rect">
            <a:avLst/>
          </a:prstGeom>
          <a:noFill/>
        </p:spPr>
        <p:txBody>
          <a:bodyPr wrap="square" rtlCol="0">
            <a:spAutoFit/>
          </a:bodyPr>
          <a:lstStyle/>
          <a:p>
            <a:pPr algn="ctr"/>
            <a:r>
              <a:rPr lang="fr-FR" sz="1200" dirty="0" smtClean="0"/>
              <a:t>Neurone 1</a:t>
            </a:r>
            <a:endParaRPr lang="fr-FR" sz="1200" dirty="0"/>
          </a:p>
        </p:txBody>
      </p:sp>
      <p:sp>
        <p:nvSpPr>
          <p:cNvPr id="34" name="ZoneTexte 33"/>
          <p:cNvSpPr txBox="1"/>
          <p:nvPr/>
        </p:nvSpPr>
        <p:spPr>
          <a:xfrm>
            <a:off x="6037135" y="2396715"/>
            <a:ext cx="875606" cy="461665"/>
          </a:xfrm>
          <a:prstGeom prst="rect">
            <a:avLst/>
          </a:prstGeom>
          <a:noFill/>
        </p:spPr>
        <p:txBody>
          <a:bodyPr wrap="square" rtlCol="0">
            <a:spAutoFit/>
          </a:bodyPr>
          <a:lstStyle/>
          <a:p>
            <a:pPr algn="ctr"/>
            <a:r>
              <a:rPr lang="fr-FR" sz="1200" dirty="0" smtClean="0"/>
              <a:t>Neurone 2</a:t>
            </a:r>
            <a:endParaRPr lang="fr-FR" sz="1200" dirty="0"/>
          </a:p>
        </p:txBody>
      </p:sp>
      <p:sp>
        <p:nvSpPr>
          <p:cNvPr id="35" name="ZoneTexte 34"/>
          <p:cNvSpPr txBox="1"/>
          <p:nvPr/>
        </p:nvSpPr>
        <p:spPr>
          <a:xfrm>
            <a:off x="6028035" y="3775773"/>
            <a:ext cx="875606" cy="461665"/>
          </a:xfrm>
          <a:prstGeom prst="rect">
            <a:avLst/>
          </a:prstGeom>
          <a:noFill/>
        </p:spPr>
        <p:txBody>
          <a:bodyPr wrap="square" rtlCol="0">
            <a:spAutoFit/>
          </a:bodyPr>
          <a:lstStyle/>
          <a:p>
            <a:pPr algn="ctr"/>
            <a:r>
              <a:rPr lang="fr-FR" sz="1200" dirty="0" smtClean="0"/>
              <a:t>Neurone 10</a:t>
            </a:r>
            <a:endParaRPr lang="fr-FR" sz="1200" dirty="0"/>
          </a:p>
        </p:txBody>
      </p:sp>
      <p:sp>
        <p:nvSpPr>
          <p:cNvPr id="43" name="ZoneTexte 42"/>
          <p:cNvSpPr txBox="1"/>
          <p:nvPr/>
        </p:nvSpPr>
        <p:spPr>
          <a:xfrm>
            <a:off x="3962931" y="3138996"/>
            <a:ext cx="875606" cy="646331"/>
          </a:xfrm>
          <a:prstGeom prst="rect">
            <a:avLst/>
          </a:prstGeom>
          <a:noFill/>
        </p:spPr>
        <p:txBody>
          <a:bodyPr wrap="square" rtlCol="0">
            <a:spAutoFit/>
          </a:bodyPr>
          <a:lstStyle/>
          <a:p>
            <a:pPr algn="ctr"/>
            <a:r>
              <a:rPr lang="fr-FR" sz="1200" dirty="0" smtClean="0"/>
              <a:t>.</a:t>
            </a:r>
          </a:p>
          <a:p>
            <a:pPr algn="ctr"/>
            <a:r>
              <a:rPr lang="fr-FR" sz="1200" dirty="0" smtClean="0"/>
              <a:t>.</a:t>
            </a:r>
          </a:p>
          <a:p>
            <a:pPr algn="ctr"/>
            <a:r>
              <a:rPr lang="fr-FR" sz="1200" dirty="0"/>
              <a:t>.</a:t>
            </a:r>
          </a:p>
        </p:txBody>
      </p:sp>
      <p:cxnSp>
        <p:nvCxnSpPr>
          <p:cNvPr id="44" name="Connecteur droit avec flèche 43"/>
          <p:cNvCxnSpPr>
            <a:stCxn id="15" idx="6"/>
          </p:cNvCxnSpPr>
          <p:nvPr/>
        </p:nvCxnSpPr>
        <p:spPr>
          <a:xfrm>
            <a:off x="6849760" y="1554025"/>
            <a:ext cx="356288" cy="1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6849761" y="2588411"/>
            <a:ext cx="356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6884421" y="3991518"/>
            <a:ext cx="376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225779" y="1439934"/>
            <a:ext cx="373623" cy="276999"/>
          </a:xfrm>
          <a:prstGeom prst="rect">
            <a:avLst/>
          </a:prstGeom>
          <a:noFill/>
        </p:spPr>
        <p:txBody>
          <a:bodyPr wrap="square" rtlCol="0">
            <a:spAutoFit/>
          </a:bodyPr>
          <a:lstStyle/>
          <a:p>
            <a:pPr algn="ctr"/>
            <a:r>
              <a:rPr lang="fr-FR" sz="1200" dirty="0" smtClean="0"/>
              <a:t>0</a:t>
            </a:r>
            <a:endParaRPr lang="fr-FR" sz="1200" dirty="0"/>
          </a:p>
        </p:txBody>
      </p:sp>
      <p:sp>
        <p:nvSpPr>
          <p:cNvPr id="56" name="ZoneTexte 55"/>
          <p:cNvSpPr txBox="1"/>
          <p:nvPr/>
        </p:nvSpPr>
        <p:spPr>
          <a:xfrm>
            <a:off x="6008815" y="2896328"/>
            <a:ext cx="875606" cy="646331"/>
          </a:xfrm>
          <a:prstGeom prst="rect">
            <a:avLst/>
          </a:prstGeom>
          <a:noFill/>
        </p:spPr>
        <p:txBody>
          <a:bodyPr wrap="square" rtlCol="0">
            <a:spAutoFit/>
          </a:bodyPr>
          <a:lstStyle/>
          <a:p>
            <a:pPr algn="ctr"/>
            <a:r>
              <a:rPr lang="fr-FR" sz="1200" dirty="0" smtClean="0"/>
              <a:t>.</a:t>
            </a:r>
          </a:p>
          <a:p>
            <a:pPr algn="ctr"/>
            <a:r>
              <a:rPr lang="fr-FR" sz="1200" dirty="0" smtClean="0"/>
              <a:t>.</a:t>
            </a:r>
          </a:p>
          <a:p>
            <a:pPr algn="ctr"/>
            <a:r>
              <a:rPr lang="fr-FR" sz="1200" dirty="0"/>
              <a:t>.</a:t>
            </a:r>
          </a:p>
        </p:txBody>
      </p:sp>
      <p:sp>
        <p:nvSpPr>
          <p:cNvPr id="57" name="ZoneTexte 56"/>
          <p:cNvSpPr txBox="1"/>
          <p:nvPr/>
        </p:nvSpPr>
        <p:spPr>
          <a:xfrm>
            <a:off x="7232218" y="2489047"/>
            <a:ext cx="373623" cy="276999"/>
          </a:xfrm>
          <a:prstGeom prst="rect">
            <a:avLst/>
          </a:prstGeom>
          <a:noFill/>
        </p:spPr>
        <p:txBody>
          <a:bodyPr wrap="square" rtlCol="0">
            <a:spAutoFit/>
          </a:bodyPr>
          <a:lstStyle/>
          <a:p>
            <a:pPr algn="ctr"/>
            <a:r>
              <a:rPr lang="fr-FR" sz="1200" dirty="0" smtClean="0"/>
              <a:t>0</a:t>
            </a:r>
            <a:endParaRPr lang="fr-FR" sz="1200" dirty="0"/>
          </a:p>
        </p:txBody>
      </p:sp>
      <p:sp>
        <p:nvSpPr>
          <p:cNvPr id="58" name="ZoneTexte 57"/>
          <p:cNvSpPr txBox="1"/>
          <p:nvPr/>
        </p:nvSpPr>
        <p:spPr>
          <a:xfrm>
            <a:off x="7283437" y="3841212"/>
            <a:ext cx="373623" cy="276999"/>
          </a:xfrm>
          <a:prstGeom prst="rect">
            <a:avLst/>
          </a:prstGeom>
          <a:noFill/>
        </p:spPr>
        <p:txBody>
          <a:bodyPr wrap="square" rtlCol="0">
            <a:spAutoFit/>
          </a:bodyPr>
          <a:lstStyle/>
          <a:p>
            <a:pPr algn="ctr"/>
            <a:r>
              <a:rPr lang="fr-FR" sz="1200" dirty="0"/>
              <a:t>1</a:t>
            </a:r>
          </a:p>
        </p:txBody>
      </p:sp>
      <p:sp>
        <p:nvSpPr>
          <p:cNvPr id="70" name="ZoneTexte 69"/>
          <p:cNvSpPr txBox="1"/>
          <p:nvPr/>
        </p:nvSpPr>
        <p:spPr>
          <a:xfrm>
            <a:off x="8863914" y="1355955"/>
            <a:ext cx="502508" cy="3416320"/>
          </a:xfrm>
          <a:prstGeom prst="rect">
            <a:avLst/>
          </a:prstGeom>
          <a:noFill/>
        </p:spPr>
        <p:txBody>
          <a:bodyPr wrap="square" rtlCol="0">
            <a:spAutoFit/>
          </a:bodyPr>
          <a:lstStyle/>
          <a:p>
            <a:r>
              <a:rPr lang="fr-FR" dirty="0" smtClean="0"/>
              <a:t>0 :</a:t>
            </a:r>
          </a:p>
          <a:p>
            <a:endParaRPr lang="fr-FR" dirty="0"/>
          </a:p>
          <a:p>
            <a:r>
              <a:rPr lang="fr-FR" dirty="0" smtClean="0"/>
              <a:t>1</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a:t>0</a:t>
            </a:r>
            <a:r>
              <a:rPr lang="fr-FR" dirty="0" smtClean="0"/>
              <a:t> </a:t>
            </a:r>
            <a:endParaRPr lang="fr-FR" dirty="0"/>
          </a:p>
        </p:txBody>
      </p:sp>
      <p:sp>
        <p:nvSpPr>
          <p:cNvPr id="71" name="ZoneTexte 70"/>
          <p:cNvSpPr txBox="1"/>
          <p:nvPr/>
        </p:nvSpPr>
        <p:spPr>
          <a:xfrm>
            <a:off x="9895196" y="1362365"/>
            <a:ext cx="502508" cy="3416320"/>
          </a:xfrm>
          <a:prstGeom prst="rect">
            <a:avLst/>
          </a:prstGeom>
          <a:noFill/>
        </p:spPr>
        <p:txBody>
          <a:bodyPr wrap="square" rtlCol="0">
            <a:spAutoFit/>
          </a:bodyPr>
          <a:lstStyle/>
          <a:p>
            <a:r>
              <a:rPr lang="fr-FR" dirty="0"/>
              <a:t>3</a:t>
            </a:r>
            <a:r>
              <a:rPr lang="fr-FR" dirty="0" smtClean="0"/>
              <a:t> :</a:t>
            </a:r>
          </a:p>
          <a:p>
            <a:endParaRPr lang="fr-FR" dirty="0"/>
          </a:p>
          <a:p>
            <a:r>
              <a:rPr lang="fr-FR" dirty="0"/>
              <a:t>0</a:t>
            </a:r>
            <a:endParaRPr lang="fr-FR" dirty="0" smtClean="0"/>
          </a:p>
          <a:p>
            <a:r>
              <a:rPr lang="fr-FR" dirty="0" smtClean="0"/>
              <a:t>0</a:t>
            </a:r>
          </a:p>
          <a:p>
            <a:r>
              <a:rPr lang="fr-FR" dirty="0" smtClean="0"/>
              <a:t>0</a:t>
            </a:r>
          </a:p>
          <a:p>
            <a:r>
              <a:rPr lang="fr-FR" dirty="0"/>
              <a:t>1</a:t>
            </a:r>
            <a:endParaRPr lang="fr-FR" dirty="0" smtClean="0"/>
          </a:p>
          <a:p>
            <a:r>
              <a:rPr lang="fr-FR" dirty="0" smtClean="0"/>
              <a:t>0</a:t>
            </a:r>
          </a:p>
          <a:p>
            <a:r>
              <a:rPr lang="fr-FR" dirty="0" smtClean="0"/>
              <a:t>0</a:t>
            </a:r>
          </a:p>
          <a:p>
            <a:r>
              <a:rPr lang="fr-FR" dirty="0" smtClean="0"/>
              <a:t>0</a:t>
            </a:r>
          </a:p>
          <a:p>
            <a:r>
              <a:rPr lang="fr-FR" dirty="0" smtClean="0"/>
              <a:t>0</a:t>
            </a:r>
          </a:p>
          <a:p>
            <a:r>
              <a:rPr lang="fr-FR" dirty="0" smtClean="0"/>
              <a:t>0</a:t>
            </a:r>
          </a:p>
          <a:p>
            <a:r>
              <a:rPr lang="fr-FR" dirty="0"/>
              <a:t>0</a:t>
            </a:r>
            <a:r>
              <a:rPr lang="fr-FR" dirty="0" smtClean="0"/>
              <a:t> </a:t>
            </a:r>
            <a:endParaRPr lang="fr-FR" dirty="0"/>
          </a:p>
        </p:txBody>
      </p:sp>
      <p:sp>
        <p:nvSpPr>
          <p:cNvPr id="72" name="ZoneTexte 71"/>
          <p:cNvSpPr txBox="1"/>
          <p:nvPr/>
        </p:nvSpPr>
        <p:spPr>
          <a:xfrm>
            <a:off x="10926478" y="1368775"/>
            <a:ext cx="502508" cy="3416320"/>
          </a:xfrm>
          <a:prstGeom prst="rect">
            <a:avLst/>
          </a:prstGeom>
          <a:noFill/>
        </p:spPr>
        <p:txBody>
          <a:bodyPr wrap="square" rtlCol="0">
            <a:spAutoFit/>
          </a:bodyPr>
          <a:lstStyle/>
          <a:p>
            <a:r>
              <a:rPr lang="fr-FR" dirty="0" smtClean="0"/>
              <a:t>9 :</a:t>
            </a:r>
          </a:p>
          <a:p>
            <a:endParaRPr lang="fr-FR" dirty="0"/>
          </a:p>
          <a:p>
            <a:r>
              <a:rPr lang="fr-FR" dirty="0"/>
              <a:t>0</a:t>
            </a:r>
            <a:endParaRPr lang="fr-FR" dirty="0" smtClean="0"/>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0</a:t>
            </a:r>
          </a:p>
          <a:p>
            <a:r>
              <a:rPr lang="fr-FR" dirty="0" smtClean="0"/>
              <a:t>1 </a:t>
            </a:r>
            <a:endParaRPr lang="fr-FR" dirty="0"/>
          </a:p>
        </p:txBody>
      </p:sp>
    </p:spTree>
    <p:extLst>
      <p:ext uri="{BB962C8B-B14F-4D97-AF65-F5344CB8AC3E}">
        <p14:creationId xmlns:p14="http://schemas.microsoft.com/office/powerpoint/2010/main" val="422301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7" grpId="0" animBg="1"/>
      <p:bldP spid="28" grpId="0" animBg="1"/>
      <p:bldP spid="29" grpId="0" animBg="1"/>
      <p:bldP spid="30" grpId="0"/>
      <p:bldP spid="31" grpId="0"/>
      <p:bldP spid="32" grpId="0"/>
      <p:bldP spid="33" grpId="0"/>
      <p:bldP spid="34" grpId="0"/>
      <p:bldP spid="35" grpId="0"/>
      <p:bldP spid="43" grpId="0"/>
      <p:bldP spid="47" grpId="0"/>
      <p:bldP spid="56" grpId="0"/>
      <p:bldP spid="57"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13</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17" name="Rectangle 16"/>
          <p:cNvSpPr/>
          <p:nvPr/>
        </p:nvSpPr>
        <p:spPr>
          <a:xfrm>
            <a:off x="4958194" y="490648"/>
            <a:ext cx="1415772" cy="369332"/>
          </a:xfrm>
          <a:prstGeom prst="rect">
            <a:avLst/>
          </a:prstGeom>
        </p:spPr>
        <p:txBody>
          <a:bodyPr wrap="none">
            <a:spAutoFit/>
          </a:bodyPr>
          <a:lstStyle/>
          <a:p>
            <a:r>
              <a:rPr lang="fr-FR" dirty="0" smtClean="0">
                <a:solidFill>
                  <a:srgbClr val="333333"/>
                </a:solidFill>
                <a:latin typeface="Arial" panose="020B0604020202020204" pitchFamily="34" charset="0"/>
              </a:rPr>
              <a:t>Dense layer</a:t>
            </a:r>
            <a:endParaRPr lang="fr-FR" dirty="0" smtClean="0">
              <a:solidFill>
                <a:srgbClr val="333333"/>
              </a:solidFill>
              <a:latin typeface="Arial" panose="020B0604020202020204" pitchFamily="34" charset="0"/>
            </a:endParaRPr>
          </a:p>
        </p:txBody>
      </p:sp>
      <p:sp>
        <p:nvSpPr>
          <p:cNvPr id="18" name="Triangle isocèle 17"/>
          <p:cNvSpPr/>
          <p:nvPr/>
        </p:nvSpPr>
        <p:spPr>
          <a:xfrm rot="5400000">
            <a:off x="4717502" y="607015"/>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a:blip r:embed="rId3"/>
          <a:stretch>
            <a:fillRect/>
          </a:stretch>
        </p:blipFill>
        <p:spPr>
          <a:xfrm>
            <a:off x="4206932" y="1531756"/>
            <a:ext cx="7486485" cy="2434454"/>
          </a:xfrm>
          <a:prstGeom prst="rect">
            <a:avLst/>
          </a:prstGeom>
        </p:spPr>
      </p:pic>
      <p:sp>
        <p:nvSpPr>
          <p:cNvPr id="19" name="Rectangle 18"/>
          <p:cNvSpPr/>
          <p:nvPr/>
        </p:nvSpPr>
        <p:spPr>
          <a:xfrm>
            <a:off x="4254117" y="4453320"/>
            <a:ext cx="7439299" cy="1754326"/>
          </a:xfrm>
          <a:prstGeom prst="rect">
            <a:avLst/>
          </a:prstGeom>
        </p:spPr>
        <p:txBody>
          <a:bodyPr wrap="square">
            <a:spAutoFit/>
          </a:bodyPr>
          <a:lstStyle/>
          <a:p>
            <a:r>
              <a:rPr lang="fr-FR" dirty="0" smtClean="0">
                <a:solidFill>
                  <a:srgbClr val="333333"/>
                </a:solidFill>
                <a:latin typeface="Arial" panose="020B0604020202020204" pitchFamily="34" charset="0"/>
              </a:rPr>
              <a:t>Il s’agit ici de créer un réseau de neurone classique. Les couches denses sont des couches standard. Ici nous en avons 3, de respectivement 16, 8 et 2 neurones neurones. </a:t>
            </a:r>
            <a:br>
              <a:rPr lang="fr-FR" dirty="0" smtClean="0">
                <a:solidFill>
                  <a:srgbClr val="333333"/>
                </a:solidFill>
                <a:latin typeface="Arial" panose="020B0604020202020204" pitchFamily="34" charset="0"/>
              </a:rPr>
            </a:br>
            <a:r>
              <a:rPr lang="fr-FR" dirty="0" smtClean="0">
                <a:solidFill>
                  <a:srgbClr val="333333"/>
                </a:solidFill>
                <a:latin typeface="Arial" panose="020B0604020202020204" pitchFamily="34" charset="0"/>
              </a:rPr>
              <a:t/>
            </a:r>
            <a:br>
              <a:rPr lang="fr-FR" dirty="0" smtClean="0">
                <a:solidFill>
                  <a:srgbClr val="333333"/>
                </a:solidFill>
                <a:latin typeface="Arial" panose="020B0604020202020204" pitchFamily="34" charset="0"/>
              </a:rPr>
            </a:br>
            <a:r>
              <a:rPr lang="fr-FR" dirty="0" smtClean="0">
                <a:solidFill>
                  <a:srgbClr val="333333"/>
                </a:solidFill>
                <a:latin typeface="Arial" panose="020B0604020202020204" pitchFamily="34" charset="0"/>
              </a:rPr>
              <a:t>La dernière couche possède autant de neurones qu’il n’y a de classes. Son objectif est de créer le vecteur représentant nos classes finales. </a:t>
            </a:r>
            <a:endParaRPr lang="fr-FR"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1215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14</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smtClean="0">
                <a:solidFill>
                  <a:schemeClr val="tx1">
                    <a:lumMod val="40000"/>
                    <a:lumOff val="60000"/>
                  </a:schemeClr>
                </a:solidFill>
                <a:latin typeface="Century Gothic" charset="0"/>
                <a:ea typeface="Century Gothic" charset="0"/>
                <a:cs typeface="Century Gothic" charset="0"/>
              </a:rPr>
              <a:t>L’apprentissage</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17" name="Rectangle 16"/>
          <p:cNvSpPr/>
          <p:nvPr/>
        </p:nvSpPr>
        <p:spPr>
          <a:xfrm>
            <a:off x="4958194" y="490648"/>
            <a:ext cx="2454518" cy="369332"/>
          </a:xfrm>
          <a:prstGeom prst="rect">
            <a:avLst/>
          </a:prstGeom>
        </p:spPr>
        <p:txBody>
          <a:bodyPr wrap="none">
            <a:spAutoFit/>
          </a:bodyPr>
          <a:lstStyle/>
          <a:p>
            <a:r>
              <a:rPr lang="fr-FR" dirty="0" err="1" smtClean="0">
                <a:solidFill>
                  <a:srgbClr val="333333"/>
                </a:solidFill>
                <a:latin typeface="Arial" panose="020B0604020202020204" pitchFamily="34" charset="0"/>
              </a:rPr>
              <a:t>Convolutional</a:t>
            </a:r>
            <a:r>
              <a:rPr lang="fr-FR" dirty="0" smtClean="0">
                <a:solidFill>
                  <a:srgbClr val="333333"/>
                </a:solidFill>
                <a:latin typeface="Arial" panose="020B0604020202020204" pitchFamily="34" charset="0"/>
              </a:rPr>
              <a:t> network</a:t>
            </a:r>
            <a:endParaRPr lang="fr-FR" dirty="0" smtClean="0">
              <a:solidFill>
                <a:srgbClr val="333333"/>
              </a:solidFill>
              <a:latin typeface="Arial" panose="020B0604020202020204" pitchFamily="34" charset="0"/>
            </a:endParaRPr>
          </a:p>
        </p:txBody>
      </p:sp>
      <p:sp>
        <p:nvSpPr>
          <p:cNvPr id="18" name="Triangle isocèle 17"/>
          <p:cNvSpPr/>
          <p:nvPr/>
        </p:nvSpPr>
        <p:spPr>
          <a:xfrm rot="5400000">
            <a:off x="4717502" y="607015"/>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descr="RÃ©sultat de recherche d'images pour &quot;rÃ©seau convolutif&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053" y="3439228"/>
            <a:ext cx="8078947" cy="248684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a:picLocks noChangeAspect="1"/>
          </p:cNvPicPr>
          <p:nvPr/>
        </p:nvPicPr>
        <p:blipFill>
          <a:blip r:embed="rId4"/>
          <a:stretch>
            <a:fillRect/>
          </a:stretch>
        </p:blipFill>
        <p:spPr>
          <a:xfrm>
            <a:off x="4034084" y="2721521"/>
            <a:ext cx="7696200" cy="352425"/>
          </a:xfrm>
          <a:prstGeom prst="rect">
            <a:avLst/>
          </a:prstGeom>
        </p:spPr>
      </p:pic>
      <p:sp>
        <p:nvSpPr>
          <p:cNvPr id="12" name="Rectangle 11"/>
          <p:cNvSpPr/>
          <p:nvPr/>
        </p:nvSpPr>
        <p:spPr>
          <a:xfrm>
            <a:off x="4344784" y="1151494"/>
            <a:ext cx="7290956" cy="1200329"/>
          </a:xfrm>
          <a:prstGeom prst="rect">
            <a:avLst/>
          </a:prstGeom>
        </p:spPr>
        <p:txBody>
          <a:bodyPr wrap="square">
            <a:spAutoFit/>
          </a:bodyPr>
          <a:lstStyle/>
          <a:p>
            <a:r>
              <a:rPr lang="fr-FR" dirty="0" smtClean="0">
                <a:solidFill>
                  <a:srgbClr val="333333"/>
                </a:solidFill>
                <a:latin typeface="Arial" panose="020B0604020202020204" pitchFamily="34" charset="0"/>
              </a:rPr>
              <a:t>La convolution représente la création de « calque » permettant de repérer des formes élémentaires. Ici cette couche forme 32 calques de 3 pixels sur 3 pixels. Enchainer des couches de convolution permet de repérer des formes de plus en plus complexes. </a:t>
            </a:r>
            <a:endParaRPr lang="fr-FR"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251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15</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b="1" u="sng" dirty="0" err="1">
                <a:solidFill>
                  <a:schemeClr val="tx1">
                    <a:lumMod val="40000"/>
                    <a:lumOff val="60000"/>
                  </a:schemeClr>
                </a:solidFill>
                <a:latin typeface="Century Gothic" charset="0"/>
                <a:ea typeface="Century Gothic" charset="0"/>
                <a:cs typeface="Century Gothic" charset="0"/>
              </a:rPr>
              <a:t>Xception</a:t>
            </a:r>
            <a:endParaRPr lang="fr-FR" sz="900" b="1" u="sng"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12" name="ZoneTexte 11"/>
          <p:cNvSpPr txBox="1"/>
          <p:nvPr/>
        </p:nvSpPr>
        <p:spPr>
          <a:xfrm>
            <a:off x="4687329" y="271741"/>
            <a:ext cx="3597876" cy="584775"/>
          </a:xfrm>
          <a:prstGeom prst="rect">
            <a:avLst/>
          </a:prstGeom>
          <a:noFill/>
        </p:spPr>
        <p:txBody>
          <a:bodyPr wrap="square" rtlCol="0">
            <a:spAutoFit/>
          </a:bodyPr>
          <a:lstStyle/>
          <a:p>
            <a:r>
              <a:rPr lang="fr-FR" dirty="0" err="1" smtClean="0"/>
              <a:t>Xception</a:t>
            </a:r>
            <a:r>
              <a:rPr lang="fr-FR" dirty="0" smtClean="0"/>
              <a:t> : State of the art</a:t>
            </a:r>
          </a:p>
          <a:p>
            <a:r>
              <a:rPr lang="fr-FR" sz="1400" dirty="0" smtClean="0"/>
              <a:t>Reconnaissance d’image</a:t>
            </a:r>
            <a:endParaRPr lang="fr-FR" sz="1400" dirty="0"/>
          </a:p>
        </p:txBody>
      </p:sp>
      <p:sp>
        <p:nvSpPr>
          <p:cNvPr id="17" name="Triangle isocèle 16"/>
          <p:cNvSpPr/>
          <p:nvPr/>
        </p:nvSpPr>
        <p:spPr>
          <a:xfrm rot="5400000">
            <a:off x="4531710" y="387351"/>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a:stretch>
            <a:fillRect/>
          </a:stretch>
        </p:blipFill>
        <p:spPr>
          <a:xfrm>
            <a:off x="3980806" y="1103153"/>
            <a:ext cx="8045644" cy="4720998"/>
          </a:xfrm>
          <a:prstGeom prst="rect">
            <a:avLst/>
          </a:prstGeom>
        </p:spPr>
      </p:pic>
    </p:spTree>
    <p:extLst>
      <p:ext uri="{BB962C8B-B14F-4D97-AF65-F5344CB8AC3E}">
        <p14:creationId xmlns:p14="http://schemas.microsoft.com/office/powerpoint/2010/main" val="211506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16</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12" name="ZoneTexte 11"/>
          <p:cNvSpPr txBox="1"/>
          <p:nvPr/>
        </p:nvSpPr>
        <p:spPr>
          <a:xfrm>
            <a:off x="4687329" y="271741"/>
            <a:ext cx="3597876" cy="369332"/>
          </a:xfrm>
          <a:prstGeom prst="rect">
            <a:avLst/>
          </a:prstGeom>
          <a:noFill/>
        </p:spPr>
        <p:txBody>
          <a:bodyPr wrap="square" rtlCol="0">
            <a:spAutoFit/>
          </a:bodyPr>
          <a:lstStyle/>
          <a:p>
            <a:r>
              <a:rPr lang="fr-FR" dirty="0" smtClean="0"/>
              <a:t>Altération d’image</a:t>
            </a:r>
            <a:endParaRPr lang="fr-FR" sz="1400" dirty="0"/>
          </a:p>
        </p:txBody>
      </p:sp>
      <p:sp>
        <p:nvSpPr>
          <p:cNvPr id="17" name="Triangle isocèle 16"/>
          <p:cNvSpPr/>
          <p:nvPr/>
        </p:nvSpPr>
        <p:spPr>
          <a:xfrm rot="5400000">
            <a:off x="4531710" y="387351"/>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4250308" y="1245028"/>
            <a:ext cx="7751192" cy="1477328"/>
          </a:xfrm>
          <a:prstGeom prst="rect">
            <a:avLst/>
          </a:prstGeom>
        </p:spPr>
        <p:txBody>
          <a:bodyPr wrap="square">
            <a:spAutoFit/>
          </a:bodyPr>
          <a:lstStyle/>
          <a:p>
            <a:r>
              <a:rPr lang="fr-FR" dirty="0" smtClean="0">
                <a:solidFill>
                  <a:srgbClr val="333333"/>
                </a:solidFill>
                <a:latin typeface="Arial" panose="020B0604020202020204" pitchFamily="34" charset="0"/>
              </a:rPr>
              <a:t>Afin d’augmenter artificiellement la taille de notre </a:t>
            </a:r>
            <a:r>
              <a:rPr lang="fr-FR" dirty="0" err="1" smtClean="0">
                <a:solidFill>
                  <a:srgbClr val="333333"/>
                </a:solidFill>
                <a:latin typeface="Arial" panose="020B0604020202020204" pitchFamily="34" charset="0"/>
              </a:rPr>
              <a:t>dataset</a:t>
            </a:r>
            <a:r>
              <a:rPr lang="fr-FR" dirty="0" smtClean="0">
                <a:solidFill>
                  <a:srgbClr val="333333"/>
                </a:solidFill>
                <a:latin typeface="Arial" panose="020B0604020202020204" pitchFamily="34" charset="0"/>
              </a:rPr>
              <a:t>, il est possible d’</a:t>
            </a:r>
            <a:r>
              <a:rPr lang="fr-FR" dirty="0" err="1" smtClean="0">
                <a:solidFill>
                  <a:srgbClr val="333333"/>
                </a:solidFill>
                <a:latin typeface="Arial" panose="020B0604020202020204" pitchFamily="34" charset="0"/>
              </a:rPr>
              <a:t>alterer</a:t>
            </a:r>
            <a:r>
              <a:rPr lang="fr-FR" dirty="0" smtClean="0">
                <a:solidFill>
                  <a:srgbClr val="333333"/>
                </a:solidFill>
                <a:latin typeface="Arial" panose="020B0604020202020204" pitchFamily="34" charset="0"/>
              </a:rPr>
              <a:t> les images. </a:t>
            </a:r>
            <a:r>
              <a:rPr lang="fr-FR" dirty="0" smtClean="0">
                <a:solidFill>
                  <a:srgbClr val="333333"/>
                </a:solidFill>
                <a:latin typeface="Arial" panose="020B0604020202020204" pitchFamily="34" charset="0"/>
              </a:rPr>
              <a:t>Nous pouvons dégrader la qualité des images, les faire pivoter, leur appliquer des symétries, des translations, du zoom/</a:t>
            </a:r>
            <a:r>
              <a:rPr lang="fr-FR" dirty="0" err="1" smtClean="0">
                <a:solidFill>
                  <a:srgbClr val="333333"/>
                </a:solidFill>
                <a:latin typeface="Arial" panose="020B0604020202020204" pitchFamily="34" charset="0"/>
              </a:rPr>
              <a:t>dézoom</a:t>
            </a:r>
            <a:r>
              <a:rPr lang="fr-FR" dirty="0" smtClean="0">
                <a:solidFill>
                  <a:srgbClr val="333333"/>
                </a:solidFill>
                <a:latin typeface="Arial" panose="020B0604020202020204" pitchFamily="34" charset="0"/>
              </a:rPr>
              <a:t>, des filtres etc. Ainsi il sera plus difficile pour le réseau de </a:t>
            </a:r>
            <a:r>
              <a:rPr lang="fr-FR" dirty="0" err="1" smtClean="0">
                <a:solidFill>
                  <a:srgbClr val="333333"/>
                </a:solidFill>
                <a:latin typeface="Arial" panose="020B0604020202020204" pitchFamily="34" charset="0"/>
              </a:rPr>
              <a:t>surapprendre</a:t>
            </a:r>
            <a:r>
              <a:rPr lang="fr-FR" dirty="0" smtClean="0">
                <a:solidFill>
                  <a:srgbClr val="333333"/>
                </a:solidFill>
                <a:latin typeface="Arial" panose="020B0604020202020204" pitchFamily="34" charset="0"/>
              </a:rPr>
              <a:t>.</a:t>
            </a:r>
            <a:endParaRPr lang="fr-FR" dirty="0" smtClean="0">
              <a:solidFill>
                <a:srgbClr val="333333"/>
              </a:solidFill>
              <a:latin typeface="Arial" panose="020B0604020202020204" pitchFamily="34" charset="0"/>
            </a:endParaRPr>
          </a:p>
        </p:txBody>
      </p:sp>
      <p:pic>
        <p:nvPicPr>
          <p:cNvPr id="15" name="Image 14"/>
          <p:cNvPicPr>
            <a:picLocks noChangeAspect="1"/>
          </p:cNvPicPr>
          <p:nvPr/>
        </p:nvPicPr>
        <p:blipFill>
          <a:blip r:embed="rId3"/>
          <a:stretch>
            <a:fillRect/>
          </a:stretch>
        </p:blipFill>
        <p:spPr>
          <a:xfrm>
            <a:off x="4206932" y="3275847"/>
            <a:ext cx="1704975" cy="2676525"/>
          </a:xfrm>
          <a:prstGeom prst="rect">
            <a:avLst/>
          </a:prstGeom>
        </p:spPr>
      </p:pic>
      <p:pic>
        <p:nvPicPr>
          <p:cNvPr id="16" name="Image 15"/>
          <p:cNvPicPr>
            <a:picLocks noChangeAspect="1"/>
          </p:cNvPicPr>
          <p:nvPr/>
        </p:nvPicPr>
        <p:blipFill rotWithShape="1">
          <a:blip r:embed="rId3">
            <a:duotone>
              <a:prstClr val="black"/>
              <a:schemeClr val="accent3">
                <a:tint val="45000"/>
                <a:satMod val="400000"/>
              </a:schemeClr>
            </a:duotone>
          </a:blip>
          <a:srcRect t="25228"/>
          <a:stretch/>
        </p:blipFill>
        <p:spPr>
          <a:xfrm rot="20432881">
            <a:off x="6420929" y="3247073"/>
            <a:ext cx="1704975" cy="2001302"/>
          </a:xfrm>
          <a:prstGeom prst="rect">
            <a:avLst/>
          </a:prstGeom>
        </p:spPr>
      </p:pic>
      <p:pic>
        <p:nvPicPr>
          <p:cNvPr id="18" name="Image 17"/>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a14:imgEffect>
                  </a14:imgLayer>
                </a14:imgProps>
              </a:ext>
            </a:extLst>
          </a:blip>
          <a:srcRect b="32159"/>
          <a:stretch/>
        </p:blipFill>
        <p:spPr>
          <a:xfrm rot="13426418">
            <a:off x="8366126" y="4061734"/>
            <a:ext cx="1704975" cy="1815766"/>
          </a:xfrm>
          <a:prstGeom prst="rect">
            <a:avLst/>
          </a:prstGeom>
        </p:spPr>
      </p:pic>
      <p:pic>
        <p:nvPicPr>
          <p:cNvPr id="19" name="Image 18"/>
          <p:cNvPicPr>
            <a:picLocks noChangeAspect="1"/>
          </p:cNvPicPr>
          <p:nvPr/>
        </p:nvPicPr>
        <p:blipFill rotWithShape="1">
          <a:blip r:embed="rId6">
            <a:extLst>
              <a:ext uri="{BEBA8EAE-BF5A-486C-A8C5-ECC9F3942E4B}">
                <a14:imgProps xmlns:a14="http://schemas.microsoft.com/office/drawing/2010/main">
                  <a14:imgLayer r:embed="rId5">
                    <a14:imgEffect>
                      <a14:brightnessContrast bright="-40000" contrast="40000"/>
                    </a14:imgEffect>
                  </a14:imgLayer>
                </a14:imgProps>
              </a:ext>
            </a:extLst>
          </a:blip>
          <a:srcRect l="27446"/>
          <a:stretch/>
        </p:blipFill>
        <p:spPr>
          <a:xfrm>
            <a:off x="10764463" y="3221690"/>
            <a:ext cx="1237037" cy="2676525"/>
          </a:xfrm>
          <a:prstGeom prst="rect">
            <a:avLst/>
          </a:prstGeom>
        </p:spPr>
      </p:pic>
    </p:spTree>
    <p:extLst>
      <p:ext uri="{BB962C8B-B14F-4D97-AF65-F5344CB8AC3E}">
        <p14:creationId xmlns:p14="http://schemas.microsoft.com/office/powerpoint/2010/main" val="24828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17</a:t>
            </a:fld>
            <a:endParaRPr lang="fr-FR" dirty="0"/>
          </a:p>
        </p:txBody>
      </p:sp>
      <p:sp>
        <p:nvSpPr>
          <p:cNvPr id="12" name="ZoneTexte 11"/>
          <p:cNvSpPr txBox="1"/>
          <p:nvPr/>
        </p:nvSpPr>
        <p:spPr>
          <a:xfrm>
            <a:off x="1302402" y="1346161"/>
            <a:ext cx="6630018" cy="369332"/>
          </a:xfrm>
          <a:prstGeom prst="rect">
            <a:avLst/>
          </a:prstGeom>
          <a:noFill/>
        </p:spPr>
        <p:txBody>
          <a:bodyPr wrap="square" rtlCol="0">
            <a:spAutoFit/>
          </a:bodyPr>
          <a:lstStyle/>
          <a:p>
            <a:r>
              <a:rPr lang="fr-FR" dirty="0" smtClean="0"/>
              <a:t>Obtenir le meilleur score possible avec : </a:t>
            </a:r>
            <a:endParaRPr lang="fr-FR" sz="1400" dirty="0"/>
          </a:p>
        </p:txBody>
      </p:sp>
      <p:sp>
        <p:nvSpPr>
          <p:cNvPr id="17" name="Triangle isocèle 16"/>
          <p:cNvSpPr/>
          <p:nvPr/>
        </p:nvSpPr>
        <p:spPr>
          <a:xfrm rot="5400000">
            <a:off x="1146783" y="1461771"/>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6"/>
          <p:cNvSpPr>
            <a:spLocks noGrp="1"/>
          </p:cNvSpPr>
          <p:nvPr>
            <p:ph type="title"/>
          </p:nvPr>
        </p:nvSpPr>
        <p:spPr>
          <a:xfrm>
            <a:off x="358141" y="219825"/>
            <a:ext cx="4053839" cy="485054"/>
          </a:xfrm>
        </p:spPr>
        <p:txBody>
          <a:bodyPr/>
          <a:lstStyle/>
          <a:p>
            <a:r>
              <a:rPr lang="fr-FR" dirty="0" smtClean="0"/>
              <a:t>Objectif TP</a:t>
            </a:r>
            <a:endParaRPr lang="fr-FR" dirty="0"/>
          </a:p>
        </p:txBody>
      </p:sp>
      <p:sp>
        <p:nvSpPr>
          <p:cNvPr id="20" name="ZoneTexte 19"/>
          <p:cNvSpPr txBox="1"/>
          <p:nvPr/>
        </p:nvSpPr>
        <p:spPr>
          <a:xfrm>
            <a:off x="2129172" y="1875383"/>
            <a:ext cx="6630018" cy="369332"/>
          </a:xfrm>
          <a:prstGeom prst="rect">
            <a:avLst/>
          </a:prstGeom>
          <a:noFill/>
        </p:spPr>
        <p:txBody>
          <a:bodyPr wrap="square" rtlCol="0">
            <a:spAutoFit/>
          </a:bodyPr>
          <a:lstStyle/>
          <a:p>
            <a:r>
              <a:rPr lang="fr-FR" dirty="0" smtClean="0"/>
              <a:t>Un perceptron (exercice 1)</a:t>
            </a:r>
            <a:endParaRPr lang="fr-FR" sz="1400" dirty="0"/>
          </a:p>
        </p:txBody>
      </p:sp>
      <p:sp>
        <p:nvSpPr>
          <p:cNvPr id="21" name="Triangle isocèle 20"/>
          <p:cNvSpPr/>
          <p:nvPr/>
        </p:nvSpPr>
        <p:spPr>
          <a:xfrm rot="5400000">
            <a:off x="1973553" y="1990993"/>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2129172" y="2354906"/>
            <a:ext cx="6630018" cy="369332"/>
          </a:xfrm>
          <a:prstGeom prst="rect">
            <a:avLst/>
          </a:prstGeom>
          <a:noFill/>
        </p:spPr>
        <p:txBody>
          <a:bodyPr wrap="square" rtlCol="0">
            <a:spAutoFit/>
          </a:bodyPr>
          <a:lstStyle/>
          <a:p>
            <a:r>
              <a:rPr lang="fr-FR" dirty="0" smtClean="0"/>
              <a:t>Un réseau </a:t>
            </a:r>
            <a:r>
              <a:rPr lang="fr-FR" dirty="0" err="1" smtClean="0"/>
              <a:t>convolutif</a:t>
            </a:r>
            <a:r>
              <a:rPr lang="fr-FR" dirty="0" smtClean="0"/>
              <a:t> (exercice 2) </a:t>
            </a:r>
            <a:endParaRPr lang="fr-FR" sz="1400" dirty="0"/>
          </a:p>
        </p:txBody>
      </p:sp>
      <p:sp>
        <p:nvSpPr>
          <p:cNvPr id="23" name="Triangle isocèle 22"/>
          <p:cNvSpPr/>
          <p:nvPr/>
        </p:nvSpPr>
        <p:spPr>
          <a:xfrm rot="5400000">
            <a:off x="1973553" y="2470516"/>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2129172" y="2834429"/>
            <a:ext cx="6630018" cy="369332"/>
          </a:xfrm>
          <a:prstGeom prst="rect">
            <a:avLst/>
          </a:prstGeom>
          <a:noFill/>
        </p:spPr>
        <p:txBody>
          <a:bodyPr wrap="square" rtlCol="0">
            <a:spAutoFit/>
          </a:bodyPr>
          <a:lstStyle/>
          <a:p>
            <a:r>
              <a:rPr lang="fr-FR" dirty="0" smtClean="0"/>
              <a:t>Un réseau </a:t>
            </a:r>
            <a:r>
              <a:rPr lang="fr-FR" dirty="0" err="1" smtClean="0"/>
              <a:t>préentrainé</a:t>
            </a:r>
            <a:r>
              <a:rPr lang="fr-FR" dirty="0" smtClean="0"/>
              <a:t> (exercice 3) </a:t>
            </a:r>
            <a:endParaRPr lang="fr-FR" sz="1400" dirty="0"/>
          </a:p>
        </p:txBody>
      </p:sp>
      <p:sp>
        <p:nvSpPr>
          <p:cNvPr id="25" name="Triangle isocèle 24"/>
          <p:cNvSpPr/>
          <p:nvPr/>
        </p:nvSpPr>
        <p:spPr>
          <a:xfrm rot="5400000">
            <a:off x="1973553" y="2950039"/>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1308709" y="3500553"/>
            <a:ext cx="6630018" cy="369332"/>
          </a:xfrm>
          <a:prstGeom prst="rect">
            <a:avLst/>
          </a:prstGeom>
          <a:noFill/>
        </p:spPr>
        <p:txBody>
          <a:bodyPr wrap="square" rtlCol="0">
            <a:spAutoFit/>
          </a:bodyPr>
          <a:lstStyle/>
          <a:p>
            <a:r>
              <a:rPr lang="fr-FR" dirty="0" smtClean="0"/>
              <a:t>N’hésitez pas a modifier : </a:t>
            </a:r>
            <a:endParaRPr lang="fr-FR" sz="1400" dirty="0"/>
          </a:p>
        </p:txBody>
      </p:sp>
      <p:sp>
        <p:nvSpPr>
          <p:cNvPr id="27" name="Triangle isocèle 26"/>
          <p:cNvSpPr/>
          <p:nvPr/>
        </p:nvSpPr>
        <p:spPr>
          <a:xfrm rot="5400000">
            <a:off x="1153090" y="3616163"/>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2135479" y="4029775"/>
            <a:ext cx="6630018" cy="369332"/>
          </a:xfrm>
          <a:prstGeom prst="rect">
            <a:avLst/>
          </a:prstGeom>
          <a:noFill/>
        </p:spPr>
        <p:txBody>
          <a:bodyPr wrap="square" rtlCol="0">
            <a:spAutoFit/>
          </a:bodyPr>
          <a:lstStyle/>
          <a:p>
            <a:r>
              <a:rPr lang="fr-FR" dirty="0" smtClean="0"/>
              <a:t>Le nombre de neurone par couche</a:t>
            </a:r>
            <a:endParaRPr lang="fr-FR" sz="1400" dirty="0"/>
          </a:p>
        </p:txBody>
      </p:sp>
      <p:sp>
        <p:nvSpPr>
          <p:cNvPr id="29" name="Triangle isocèle 28"/>
          <p:cNvSpPr/>
          <p:nvPr/>
        </p:nvSpPr>
        <p:spPr>
          <a:xfrm rot="5400000">
            <a:off x="1979860" y="4145385"/>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2135479" y="4509298"/>
            <a:ext cx="6630018" cy="369332"/>
          </a:xfrm>
          <a:prstGeom prst="rect">
            <a:avLst/>
          </a:prstGeom>
          <a:noFill/>
        </p:spPr>
        <p:txBody>
          <a:bodyPr wrap="square" rtlCol="0">
            <a:spAutoFit/>
          </a:bodyPr>
          <a:lstStyle/>
          <a:p>
            <a:r>
              <a:rPr lang="fr-FR" dirty="0" smtClean="0"/>
              <a:t>Le nombre de couche de neurone</a:t>
            </a:r>
            <a:endParaRPr lang="fr-FR" sz="1400" dirty="0"/>
          </a:p>
        </p:txBody>
      </p:sp>
      <p:sp>
        <p:nvSpPr>
          <p:cNvPr id="31" name="Triangle isocèle 30"/>
          <p:cNvSpPr/>
          <p:nvPr/>
        </p:nvSpPr>
        <p:spPr>
          <a:xfrm rot="5400000">
            <a:off x="1979860" y="4624908"/>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2135479" y="4988821"/>
            <a:ext cx="6630018" cy="369332"/>
          </a:xfrm>
          <a:prstGeom prst="rect">
            <a:avLst/>
          </a:prstGeom>
          <a:noFill/>
        </p:spPr>
        <p:txBody>
          <a:bodyPr wrap="square" rtlCol="0">
            <a:spAutoFit/>
          </a:bodyPr>
          <a:lstStyle/>
          <a:p>
            <a:r>
              <a:rPr lang="fr-FR" dirty="0" smtClean="0"/>
              <a:t>Le type de couche de neurone / fonction d’activation</a:t>
            </a:r>
            <a:endParaRPr lang="fr-FR" sz="1400" dirty="0"/>
          </a:p>
        </p:txBody>
      </p:sp>
      <p:sp>
        <p:nvSpPr>
          <p:cNvPr id="33" name="Triangle isocèle 32"/>
          <p:cNvSpPr/>
          <p:nvPr/>
        </p:nvSpPr>
        <p:spPr>
          <a:xfrm rot="5400000">
            <a:off x="1979860" y="5104431"/>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2141786" y="5473184"/>
            <a:ext cx="6630018" cy="369332"/>
          </a:xfrm>
          <a:prstGeom prst="rect">
            <a:avLst/>
          </a:prstGeom>
          <a:noFill/>
        </p:spPr>
        <p:txBody>
          <a:bodyPr wrap="square" rtlCol="0">
            <a:spAutoFit/>
          </a:bodyPr>
          <a:lstStyle/>
          <a:p>
            <a:r>
              <a:rPr lang="fr-FR" dirty="0" smtClean="0"/>
              <a:t>Learning rate, batch size, image augmentation</a:t>
            </a:r>
            <a:endParaRPr lang="fr-FR" sz="1400" dirty="0"/>
          </a:p>
        </p:txBody>
      </p:sp>
      <p:sp>
        <p:nvSpPr>
          <p:cNvPr id="35" name="Triangle isocèle 34"/>
          <p:cNvSpPr/>
          <p:nvPr/>
        </p:nvSpPr>
        <p:spPr>
          <a:xfrm rot="5400000">
            <a:off x="1986167" y="5588794"/>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2148093" y="5956815"/>
            <a:ext cx="6630018" cy="369332"/>
          </a:xfrm>
          <a:prstGeom prst="rect">
            <a:avLst/>
          </a:prstGeom>
          <a:noFill/>
        </p:spPr>
        <p:txBody>
          <a:bodyPr wrap="square" rtlCol="0">
            <a:spAutoFit/>
          </a:bodyPr>
          <a:lstStyle/>
          <a:p>
            <a:r>
              <a:rPr lang="fr-FR" dirty="0" smtClean="0"/>
              <a:t>…</a:t>
            </a:r>
            <a:endParaRPr lang="fr-FR" sz="1400" dirty="0"/>
          </a:p>
        </p:txBody>
      </p:sp>
      <p:sp>
        <p:nvSpPr>
          <p:cNvPr id="37" name="Triangle isocèle 36"/>
          <p:cNvSpPr/>
          <p:nvPr/>
        </p:nvSpPr>
        <p:spPr>
          <a:xfrm rot="5400000">
            <a:off x="1992474" y="6072425"/>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8" name="Picture 2" descr="RÃ©sultat de recherche d'images pour &quot;sur 20&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755" y="1267360"/>
            <a:ext cx="2838450"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5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3" grpId="0" animBg="1"/>
      <p:bldP spid="25" grpId="0" animBg="1"/>
      <p:bldP spid="27" grpId="0" animBg="1"/>
      <p:bldP spid="29" grpId="0" animBg="1"/>
      <p:bldP spid="31" grpId="0" animBg="1"/>
      <p:bldP spid="33" grpId="0" animBg="1"/>
      <p:bldP spid="35"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pour une image  1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600" b="25600"/>
          <a:stretch>
            <a:fillRect/>
          </a:stretch>
        </p:blipFill>
        <p:spPr/>
      </p:pic>
      <p:sp>
        <p:nvSpPr>
          <p:cNvPr id="8" name="Espace réservé du texte 7"/>
          <p:cNvSpPr>
            <a:spLocks noGrp="1"/>
          </p:cNvSpPr>
          <p:nvPr>
            <p:ph type="body" sz="quarter" idx="19"/>
          </p:nvPr>
        </p:nvSpPr>
        <p:spPr>
          <a:xfrm>
            <a:off x="1777710" y="4203953"/>
            <a:ext cx="7388917" cy="602786"/>
          </a:xfrm>
        </p:spPr>
        <p:txBody>
          <a:bodyPr/>
          <a:lstStyle/>
          <a:p>
            <a:r>
              <a:rPr lang="fr-FR" dirty="0" smtClean="0"/>
              <a:t>Swann </a:t>
            </a:r>
            <a:r>
              <a:rPr lang="fr-FR" dirty="0" err="1" smtClean="0"/>
              <a:t>legrand</a:t>
            </a:r>
            <a:r>
              <a:rPr lang="fr-FR" dirty="0" smtClean="0"/>
              <a:t> / Faouzi </a:t>
            </a:r>
            <a:r>
              <a:rPr lang="fr-FR" dirty="0" err="1" smtClean="0"/>
              <a:t>bidi</a:t>
            </a:r>
            <a:endParaRPr lang="fr-FR" dirty="0"/>
          </a:p>
        </p:txBody>
      </p:sp>
      <p:sp>
        <p:nvSpPr>
          <p:cNvPr id="9" name="Espace réservé du texte 8"/>
          <p:cNvSpPr>
            <a:spLocks noGrp="1"/>
          </p:cNvSpPr>
          <p:nvPr>
            <p:ph type="body" sz="quarter" idx="22"/>
          </p:nvPr>
        </p:nvSpPr>
        <p:spPr/>
        <p:txBody>
          <a:bodyPr/>
          <a:lstStyle/>
          <a:p>
            <a:r>
              <a:rPr lang="fr-FR" dirty="0" smtClean="0"/>
              <a:t>@</a:t>
            </a:r>
            <a:r>
              <a:rPr lang="fr-FR" dirty="0" err="1" smtClean="0"/>
              <a:t>GroupeHardis</a:t>
            </a:r>
            <a:endParaRPr lang="fr-FR" dirty="0"/>
          </a:p>
        </p:txBody>
      </p:sp>
      <p:sp>
        <p:nvSpPr>
          <p:cNvPr id="10" name="Espace réservé du texte 9"/>
          <p:cNvSpPr>
            <a:spLocks noGrp="1"/>
          </p:cNvSpPr>
          <p:nvPr>
            <p:ph type="body" sz="quarter" idx="23"/>
          </p:nvPr>
        </p:nvSpPr>
        <p:spPr/>
        <p:txBody>
          <a:bodyPr/>
          <a:lstStyle/>
          <a:p>
            <a:r>
              <a:rPr lang="fr-FR" dirty="0" smtClean="0"/>
              <a:t>www.hardis-group.com</a:t>
            </a:r>
            <a:endParaRPr lang="fr-FR" dirty="0"/>
          </a:p>
        </p:txBody>
      </p:sp>
      <p:sp>
        <p:nvSpPr>
          <p:cNvPr id="12" name="Espace réservé du texte 11"/>
          <p:cNvSpPr>
            <a:spLocks noGrp="1"/>
          </p:cNvSpPr>
          <p:nvPr>
            <p:ph type="body" sz="quarter" idx="25"/>
          </p:nvPr>
        </p:nvSpPr>
        <p:spPr/>
        <p:txBody>
          <a:bodyPr/>
          <a:lstStyle/>
          <a:p>
            <a:endParaRPr lang="fr-FR" dirty="0"/>
          </a:p>
        </p:txBody>
      </p:sp>
      <p:sp>
        <p:nvSpPr>
          <p:cNvPr id="13" name="Espace réservé du texte 12"/>
          <p:cNvSpPr>
            <a:spLocks noGrp="1"/>
          </p:cNvSpPr>
          <p:nvPr>
            <p:ph type="body" sz="quarter" idx="26"/>
          </p:nvPr>
        </p:nvSpPr>
        <p:spPr>
          <a:xfrm>
            <a:off x="4048020" y="4959466"/>
            <a:ext cx="3668853" cy="602786"/>
          </a:xfrm>
        </p:spPr>
        <p:txBody>
          <a:bodyPr/>
          <a:lstStyle/>
          <a:p>
            <a:endParaRPr lang="fr-FR" dirty="0"/>
          </a:p>
        </p:txBody>
      </p:sp>
      <p:sp>
        <p:nvSpPr>
          <p:cNvPr id="3" name="Espace réservé de la date 2"/>
          <p:cNvSpPr>
            <a:spLocks noGrp="1"/>
          </p:cNvSpPr>
          <p:nvPr>
            <p:ph type="dt" sz="half" idx="4294967295"/>
          </p:nvPr>
        </p:nvSpPr>
        <p:spPr>
          <a:xfrm>
            <a:off x="0" y="6467475"/>
            <a:ext cx="2743200" cy="365125"/>
          </a:xfrm>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4294967295"/>
          </p:nvPr>
        </p:nvSpPr>
        <p:spPr>
          <a:xfrm>
            <a:off x="0" y="6467475"/>
            <a:ext cx="4114800" cy="365125"/>
          </a:xfrm>
        </p:spPr>
        <p:txBody>
          <a:bodyPr/>
          <a:lstStyle/>
          <a:p>
            <a:r>
              <a:rPr lang="fr-FR" dirty="0" smtClean="0"/>
              <a:t>CV PARSER</a:t>
            </a:r>
            <a:endParaRPr lang="fr-FR" dirty="0"/>
          </a:p>
        </p:txBody>
      </p:sp>
      <p:sp>
        <p:nvSpPr>
          <p:cNvPr id="5" name="Espace réservé du numéro de diapositive 4"/>
          <p:cNvSpPr>
            <a:spLocks noGrp="1"/>
          </p:cNvSpPr>
          <p:nvPr>
            <p:ph type="sldNum" sz="quarter" idx="4294967295"/>
          </p:nvPr>
        </p:nvSpPr>
        <p:spPr>
          <a:xfrm>
            <a:off x="9448800" y="6467475"/>
            <a:ext cx="2743200" cy="365125"/>
          </a:xfrm>
        </p:spPr>
        <p:txBody>
          <a:bodyPr/>
          <a:lstStyle/>
          <a:p>
            <a:fld id="{D8F436E4-6152-3F4C-869E-809825B4F8CB}" type="slidenum">
              <a:rPr lang="fr-FR" smtClean="0"/>
              <a:pPr/>
              <a:t>18</a:t>
            </a:fld>
            <a:endParaRPr lang="fr-FR" dirty="0"/>
          </a:p>
        </p:txBody>
      </p:sp>
      <p:sp>
        <p:nvSpPr>
          <p:cNvPr id="64" name="Espace réservé du texte 86"/>
          <p:cNvSpPr txBox="1">
            <a:spLocks/>
          </p:cNvSpPr>
          <p:nvPr/>
        </p:nvSpPr>
        <p:spPr>
          <a:xfrm>
            <a:off x="358141" y="1352313"/>
            <a:ext cx="10228057" cy="157186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fr-FR" sz="1400" dirty="0" smtClean="0">
              <a:solidFill>
                <a:schemeClr val="tx1">
                  <a:lumMod val="65000"/>
                  <a:lumOff val="35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232024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2</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smtClean="0">
                <a:solidFill>
                  <a:schemeClr val="tx1">
                    <a:lumMod val="40000"/>
                    <a:lumOff val="60000"/>
                  </a:schemeClr>
                </a:solidFill>
                <a:latin typeface="Century Gothic" charset="0"/>
                <a:ea typeface="Century Gothic" charset="0"/>
                <a:cs typeface="Century Gothic" charset="0"/>
              </a:rPr>
              <a:t>L’apprentissage</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a:t>
            </a:r>
            <a:r>
              <a:rPr lang="fr-FR" sz="1100" dirty="0" smtClean="0">
                <a:solidFill>
                  <a:schemeClr val="tx1">
                    <a:lumMod val="40000"/>
                    <a:lumOff val="60000"/>
                  </a:schemeClr>
                </a:solidFill>
                <a:latin typeface="Century Gothic" charset="0"/>
                <a:ea typeface="Century Gothic" charset="0"/>
                <a:cs typeface="Century Gothic" charset="0"/>
              </a:rPr>
              <a:t>gradient</a:t>
            </a:r>
          </a:p>
          <a:p>
            <a:pPr marL="628650" lvl="1" indent="-171450">
              <a:buFont typeface="Arial" panose="020B0604020202020204" pitchFamily="34" charset="0"/>
              <a:buChar char="•"/>
            </a:pPr>
            <a:r>
              <a:rPr lang="fr-FR" sz="1100" dirty="0" smtClean="0">
                <a:solidFill>
                  <a:schemeClr val="tx1">
                    <a:lumMod val="40000"/>
                    <a:lumOff val="60000"/>
                  </a:schemeClr>
                </a:solidFill>
                <a:latin typeface="Century Gothic" charset="0"/>
                <a:ea typeface="Century Gothic" charset="0"/>
                <a:cs typeface="Century Gothic" charset="0"/>
              </a:rPr>
              <a:t>MNIST</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29" name="Triangle isocèle 28"/>
          <p:cNvSpPr/>
          <p:nvPr/>
        </p:nvSpPr>
        <p:spPr>
          <a:xfrm rot="5400000">
            <a:off x="4363651" y="902746"/>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572000" y="779987"/>
            <a:ext cx="7162799" cy="646331"/>
          </a:xfrm>
          <a:prstGeom prst="rect">
            <a:avLst/>
          </a:prstGeom>
          <a:noFill/>
        </p:spPr>
        <p:txBody>
          <a:bodyPr wrap="square" rtlCol="0">
            <a:spAutoFit/>
          </a:bodyPr>
          <a:lstStyle/>
          <a:p>
            <a:r>
              <a:rPr lang="fr-FR" b="1" dirty="0" smtClean="0"/>
              <a:t>Machine </a:t>
            </a:r>
            <a:r>
              <a:rPr lang="fr-FR" b="1" dirty="0" err="1" smtClean="0"/>
              <a:t>learning</a:t>
            </a:r>
            <a:r>
              <a:rPr lang="fr-FR" b="1" dirty="0" smtClean="0"/>
              <a:t> </a:t>
            </a:r>
            <a:r>
              <a:rPr lang="fr-FR" dirty="0" smtClean="0"/>
              <a:t>: création d’un système répondant à un besoin sans être explicitement programmé pour ce dernier</a:t>
            </a:r>
            <a:endParaRPr lang="fr-FR" dirty="0"/>
          </a:p>
        </p:txBody>
      </p:sp>
      <p:pic>
        <p:nvPicPr>
          <p:cNvPr id="8" name="Picture 2" descr="RÃ©sultat de recherche d'images pour &quot;machine learning me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559538"/>
            <a:ext cx="6845672" cy="480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69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3</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smtClean="0">
                <a:solidFill>
                  <a:schemeClr val="tx1">
                    <a:lumMod val="40000"/>
                    <a:lumOff val="60000"/>
                  </a:schemeClr>
                </a:solidFill>
                <a:latin typeface="Century Gothic" charset="0"/>
                <a:ea typeface="Century Gothic" charset="0"/>
                <a:cs typeface="Century Gothic" charset="0"/>
              </a:rPr>
              <a:t>L’apprentissage</a:t>
            </a:r>
            <a:endParaRPr lang="fr-FR" sz="1100" b="1" u="sng"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a:t>
            </a:r>
            <a:r>
              <a:rPr lang="fr-FR" sz="1100" dirty="0" smtClean="0">
                <a:solidFill>
                  <a:schemeClr val="tx1">
                    <a:lumMod val="40000"/>
                    <a:lumOff val="60000"/>
                  </a:schemeClr>
                </a:solidFill>
                <a:latin typeface="Century Gothic" charset="0"/>
                <a:ea typeface="Century Gothic" charset="0"/>
                <a:cs typeface="Century Gothic" charset="0"/>
              </a:rPr>
              <a:t>gradient</a:t>
            </a:r>
          </a:p>
          <a:p>
            <a:pPr marL="628650" lvl="1" indent="-171450">
              <a:buFont typeface="Arial" panose="020B0604020202020204" pitchFamily="34" charset="0"/>
              <a:buChar char="•"/>
            </a:pPr>
            <a:r>
              <a:rPr lang="fr-FR" sz="1100" dirty="0" smtClean="0">
                <a:solidFill>
                  <a:schemeClr val="tx1">
                    <a:lumMod val="40000"/>
                    <a:lumOff val="60000"/>
                  </a:schemeClr>
                </a:solidFill>
                <a:latin typeface="Century Gothic" charset="0"/>
                <a:ea typeface="Century Gothic" charset="0"/>
                <a:cs typeface="Century Gothic" charset="0"/>
              </a:rPr>
              <a:t>MNIST</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29" name="Triangle isocèle 28"/>
          <p:cNvSpPr/>
          <p:nvPr/>
        </p:nvSpPr>
        <p:spPr>
          <a:xfrm rot="5400000">
            <a:off x="4268401" y="1077832"/>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476750" y="955073"/>
            <a:ext cx="7162799" cy="646331"/>
          </a:xfrm>
          <a:prstGeom prst="rect">
            <a:avLst/>
          </a:prstGeom>
          <a:noFill/>
        </p:spPr>
        <p:txBody>
          <a:bodyPr wrap="square" rtlCol="0">
            <a:spAutoFit/>
          </a:bodyPr>
          <a:lstStyle/>
          <a:p>
            <a:r>
              <a:rPr lang="fr-FR" dirty="0" smtClean="0"/>
              <a:t>Supervisé : entrainement d’un modèles à partir d’un ensemble de données étiquetées</a:t>
            </a:r>
            <a:endParaRPr lang="fr-FR" dirty="0"/>
          </a:p>
        </p:txBody>
      </p:sp>
      <p:sp>
        <p:nvSpPr>
          <p:cNvPr id="33" name="Triangle isocèle 32"/>
          <p:cNvSpPr/>
          <p:nvPr/>
        </p:nvSpPr>
        <p:spPr>
          <a:xfrm rot="5400000">
            <a:off x="4268401" y="2254369"/>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4476751" y="2131610"/>
            <a:ext cx="7162798" cy="646331"/>
          </a:xfrm>
          <a:prstGeom prst="rect">
            <a:avLst/>
          </a:prstGeom>
          <a:noFill/>
        </p:spPr>
        <p:txBody>
          <a:bodyPr wrap="square" rtlCol="0">
            <a:spAutoFit/>
          </a:bodyPr>
          <a:lstStyle/>
          <a:p>
            <a:r>
              <a:rPr lang="fr-FR" dirty="0" smtClean="0"/>
              <a:t>Non-supervisé : découverte de modèles à partir de données non étiquetées</a:t>
            </a:r>
            <a:endParaRPr lang="fr-FR" dirty="0"/>
          </a:p>
        </p:txBody>
      </p:sp>
      <p:sp>
        <p:nvSpPr>
          <p:cNvPr id="35" name="Triangle isocèle 34"/>
          <p:cNvSpPr/>
          <p:nvPr/>
        </p:nvSpPr>
        <p:spPr>
          <a:xfrm rot="5400000">
            <a:off x="4268401" y="3693606"/>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4476751" y="3570847"/>
            <a:ext cx="7572374" cy="646331"/>
          </a:xfrm>
          <a:prstGeom prst="rect">
            <a:avLst/>
          </a:prstGeom>
          <a:noFill/>
        </p:spPr>
        <p:txBody>
          <a:bodyPr wrap="square" rtlCol="0">
            <a:spAutoFit/>
          </a:bodyPr>
          <a:lstStyle/>
          <a:p>
            <a:r>
              <a:rPr lang="fr-FR" dirty="0" smtClean="0"/>
              <a:t>Par renforcement : apprentissage basé la qualité estimé du résultat (auto-évaluation)</a:t>
            </a:r>
            <a:endParaRPr lang="fr-FR" dirty="0"/>
          </a:p>
        </p:txBody>
      </p:sp>
      <p:pic>
        <p:nvPicPr>
          <p:cNvPr id="1026" name="Picture 2" descr="Résultat de recherche d'images pour &quot;supervisé&quot;"/>
          <p:cNvPicPr>
            <a:picLocks noChangeAspect="1" noChangeArrowheads="1"/>
          </p:cNvPicPr>
          <p:nvPr/>
        </p:nvPicPr>
        <p:blipFill>
          <a:blip r:embed="rId2">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113799" y="4308826"/>
            <a:ext cx="1964401" cy="196440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a:picLocks noChangeAspect="1"/>
          </p:cNvPicPr>
          <p:nvPr/>
        </p:nvPicPr>
        <p:blipFill>
          <a:blip r:embed="rId3"/>
          <a:stretch>
            <a:fillRect/>
          </a:stretch>
        </p:blipFill>
        <p:spPr>
          <a:xfrm>
            <a:off x="8863012" y="4060475"/>
            <a:ext cx="2143125" cy="2143125"/>
          </a:xfrm>
          <a:prstGeom prst="rect">
            <a:avLst/>
          </a:prstGeom>
        </p:spPr>
      </p:pic>
    </p:spTree>
    <p:extLst>
      <p:ext uri="{BB962C8B-B14F-4D97-AF65-F5344CB8AC3E}">
        <p14:creationId xmlns:p14="http://schemas.microsoft.com/office/powerpoint/2010/main" val="124982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p:bldP spid="33" grpId="0" animBg="1"/>
      <p:bldP spid="34" grpId="0"/>
      <p:bldP spid="35"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4</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Data-</a:t>
            </a:r>
            <a:r>
              <a:rPr lang="fr-FR" sz="1100" b="1" u="sng" dirty="0" err="1">
                <a:solidFill>
                  <a:schemeClr val="tx1">
                    <a:lumMod val="40000"/>
                    <a:lumOff val="60000"/>
                  </a:schemeClr>
                </a:solidFill>
                <a:latin typeface="Century Gothic" charset="0"/>
                <a:ea typeface="Century Gothic" charset="0"/>
                <a:cs typeface="Century Gothic" charset="0"/>
              </a:rPr>
              <a:t>Driven</a:t>
            </a:r>
            <a:r>
              <a:rPr lang="fr-FR" sz="1100" b="1" u="sng" dirty="0">
                <a:solidFill>
                  <a:schemeClr val="tx1">
                    <a:lumMod val="40000"/>
                    <a:lumOff val="60000"/>
                  </a:schemeClr>
                </a:solidFill>
                <a:latin typeface="Century Gothic" charset="0"/>
                <a:ea typeface="Century Gothic" charset="0"/>
                <a:cs typeface="Century Gothic" charset="0"/>
              </a:rPr>
              <a:t> </a:t>
            </a:r>
            <a:r>
              <a:rPr lang="fr-FR" sz="1100" b="1" u="sng" dirty="0" err="1">
                <a:solidFill>
                  <a:schemeClr val="tx1">
                    <a:lumMod val="40000"/>
                    <a:lumOff val="60000"/>
                  </a:schemeClr>
                </a:solidFill>
                <a:latin typeface="Century Gothic" charset="0"/>
                <a:ea typeface="Century Gothic" charset="0"/>
                <a:cs typeface="Century Gothic" charset="0"/>
              </a:rPr>
              <a:t>Computing</a:t>
            </a:r>
            <a:endParaRPr lang="fr-FR" sz="1100" b="1" u="sng"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a:t>
            </a:r>
            <a:r>
              <a:rPr lang="fr-FR" sz="1100" dirty="0" smtClean="0">
                <a:solidFill>
                  <a:schemeClr val="tx1">
                    <a:lumMod val="40000"/>
                    <a:lumOff val="60000"/>
                  </a:schemeClr>
                </a:solidFill>
                <a:latin typeface="Century Gothic" charset="0"/>
                <a:ea typeface="Century Gothic" charset="0"/>
                <a:cs typeface="Century Gothic" charset="0"/>
              </a:rPr>
              <a:t>gradient</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21" name="Rectangle à coins arrondis 20"/>
          <p:cNvSpPr/>
          <p:nvPr/>
        </p:nvSpPr>
        <p:spPr>
          <a:xfrm>
            <a:off x="4096610" y="1282998"/>
            <a:ext cx="3054136" cy="1854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à coins arrondis 21"/>
          <p:cNvSpPr/>
          <p:nvPr/>
        </p:nvSpPr>
        <p:spPr>
          <a:xfrm>
            <a:off x="4280658" y="1661359"/>
            <a:ext cx="1183560" cy="1290197"/>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3" name="ZoneTexte 22"/>
          <p:cNvSpPr txBox="1"/>
          <p:nvPr/>
        </p:nvSpPr>
        <p:spPr>
          <a:xfrm>
            <a:off x="4360979" y="1291465"/>
            <a:ext cx="2675466" cy="369332"/>
          </a:xfrm>
          <a:prstGeom prst="rect">
            <a:avLst/>
          </a:prstGeom>
          <a:noFill/>
        </p:spPr>
        <p:txBody>
          <a:bodyPr wrap="square" rtlCol="0">
            <a:spAutoFit/>
          </a:bodyPr>
          <a:lstStyle/>
          <a:p>
            <a:pPr algn="ctr"/>
            <a:r>
              <a:rPr lang="fr-FR" dirty="0" smtClean="0"/>
              <a:t>Données</a:t>
            </a:r>
            <a:endParaRPr lang="fr-FR" dirty="0"/>
          </a:p>
        </p:txBody>
      </p:sp>
      <p:sp>
        <p:nvSpPr>
          <p:cNvPr id="24" name="ZoneTexte 23"/>
          <p:cNvSpPr txBox="1"/>
          <p:nvPr/>
        </p:nvSpPr>
        <p:spPr>
          <a:xfrm>
            <a:off x="4280658" y="1669264"/>
            <a:ext cx="1183559" cy="1200329"/>
          </a:xfrm>
          <a:prstGeom prst="rect">
            <a:avLst/>
          </a:prstGeom>
          <a:noFill/>
        </p:spPr>
        <p:txBody>
          <a:bodyPr wrap="square" rtlCol="0">
            <a:spAutoFit/>
          </a:bodyPr>
          <a:lstStyle/>
          <a:p>
            <a:pPr algn="ctr"/>
            <a:r>
              <a:rPr lang="fr-FR" dirty="0" smtClean="0"/>
              <a:t>Collecte</a:t>
            </a:r>
          </a:p>
          <a:p>
            <a:pPr algn="ctr"/>
            <a:r>
              <a:rPr lang="fr-FR" dirty="0" smtClean="0"/>
              <a:t>(IOT, Logs, </a:t>
            </a:r>
          </a:p>
          <a:p>
            <a:pPr algn="ctr"/>
            <a:r>
              <a:rPr lang="fr-FR" dirty="0" smtClean="0"/>
              <a:t>…)</a:t>
            </a:r>
            <a:endParaRPr lang="fr-FR" dirty="0"/>
          </a:p>
        </p:txBody>
      </p:sp>
      <p:sp>
        <p:nvSpPr>
          <p:cNvPr id="25" name="Flèche droite 24"/>
          <p:cNvSpPr/>
          <p:nvPr/>
        </p:nvSpPr>
        <p:spPr>
          <a:xfrm>
            <a:off x="5464219" y="1748660"/>
            <a:ext cx="331862"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à coins arrondis 25"/>
          <p:cNvSpPr/>
          <p:nvPr/>
        </p:nvSpPr>
        <p:spPr>
          <a:xfrm>
            <a:off x="5808781" y="1593619"/>
            <a:ext cx="1103240"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7" name="ZoneTexte 26"/>
          <p:cNvSpPr txBox="1"/>
          <p:nvPr/>
        </p:nvSpPr>
        <p:spPr>
          <a:xfrm>
            <a:off x="5808781" y="1601524"/>
            <a:ext cx="1103240" cy="646331"/>
          </a:xfrm>
          <a:prstGeom prst="rect">
            <a:avLst/>
          </a:prstGeom>
          <a:noFill/>
        </p:spPr>
        <p:txBody>
          <a:bodyPr wrap="square" rtlCol="0">
            <a:spAutoFit/>
          </a:bodyPr>
          <a:lstStyle/>
          <a:p>
            <a:pPr algn="ctr"/>
            <a:r>
              <a:rPr lang="fr-FR" dirty="0" smtClean="0"/>
              <a:t>Données brutes</a:t>
            </a:r>
            <a:endParaRPr lang="fr-FR" dirty="0"/>
          </a:p>
        </p:txBody>
      </p:sp>
      <p:sp>
        <p:nvSpPr>
          <p:cNvPr id="28" name="Flèche droite 27"/>
          <p:cNvSpPr/>
          <p:nvPr/>
        </p:nvSpPr>
        <p:spPr>
          <a:xfrm rot="5400000">
            <a:off x="6208905" y="2223179"/>
            <a:ext cx="298753"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à coins arrondis 40"/>
          <p:cNvSpPr/>
          <p:nvPr/>
        </p:nvSpPr>
        <p:spPr>
          <a:xfrm>
            <a:off x="5808781" y="2499555"/>
            <a:ext cx="1103240"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2" name="ZoneTexte 41"/>
          <p:cNvSpPr txBox="1"/>
          <p:nvPr/>
        </p:nvSpPr>
        <p:spPr>
          <a:xfrm>
            <a:off x="5770681" y="2617531"/>
            <a:ext cx="1183675" cy="369332"/>
          </a:xfrm>
          <a:prstGeom prst="rect">
            <a:avLst/>
          </a:prstGeom>
          <a:noFill/>
        </p:spPr>
        <p:txBody>
          <a:bodyPr wrap="square" rtlCol="0">
            <a:spAutoFit/>
          </a:bodyPr>
          <a:lstStyle/>
          <a:p>
            <a:pPr algn="ctr"/>
            <a:r>
              <a:rPr lang="fr-FR" dirty="0" err="1" smtClean="0"/>
              <a:t>Cleaner</a:t>
            </a:r>
            <a:endParaRPr lang="fr-FR" dirty="0"/>
          </a:p>
        </p:txBody>
      </p:sp>
      <p:sp>
        <p:nvSpPr>
          <p:cNvPr id="43" name="Flèche droite 42"/>
          <p:cNvSpPr/>
          <p:nvPr/>
        </p:nvSpPr>
        <p:spPr>
          <a:xfrm rot="5400000">
            <a:off x="6419559" y="3354596"/>
            <a:ext cx="609360" cy="25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4" name="Flèche droite 43"/>
          <p:cNvSpPr/>
          <p:nvPr/>
        </p:nvSpPr>
        <p:spPr>
          <a:xfrm>
            <a:off x="7188500" y="2120955"/>
            <a:ext cx="613618" cy="2537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5" name="Rectangle à coins arrondis 44"/>
          <p:cNvSpPr/>
          <p:nvPr/>
        </p:nvSpPr>
        <p:spPr>
          <a:xfrm>
            <a:off x="6517574" y="4286454"/>
            <a:ext cx="1256922"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6" name="ZoneTexte 45"/>
          <p:cNvSpPr txBox="1"/>
          <p:nvPr/>
        </p:nvSpPr>
        <p:spPr>
          <a:xfrm>
            <a:off x="6508142" y="4294359"/>
            <a:ext cx="1289214" cy="646331"/>
          </a:xfrm>
          <a:prstGeom prst="rect">
            <a:avLst/>
          </a:prstGeom>
          <a:noFill/>
        </p:spPr>
        <p:txBody>
          <a:bodyPr wrap="square" rtlCol="0">
            <a:spAutoFit/>
          </a:bodyPr>
          <a:lstStyle/>
          <a:p>
            <a:pPr algn="ctr"/>
            <a:r>
              <a:rPr lang="fr-FR" dirty="0" smtClean="0"/>
              <a:t>Données de test</a:t>
            </a:r>
            <a:endParaRPr lang="fr-FR" dirty="0"/>
          </a:p>
        </p:txBody>
      </p:sp>
      <p:sp>
        <p:nvSpPr>
          <p:cNvPr id="47" name="Rectangle à coins arrondis 46"/>
          <p:cNvSpPr/>
          <p:nvPr/>
        </p:nvSpPr>
        <p:spPr>
          <a:xfrm>
            <a:off x="7936848" y="1981737"/>
            <a:ext cx="1943907"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8" name="ZoneTexte 47"/>
          <p:cNvSpPr txBox="1"/>
          <p:nvPr/>
        </p:nvSpPr>
        <p:spPr>
          <a:xfrm>
            <a:off x="7948278" y="1989642"/>
            <a:ext cx="1943907" cy="646331"/>
          </a:xfrm>
          <a:prstGeom prst="rect">
            <a:avLst/>
          </a:prstGeom>
          <a:noFill/>
        </p:spPr>
        <p:txBody>
          <a:bodyPr wrap="square" rtlCol="0">
            <a:spAutoFit/>
          </a:bodyPr>
          <a:lstStyle/>
          <a:p>
            <a:pPr algn="ctr"/>
            <a:r>
              <a:rPr lang="fr-FR" dirty="0" smtClean="0"/>
              <a:t>Données d’entrainement</a:t>
            </a:r>
            <a:endParaRPr lang="fr-FR" dirty="0"/>
          </a:p>
        </p:txBody>
      </p:sp>
      <p:sp>
        <p:nvSpPr>
          <p:cNvPr id="49" name="Rectangle à coins arrondis 48"/>
          <p:cNvSpPr/>
          <p:nvPr/>
        </p:nvSpPr>
        <p:spPr>
          <a:xfrm>
            <a:off x="10390783" y="1951041"/>
            <a:ext cx="1645860"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0" name="ZoneTexte 49"/>
          <p:cNvSpPr txBox="1"/>
          <p:nvPr/>
        </p:nvSpPr>
        <p:spPr>
          <a:xfrm>
            <a:off x="10402213" y="1950479"/>
            <a:ext cx="1645860" cy="646331"/>
          </a:xfrm>
          <a:prstGeom prst="rect">
            <a:avLst/>
          </a:prstGeom>
          <a:noFill/>
        </p:spPr>
        <p:txBody>
          <a:bodyPr wrap="square" rtlCol="0">
            <a:spAutoFit/>
          </a:bodyPr>
          <a:lstStyle/>
          <a:p>
            <a:pPr algn="ctr"/>
            <a:r>
              <a:rPr lang="fr-FR" dirty="0" smtClean="0"/>
              <a:t>Modèle non entrainé</a:t>
            </a:r>
            <a:endParaRPr lang="fr-FR" dirty="0"/>
          </a:p>
        </p:txBody>
      </p:sp>
      <p:sp>
        <p:nvSpPr>
          <p:cNvPr id="51" name="Flèche droite 50"/>
          <p:cNvSpPr/>
          <p:nvPr/>
        </p:nvSpPr>
        <p:spPr>
          <a:xfrm>
            <a:off x="9880756" y="2139093"/>
            <a:ext cx="500976" cy="253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à coins arrondis 51"/>
          <p:cNvSpPr/>
          <p:nvPr/>
        </p:nvSpPr>
        <p:spPr>
          <a:xfrm>
            <a:off x="7841137" y="1447773"/>
            <a:ext cx="4244550" cy="1544141"/>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53" name="ZoneTexte 52"/>
          <p:cNvSpPr txBox="1"/>
          <p:nvPr/>
        </p:nvSpPr>
        <p:spPr>
          <a:xfrm>
            <a:off x="7618362" y="1515514"/>
            <a:ext cx="4430289" cy="369332"/>
          </a:xfrm>
          <a:prstGeom prst="rect">
            <a:avLst/>
          </a:prstGeom>
          <a:noFill/>
        </p:spPr>
        <p:txBody>
          <a:bodyPr wrap="square" rtlCol="0">
            <a:spAutoFit/>
          </a:bodyPr>
          <a:lstStyle/>
          <a:p>
            <a:pPr algn="ctr"/>
            <a:r>
              <a:rPr lang="fr-FR" dirty="0" smtClean="0"/>
              <a:t>Entrainement</a:t>
            </a:r>
            <a:endParaRPr lang="fr-FR" dirty="0"/>
          </a:p>
        </p:txBody>
      </p:sp>
      <p:sp>
        <p:nvSpPr>
          <p:cNvPr id="54" name="Flèche droite 53"/>
          <p:cNvSpPr/>
          <p:nvPr/>
        </p:nvSpPr>
        <p:spPr>
          <a:xfrm rot="5400000">
            <a:off x="8230734" y="3293980"/>
            <a:ext cx="778700" cy="25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5" name="Rectangle à coins arrondis 54"/>
          <p:cNvSpPr/>
          <p:nvPr/>
        </p:nvSpPr>
        <p:spPr>
          <a:xfrm>
            <a:off x="6436306" y="3827262"/>
            <a:ext cx="3236383" cy="133360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à coins arrondis 55"/>
          <p:cNvSpPr/>
          <p:nvPr/>
        </p:nvSpPr>
        <p:spPr>
          <a:xfrm>
            <a:off x="8271462" y="4286452"/>
            <a:ext cx="1306877"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7" name="ZoneTexte 56"/>
          <p:cNvSpPr txBox="1"/>
          <p:nvPr/>
        </p:nvSpPr>
        <p:spPr>
          <a:xfrm>
            <a:off x="8299827" y="4294357"/>
            <a:ext cx="1321256" cy="646331"/>
          </a:xfrm>
          <a:prstGeom prst="rect">
            <a:avLst/>
          </a:prstGeom>
          <a:noFill/>
        </p:spPr>
        <p:txBody>
          <a:bodyPr wrap="square" rtlCol="0">
            <a:spAutoFit/>
          </a:bodyPr>
          <a:lstStyle/>
          <a:p>
            <a:pPr algn="ctr"/>
            <a:r>
              <a:rPr lang="fr-FR" dirty="0" smtClean="0"/>
              <a:t>Modèle entrainé</a:t>
            </a:r>
            <a:endParaRPr lang="fr-FR" dirty="0"/>
          </a:p>
        </p:txBody>
      </p:sp>
      <p:sp>
        <p:nvSpPr>
          <p:cNvPr id="58" name="Flèche droite 57"/>
          <p:cNvSpPr/>
          <p:nvPr/>
        </p:nvSpPr>
        <p:spPr>
          <a:xfrm>
            <a:off x="7812253" y="4450498"/>
            <a:ext cx="442276" cy="253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droite 58"/>
          <p:cNvSpPr/>
          <p:nvPr/>
        </p:nvSpPr>
        <p:spPr>
          <a:xfrm>
            <a:off x="9729390" y="4298283"/>
            <a:ext cx="444799" cy="2537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0" name="Rectangle à coins arrondis 59"/>
          <p:cNvSpPr/>
          <p:nvPr/>
        </p:nvSpPr>
        <p:spPr>
          <a:xfrm>
            <a:off x="10218794" y="4125585"/>
            <a:ext cx="1849959"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1" name="ZoneTexte 60"/>
          <p:cNvSpPr txBox="1"/>
          <p:nvPr/>
        </p:nvSpPr>
        <p:spPr>
          <a:xfrm>
            <a:off x="10235728" y="4133490"/>
            <a:ext cx="1849959" cy="646331"/>
          </a:xfrm>
          <a:prstGeom prst="rect">
            <a:avLst/>
          </a:prstGeom>
          <a:noFill/>
        </p:spPr>
        <p:txBody>
          <a:bodyPr wrap="square" rtlCol="0">
            <a:spAutoFit/>
          </a:bodyPr>
          <a:lstStyle/>
          <a:p>
            <a:pPr algn="ctr"/>
            <a:r>
              <a:rPr lang="fr-FR" dirty="0" smtClean="0"/>
              <a:t>Résultat non satisfaisant</a:t>
            </a:r>
            <a:endParaRPr lang="fr-FR" dirty="0"/>
          </a:p>
        </p:txBody>
      </p:sp>
      <p:sp>
        <p:nvSpPr>
          <p:cNvPr id="62" name="ZoneTexte 61"/>
          <p:cNvSpPr txBox="1"/>
          <p:nvPr/>
        </p:nvSpPr>
        <p:spPr>
          <a:xfrm>
            <a:off x="6419373" y="3843857"/>
            <a:ext cx="3318847" cy="369332"/>
          </a:xfrm>
          <a:prstGeom prst="rect">
            <a:avLst/>
          </a:prstGeom>
          <a:noFill/>
        </p:spPr>
        <p:txBody>
          <a:bodyPr wrap="square" rtlCol="0">
            <a:spAutoFit/>
          </a:bodyPr>
          <a:lstStyle/>
          <a:p>
            <a:pPr algn="ctr"/>
            <a:r>
              <a:rPr lang="fr-FR" dirty="0" smtClean="0"/>
              <a:t>Test</a:t>
            </a:r>
            <a:endParaRPr lang="fr-FR" dirty="0"/>
          </a:p>
        </p:txBody>
      </p:sp>
      <p:sp>
        <p:nvSpPr>
          <p:cNvPr id="63" name="Flèche droite 62"/>
          <p:cNvSpPr/>
          <p:nvPr/>
        </p:nvSpPr>
        <p:spPr>
          <a:xfrm rot="16200000">
            <a:off x="10075121" y="3202350"/>
            <a:ext cx="1509536" cy="254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4" name="Flèche droite 63"/>
          <p:cNvSpPr/>
          <p:nvPr/>
        </p:nvSpPr>
        <p:spPr>
          <a:xfrm rot="10800000">
            <a:off x="5784427" y="4298280"/>
            <a:ext cx="613618" cy="2537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5" name="Rectangle à coins arrondis 64"/>
          <p:cNvSpPr/>
          <p:nvPr/>
        </p:nvSpPr>
        <p:spPr>
          <a:xfrm>
            <a:off x="3919571" y="4125582"/>
            <a:ext cx="1849959" cy="59814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6" name="ZoneTexte 65"/>
          <p:cNvSpPr txBox="1"/>
          <p:nvPr/>
        </p:nvSpPr>
        <p:spPr>
          <a:xfrm>
            <a:off x="3779380" y="4133487"/>
            <a:ext cx="2117743" cy="646331"/>
          </a:xfrm>
          <a:prstGeom prst="rect">
            <a:avLst/>
          </a:prstGeom>
          <a:noFill/>
        </p:spPr>
        <p:txBody>
          <a:bodyPr wrap="square" rtlCol="0">
            <a:spAutoFit/>
          </a:bodyPr>
          <a:lstStyle/>
          <a:p>
            <a:pPr algn="ctr"/>
            <a:r>
              <a:rPr lang="fr-FR" dirty="0" smtClean="0"/>
              <a:t>Modèle entrainé et testé</a:t>
            </a:r>
            <a:endParaRPr lang="fr-FR" dirty="0"/>
          </a:p>
        </p:txBody>
      </p:sp>
    </p:spTree>
    <p:extLst>
      <p:ext uri="{BB962C8B-B14F-4D97-AF65-F5344CB8AC3E}">
        <p14:creationId xmlns:p14="http://schemas.microsoft.com/office/powerpoint/2010/main" val="8922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4" grpId="0"/>
      <p:bldP spid="25" grpId="0" animBg="1"/>
      <p:bldP spid="26" grpId="0" animBg="1"/>
      <p:bldP spid="27" grpId="0"/>
      <p:bldP spid="28" grpId="0" animBg="1"/>
      <p:bldP spid="41" grpId="0" animBg="1"/>
      <p:bldP spid="42" grpId="0"/>
      <p:bldP spid="43" grpId="0" animBg="1"/>
      <p:bldP spid="44" grpId="0" animBg="1"/>
      <p:bldP spid="45" grpId="0" animBg="1"/>
      <p:bldP spid="46" grpId="0"/>
      <p:bldP spid="47" grpId="0" animBg="1"/>
      <p:bldP spid="48" grpId="0"/>
      <p:bldP spid="49" grpId="0" animBg="1"/>
      <p:bldP spid="50" grpId="0"/>
      <p:bldP spid="51" grpId="0" animBg="1"/>
      <p:bldP spid="52" grpId="0" animBg="1"/>
      <p:bldP spid="53" grpId="0"/>
      <p:bldP spid="54" grpId="0" animBg="1"/>
      <p:bldP spid="55" grpId="0" animBg="1"/>
      <p:bldP spid="56" grpId="0" animBg="1"/>
      <p:bldP spid="57" grpId="0"/>
      <p:bldP spid="58" grpId="0" animBg="1"/>
      <p:bldP spid="59" grpId="0" animBg="1"/>
      <p:bldP spid="60" grpId="0" animBg="1"/>
      <p:bldP spid="61" grpId="0"/>
      <p:bldP spid="62" grpId="0"/>
      <p:bldP spid="63" grpId="0" animBg="1"/>
      <p:bldP spid="64" grpId="0" animBg="1"/>
      <p:bldP spid="65"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5</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67" name="Triangle isocèle 66"/>
          <p:cNvSpPr/>
          <p:nvPr/>
        </p:nvSpPr>
        <p:spPr>
          <a:xfrm rot="5400000">
            <a:off x="4268401" y="1077832"/>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ZoneTexte 67"/>
          <p:cNvSpPr txBox="1"/>
          <p:nvPr/>
        </p:nvSpPr>
        <p:spPr>
          <a:xfrm>
            <a:off x="4476751" y="955073"/>
            <a:ext cx="5082746" cy="369332"/>
          </a:xfrm>
          <a:prstGeom prst="rect">
            <a:avLst/>
          </a:prstGeom>
          <a:noFill/>
        </p:spPr>
        <p:txBody>
          <a:bodyPr wrap="square" rtlCol="0">
            <a:spAutoFit/>
          </a:bodyPr>
          <a:lstStyle/>
          <a:p>
            <a:r>
              <a:rPr lang="fr-FR" dirty="0" err="1" smtClean="0"/>
              <a:t>Complexifiable</a:t>
            </a:r>
            <a:r>
              <a:rPr lang="fr-FR" dirty="0" smtClean="0"/>
              <a:t> à l’infini</a:t>
            </a:r>
            <a:endParaRPr lang="fr-FR" dirty="0"/>
          </a:p>
        </p:txBody>
      </p:sp>
      <p:sp>
        <p:nvSpPr>
          <p:cNvPr id="69" name="Triangle isocèle 68"/>
          <p:cNvSpPr/>
          <p:nvPr/>
        </p:nvSpPr>
        <p:spPr>
          <a:xfrm rot="5400000">
            <a:off x="4268401" y="1763632"/>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4476751" y="1640873"/>
            <a:ext cx="7357108" cy="369332"/>
          </a:xfrm>
          <a:prstGeom prst="rect">
            <a:avLst/>
          </a:prstGeom>
          <a:noFill/>
        </p:spPr>
        <p:txBody>
          <a:bodyPr wrap="square" rtlCol="0">
            <a:spAutoFit/>
          </a:bodyPr>
          <a:lstStyle/>
          <a:p>
            <a:r>
              <a:rPr lang="fr-FR" dirty="0" smtClean="0"/>
              <a:t>Difficile de déterminer tout les paramètre du réseau</a:t>
            </a:r>
            <a:endParaRPr lang="fr-FR" dirty="0"/>
          </a:p>
        </p:txBody>
      </p:sp>
      <p:sp>
        <p:nvSpPr>
          <p:cNvPr id="71" name="Triangle isocèle 70"/>
          <p:cNvSpPr/>
          <p:nvPr/>
        </p:nvSpPr>
        <p:spPr>
          <a:xfrm rot="5400000">
            <a:off x="4266496" y="2563779"/>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4474845" y="2441020"/>
            <a:ext cx="7357109" cy="369332"/>
          </a:xfrm>
          <a:prstGeom prst="rect">
            <a:avLst/>
          </a:prstGeom>
          <a:noFill/>
        </p:spPr>
        <p:txBody>
          <a:bodyPr wrap="square" rtlCol="0">
            <a:spAutoFit/>
          </a:bodyPr>
          <a:lstStyle/>
          <a:p>
            <a:r>
              <a:rPr lang="fr-FR" dirty="0" smtClean="0"/>
              <a:t>Peut être gourmand en ressource, données ou temps de calcul</a:t>
            </a:r>
            <a:endParaRPr lang="fr-FR" dirty="0"/>
          </a:p>
        </p:txBody>
      </p:sp>
      <p:pic>
        <p:nvPicPr>
          <p:cNvPr id="77" name="Image 7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65937" y="3514611"/>
            <a:ext cx="4075986" cy="2527112"/>
          </a:xfrm>
          <a:prstGeom prst="rect">
            <a:avLst/>
          </a:prstGeom>
        </p:spPr>
      </p:pic>
      <p:pic>
        <p:nvPicPr>
          <p:cNvPr id="78" name="Image 77"/>
          <p:cNvPicPr>
            <a:picLocks noChangeAspect="1"/>
          </p:cNvPicPr>
          <p:nvPr/>
        </p:nvPicPr>
        <p:blipFill>
          <a:blip r:embed="rId3"/>
          <a:stretch>
            <a:fillRect/>
          </a:stretch>
        </p:blipFill>
        <p:spPr>
          <a:xfrm>
            <a:off x="8201409" y="2954102"/>
            <a:ext cx="1778501" cy="1515768"/>
          </a:xfrm>
          <a:prstGeom prst="rect">
            <a:avLst/>
          </a:prstGeom>
        </p:spPr>
      </p:pic>
      <p:pic>
        <p:nvPicPr>
          <p:cNvPr id="79" name="Image 78"/>
          <p:cNvPicPr>
            <a:picLocks noChangeAspect="1"/>
          </p:cNvPicPr>
          <p:nvPr/>
        </p:nvPicPr>
        <p:blipFill>
          <a:blip r:embed="rId4"/>
          <a:stretch>
            <a:fillRect/>
          </a:stretch>
        </p:blipFill>
        <p:spPr>
          <a:xfrm>
            <a:off x="8248493" y="4862721"/>
            <a:ext cx="1731417" cy="1211992"/>
          </a:xfrm>
          <a:prstGeom prst="rect">
            <a:avLst/>
          </a:prstGeom>
        </p:spPr>
      </p:pic>
      <p:pic>
        <p:nvPicPr>
          <p:cNvPr id="7" name="Image 6"/>
          <p:cNvPicPr>
            <a:picLocks noChangeAspect="1"/>
          </p:cNvPicPr>
          <p:nvPr/>
        </p:nvPicPr>
        <p:blipFill>
          <a:blip r:embed="rId5"/>
          <a:stretch>
            <a:fillRect/>
          </a:stretch>
        </p:blipFill>
        <p:spPr>
          <a:xfrm>
            <a:off x="10091738" y="4288720"/>
            <a:ext cx="2020460" cy="1038651"/>
          </a:xfrm>
          <a:prstGeom prst="rect">
            <a:avLst/>
          </a:prstGeom>
        </p:spPr>
      </p:pic>
    </p:spTree>
    <p:extLst>
      <p:ext uri="{BB962C8B-B14F-4D97-AF65-F5344CB8AC3E}">
        <p14:creationId xmlns:p14="http://schemas.microsoft.com/office/powerpoint/2010/main" val="31945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p:bldP spid="69" grpId="0" animBg="1"/>
      <p:bldP spid="70" grpId="0"/>
      <p:bldP spid="71" grpId="0" animBg="1"/>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6</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a:t>
            </a:r>
            <a:r>
              <a:rPr lang="fr-FR" sz="1100" b="1" u="sng" dirty="0" smtClean="0">
                <a:solidFill>
                  <a:schemeClr val="tx1">
                    <a:lumMod val="40000"/>
                    <a:lumOff val="60000"/>
                  </a:schemeClr>
                </a:solidFill>
                <a:latin typeface="Century Gothic" charset="0"/>
                <a:ea typeface="Century Gothic" charset="0"/>
                <a:cs typeface="Century Gothic" charset="0"/>
              </a:rPr>
              <a:t>neurone / Les </a:t>
            </a:r>
            <a:r>
              <a:rPr lang="fr-FR" sz="1100" b="1" u="sng" dirty="0" err="1" smtClean="0">
                <a:solidFill>
                  <a:schemeClr val="tx1">
                    <a:lumMod val="40000"/>
                    <a:lumOff val="60000"/>
                  </a:schemeClr>
                </a:solidFill>
                <a:latin typeface="Century Gothic" charset="0"/>
                <a:ea typeface="Century Gothic" charset="0"/>
                <a:cs typeface="Century Gothic" charset="0"/>
              </a:rPr>
              <a:t>reseaux</a:t>
            </a:r>
            <a:r>
              <a:rPr lang="fr-FR" sz="1100" b="1" u="sng" dirty="0" smtClean="0">
                <a:solidFill>
                  <a:schemeClr val="tx1">
                    <a:lumMod val="40000"/>
                    <a:lumOff val="60000"/>
                  </a:schemeClr>
                </a:solidFill>
                <a:latin typeface="Century Gothic" charset="0"/>
                <a:ea typeface="Century Gothic" charset="0"/>
                <a:cs typeface="Century Gothic" charset="0"/>
              </a:rPr>
              <a:t> </a:t>
            </a:r>
            <a:endParaRPr lang="fr-FR" sz="1100" b="1" u="sng"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pic>
        <p:nvPicPr>
          <p:cNvPr id="8" name="Image 7"/>
          <p:cNvPicPr>
            <a:picLocks noChangeAspect="1"/>
          </p:cNvPicPr>
          <p:nvPr/>
        </p:nvPicPr>
        <p:blipFill>
          <a:blip r:embed="rId2"/>
          <a:stretch>
            <a:fillRect/>
          </a:stretch>
        </p:blipFill>
        <p:spPr>
          <a:xfrm>
            <a:off x="3990975" y="1097308"/>
            <a:ext cx="8201025" cy="2628900"/>
          </a:xfrm>
          <a:prstGeom prst="rect">
            <a:avLst/>
          </a:prstGeom>
        </p:spPr>
      </p:pic>
      <p:sp>
        <p:nvSpPr>
          <p:cNvPr id="19" name="Triangle isocèle 18"/>
          <p:cNvSpPr/>
          <p:nvPr/>
        </p:nvSpPr>
        <p:spPr>
          <a:xfrm rot="5400000">
            <a:off x="4268401" y="3916282"/>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4476751" y="3793523"/>
            <a:ext cx="5082746" cy="369332"/>
          </a:xfrm>
          <a:prstGeom prst="rect">
            <a:avLst/>
          </a:prstGeom>
          <a:noFill/>
        </p:spPr>
        <p:txBody>
          <a:bodyPr wrap="square" rtlCol="0">
            <a:spAutoFit/>
          </a:bodyPr>
          <a:lstStyle/>
          <a:p>
            <a:r>
              <a:rPr lang="fr-FR" dirty="0" smtClean="0"/>
              <a:t>Xi : les inputs (nos données)</a:t>
            </a:r>
            <a:endParaRPr lang="fr-FR" dirty="0"/>
          </a:p>
        </p:txBody>
      </p:sp>
      <p:sp>
        <p:nvSpPr>
          <p:cNvPr id="21" name="Triangle isocèle 20"/>
          <p:cNvSpPr/>
          <p:nvPr/>
        </p:nvSpPr>
        <p:spPr>
          <a:xfrm rot="5400000">
            <a:off x="4268401" y="4278232"/>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4476750" y="4155473"/>
            <a:ext cx="7715249" cy="646331"/>
          </a:xfrm>
          <a:prstGeom prst="rect">
            <a:avLst/>
          </a:prstGeom>
          <a:noFill/>
        </p:spPr>
        <p:txBody>
          <a:bodyPr wrap="square" rtlCol="0">
            <a:spAutoFit/>
          </a:bodyPr>
          <a:lstStyle/>
          <a:p>
            <a:r>
              <a:rPr lang="fr-FR" dirty="0" smtClean="0"/>
              <a:t>Wi : des poids (scalaire) qui vont s’ajuster au fur et à mesure de l’entrainement</a:t>
            </a:r>
            <a:endParaRPr lang="fr-FR" dirty="0"/>
          </a:p>
        </p:txBody>
      </p:sp>
      <p:sp>
        <p:nvSpPr>
          <p:cNvPr id="23" name="Triangle isocèle 22"/>
          <p:cNvSpPr/>
          <p:nvPr/>
        </p:nvSpPr>
        <p:spPr>
          <a:xfrm rot="5400000">
            <a:off x="4304166" y="4855028"/>
            <a:ext cx="157165" cy="209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4476751" y="4768035"/>
            <a:ext cx="7715248" cy="646331"/>
          </a:xfrm>
          <a:prstGeom prst="rect">
            <a:avLst/>
          </a:prstGeom>
          <a:noFill/>
        </p:spPr>
        <p:txBody>
          <a:bodyPr wrap="square" rtlCol="0">
            <a:spAutoFit/>
          </a:bodyPr>
          <a:lstStyle/>
          <a:p>
            <a:r>
              <a:rPr lang="fr-FR" dirty="0" smtClean="0"/>
              <a:t>b : Un poids (scalaire) indépendant des entrées qui s’ajuste au fur et à mesure de l’entrainement</a:t>
            </a:r>
            <a:endParaRPr lang="fr-FR" dirty="0"/>
          </a:p>
        </p:txBody>
      </p:sp>
      <p:sp>
        <p:nvSpPr>
          <p:cNvPr id="25" name="Triangle isocèle 24"/>
          <p:cNvSpPr/>
          <p:nvPr/>
        </p:nvSpPr>
        <p:spPr>
          <a:xfrm rot="5400000">
            <a:off x="4268401" y="5493831"/>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4476751" y="5371072"/>
            <a:ext cx="5082746" cy="369332"/>
          </a:xfrm>
          <a:prstGeom prst="rect">
            <a:avLst/>
          </a:prstGeom>
          <a:noFill/>
        </p:spPr>
        <p:txBody>
          <a:bodyPr wrap="square" rtlCol="0">
            <a:spAutoFit/>
          </a:bodyPr>
          <a:lstStyle/>
          <a:p>
            <a:r>
              <a:rPr lang="fr-FR" dirty="0" smtClean="0"/>
              <a:t>f : fonction d’activation </a:t>
            </a:r>
            <a:endParaRPr lang="fr-FR" dirty="0"/>
          </a:p>
        </p:txBody>
      </p:sp>
      <p:sp>
        <p:nvSpPr>
          <p:cNvPr id="27" name="Triangle isocèle 26"/>
          <p:cNvSpPr/>
          <p:nvPr/>
        </p:nvSpPr>
        <p:spPr>
          <a:xfrm rot="5400000">
            <a:off x="4268401" y="5843599"/>
            <a:ext cx="157165" cy="1381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4476751" y="5720840"/>
            <a:ext cx="7610474" cy="646331"/>
          </a:xfrm>
          <a:prstGeom prst="rect">
            <a:avLst/>
          </a:prstGeom>
          <a:noFill/>
        </p:spPr>
        <p:txBody>
          <a:bodyPr wrap="square" rtlCol="0">
            <a:spAutoFit/>
          </a:bodyPr>
          <a:lstStyle/>
          <a:p>
            <a:r>
              <a:rPr lang="fr-FR" dirty="0" smtClean="0"/>
              <a:t>Notre résultat est la valeur de la fonction f en un point dépendant des valeurs de nos inputs pondérés par les poids</a:t>
            </a:r>
            <a:endParaRPr lang="fr-FR" dirty="0"/>
          </a:p>
        </p:txBody>
      </p:sp>
    </p:spTree>
    <p:extLst>
      <p:ext uri="{BB962C8B-B14F-4D97-AF65-F5344CB8AC3E}">
        <p14:creationId xmlns:p14="http://schemas.microsoft.com/office/powerpoint/2010/main" val="350017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animBg="1"/>
      <p:bldP spid="24" grpId="0"/>
      <p:bldP spid="25" grpId="0" animBg="1"/>
      <p:bldP spid="26" grpId="0"/>
      <p:bldP spid="27"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7</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Qu’est-ce qu’une couche de </a:t>
            </a:r>
            <a:r>
              <a:rPr lang="fr-FR" sz="1100" dirty="0" smtClean="0">
                <a:solidFill>
                  <a:schemeClr val="tx1">
                    <a:lumMod val="40000"/>
                    <a:lumOff val="60000"/>
                  </a:schemeClr>
                </a:solidFill>
                <a:latin typeface="Century Gothic" charset="0"/>
                <a:ea typeface="Century Gothic" charset="0"/>
                <a:cs typeface="Century Gothic" charset="0"/>
              </a:rPr>
              <a:t>neurone</a:t>
            </a:r>
            <a:endParaRPr lang="fr-FR" sz="11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pic>
        <p:nvPicPr>
          <p:cNvPr id="8" name="Image 7"/>
          <p:cNvPicPr>
            <a:picLocks noChangeAspect="1"/>
          </p:cNvPicPr>
          <p:nvPr/>
        </p:nvPicPr>
        <p:blipFill rotWithShape="1">
          <a:blip r:embed="rId3"/>
          <a:srcRect l="52497"/>
          <a:stretch/>
        </p:blipFill>
        <p:spPr>
          <a:xfrm>
            <a:off x="3867842" y="15754"/>
            <a:ext cx="3895725" cy="2628900"/>
          </a:xfrm>
          <a:prstGeom prst="rect">
            <a:avLst/>
          </a:prstGeom>
        </p:spPr>
      </p:pic>
      <p:pic>
        <p:nvPicPr>
          <p:cNvPr id="9" name="Image 8"/>
          <p:cNvPicPr>
            <a:picLocks noChangeAspect="1"/>
          </p:cNvPicPr>
          <p:nvPr/>
        </p:nvPicPr>
        <p:blipFill>
          <a:blip r:embed="rId4"/>
          <a:stretch>
            <a:fillRect/>
          </a:stretch>
        </p:blipFill>
        <p:spPr>
          <a:xfrm>
            <a:off x="7696891" y="15754"/>
            <a:ext cx="3263763" cy="3014832"/>
          </a:xfrm>
          <a:prstGeom prst="rect">
            <a:avLst/>
          </a:prstGeom>
        </p:spPr>
      </p:pic>
      <p:pic>
        <p:nvPicPr>
          <p:cNvPr id="11" name="Image 10"/>
          <p:cNvPicPr>
            <a:picLocks noChangeAspect="1"/>
          </p:cNvPicPr>
          <p:nvPr/>
        </p:nvPicPr>
        <p:blipFill>
          <a:blip r:embed="rId5"/>
          <a:stretch>
            <a:fillRect/>
          </a:stretch>
        </p:blipFill>
        <p:spPr>
          <a:xfrm>
            <a:off x="4038599" y="3859912"/>
            <a:ext cx="3464170" cy="1369555"/>
          </a:xfrm>
          <a:prstGeom prst="rect">
            <a:avLst/>
          </a:prstGeom>
        </p:spPr>
      </p:pic>
      <p:pic>
        <p:nvPicPr>
          <p:cNvPr id="12" name="Image 11"/>
          <p:cNvPicPr>
            <a:picLocks noChangeAspect="1"/>
          </p:cNvPicPr>
          <p:nvPr/>
        </p:nvPicPr>
        <p:blipFill>
          <a:blip r:embed="rId6"/>
          <a:stretch>
            <a:fillRect/>
          </a:stretch>
        </p:blipFill>
        <p:spPr>
          <a:xfrm>
            <a:off x="4038599" y="5225319"/>
            <a:ext cx="7614838" cy="1233763"/>
          </a:xfrm>
          <a:prstGeom prst="rect">
            <a:avLst/>
          </a:prstGeom>
        </p:spPr>
      </p:pic>
      <p:pic>
        <p:nvPicPr>
          <p:cNvPr id="15" name="Image 14"/>
          <p:cNvPicPr>
            <a:picLocks noChangeAspect="1"/>
          </p:cNvPicPr>
          <p:nvPr/>
        </p:nvPicPr>
        <p:blipFill>
          <a:blip r:embed="rId7">
            <a:clrChange>
              <a:clrFrom>
                <a:srgbClr val="FFFFFF"/>
              </a:clrFrom>
              <a:clrTo>
                <a:srgbClr val="FFFFFF">
                  <a:alpha val="0"/>
                </a:srgbClr>
              </a:clrTo>
            </a:clrChange>
          </a:blip>
          <a:stretch>
            <a:fillRect/>
          </a:stretch>
        </p:blipFill>
        <p:spPr>
          <a:xfrm>
            <a:off x="7589147" y="3843730"/>
            <a:ext cx="2258235" cy="1404212"/>
          </a:xfrm>
          <a:prstGeom prst="rect">
            <a:avLst/>
          </a:prstGeom>
        </p:spPr>
      </p:pic>
      <p:pic>
        <p:nvPicPr>
          <p:cNvPr id="13" name="Image 12"/>
          <p:cNvPicPr>
            <a:picLocks noChangeAspect="1"/>
          </p:cNvPicPr>
          <p:nvPr/>
        </p:nvPicPr>
        <p:blipFill>
          <a:blip r:embed="rId8"/>
          <a:stretch>
            <a:fillRect/>
          </a:stretch>
        </p:blipFill>
        <p:spPr>
          <a:xfrm>
            <a:off x="4036540" y="3039068"/>
            <a:ext cx="6258196" cy="812362"/>
          </a:xfrm>
          <a:prstGeom prst="rect">
            <a:avLst/>
          </a:prstGeom>
        </p:spPr>
      </p:pic>
    </p:spTree>
    <p:extLst>
      <p:ext uri="{BB962C8B-B14F-4D97-AF65-F5344CB8AC3E}">
        <p14:creationId xmlns:p14="http://schemas.microsoft.com/office/powerpoint/2010/main" val="5280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8</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Qu’est-ce qu’une couche de </a:t>
            </a:r>
            <a:r>
              <a:rPr lang="fr-FR" sz="1100" b="1" u="sng" dirty="0" smtClean="0">
                <a:solidFill>
                  <a:schemeClr val="tx1">
                    <a:lumMod val="40000"/>
                    <a:lumOff val="60000"/>
                  </a:schemeClr>
                </a:solidFill>
                <a:latin typeface="Century Gothic" charset="0"/>
                <a:ea typeface="Century Gothic" charset="0"/>
                <a:cs typeface="Century Gothic" charset="0"/>
              </a:rPr>
              <a:t>neurone</a:t>
            </a:r>
            <a:endParaRPr lang="fr-FR" sz="1100" b="1" u="sng"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sp>
        <p:nvSpPr>
          <p:cNvPr id="7" name="Ellipse 6"/>
          <p:cNvSpPr/>
          <p:nvPr/>
        </p:nvSpPr>
        <p:spPr>
          <a:xfrm>
            <a:off x="6083641" y="238898"/>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6083642" y="2291194"/>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6083642" y="1265046"/>
            <a:ext cx="749643" cy="716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a:endCxn id="7" idx="2"/>
          </p:cNvCxnSpPr>
          <p:nvPr/>
        </p:nvCxnSpPr>
        <p:spPr>
          <a:xfrm>
            <a:off x="4662616" y="428365"/>
            <a:ext cx="1421025" cy="16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endCxn id="10" idx="2"/>
          </p:cNvCxnSpPr>
          <p:nvPr/>
        </p:nvCxnSpPr>
        <p:spPr>
          <a:xfrm>
            <a:off x="4662616" y="423708"/>
            <a:ext cx="1421026" cy="119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endCxn id="9" idx="2"/>
          </p:cNvCxnSpPr>
          <p:nvPr/>
        </p:nvCxnSpPr>
        <p:spPr>
          <a:xfrm>
            <a:off x="4662616" y="428365"/>
            <a:ext cx="1421026" cy="2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7" idx="2"/>
          </p:cNvCxnSpPr>
          <p:nvPr/>
        </p:nvCxnSpPr>
        <p:spPr>
          <a:xfrm flipV="1">
            <a:off x="4662615" y="597244"/>
            <a:ext cx="1421026" cy="126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endCxn id="10" idx="2"/>
          </p:cNvCxnSpPr>
          <p:nvPr/>
        </p:nvCxnSpPr>
        <p:spPr>
          <a:xfrm flipV="1">
            <a:off x="4662616" y="1623392"/>
            <a:ext cx="1421026" cy="2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9" idx="2"/>
          </p:cNvCxnSpPr>
          <p:nvPr/>
        </p:nvCxnSpPr>
        <p:spPr>
          <a:xfrm>
            <a:off x="4662616" y="1858168"/>
            <a:ext cx="1421026" cy="79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endCxn id="9" idx="2"/>
          </p:cNvCxnSpPr>
          <p:nvPr/>
        </p:nvCxnSpPr>
        <p:spPr>
          <a:xfrm flipV="1">
            <a:off x="4662616" y="2649540"/>
            <a:ext cx="1421026" cy="66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endCxn id="10" idx="2"/>
          </p:cNvCxnSpPr>
          <p:nvPr/>
        </p:nvCxnSpPr>
        <p:spPr>
          <a:xfrm flipV="1">
            <a:off x="4662616" y="1623392"/>
            <a:ext cx="1421026" cy="169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endCxn id="7" idx="2"/>
          </p:cNvCxnSpPr>
          <p:nvPr/>
        </p:nvCxnSpPr>
        <p:spPr>
          <a:xfrm flipV="1">
            <a:off x="4662616" y="597244"/>
            <a:ext cx="1421025" cy="27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à coins arrondis 37"/>
          <p:cNvSpPr/>
          <p:nvPr/>
        </p:nvSpPr>
        <p:spPr>
          <a:xfrm>
            <a:off x="4118919" y="262891"/>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4123035" y="1725105"/>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à coins arrondis 39"/>
          <p:cNvSpPr/>
          <p:nvPr/>
        </p:nvSpPr>
        <p:spPr>
          <a:xfrm>
            <a:off x="4127151" y="3170843"/>
            <a:ext cx="543697" cy="27256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4118919" y="238898"/>
            <a:ext cx="543696" cy="369332"/>
          </a:xfrm>
          <a:prstGeom prst="rect">
            <a:avLst/>
          </a:prstGeom>
          <a:noFill/>
        </p:spPr>
        <p:txBody>
          <a:bodyPr wrap="square" rtlCol="0">
            <a:spAutoFit/>
          </a:bodyPr>
          <a:lstStyle/>
          <a:p>
            <a:pPr algn="ctr"/>
            <a:r>
              <a:rPr lang="fr-FR" dirty="0" smtClean="0"/>
              <a:t>I1</a:t>
            </a:r>
            <a:endParaRPr lang="fr-FR" dirty="0"/>
          </a:p>
        </p:txBody>
      </p:sp>
      <p:sp>
        <p:nvSpPr>
          <p:cNvPr id="42" name="ZoneTexte 41"/>
          <p:cNvSpPr txBox="1"/>
          <p:nvPr/>
        </p:nvSpPr>
        <p:spPr>
          <a:xfrm>
            <a:off x="4114797" y="1676404"/>
            <a:ext cx="543696" cy="369332"/>
          </a:xfrm>
          <a:prstGeom prst="rect">
            <a:avLst/>
          </a:prstGeom>
          <a:noFill/>
        </p:spPr>
        <p:txBody>
          <a:bodyPr wrap="square" rtlCol="0">
            <a:spAutoFit/>
          </a:bodyPr>
          <a:lstStyle/>
          <a:p>
            <a:pPr algn="ctr"/>
            <a:r>
              <a:rPr lang="fr-FR" dirty="0" smtClean="0"/>
              <a:t>I2</a:t>
            </a:r>
            <a:endParaRPr lang="fr-FR" dirty="0"/>
          </a:p>
        </p:txBody>
      </p:sp>
      <p:sp>
        <p:nvSpPr>
          <p:cNvPr id="43" name="ZoneTexte 42"/>
          <p:cNvSpPr txBox="1"/>
          <p:nvPr/>
        </p:nvSpPr>
        <p:spPr>
          <a:xfrm>
            <a:off x="4110675" y="3113910"/>
            <a:ext cx="543696" cy="369332"/>
          </a:xfrm>
          <a:prstGeom prst="rect">
            <a:avLst/>
          </a:prstGeom>
          <a:noFill/>
        </p:spPr>
        <p:txBody>
          <a:bodyPr wrap="square" rtlCol="0">
            <a:spAutoFit/>
          </a:bodyPr>
          <a:lstStyle/>
          <a:p>
            <a:pPr algn="ctr"/>
            <a:r>
              <a:rPr lang="fr-FR" dirty="0" smtClean="0"/>
              <a:t>I3</a:t>
            </a:r>
            <a:endParaRPr lang="fr-FR" dirty="0"/>
          </a:p>
        </p:txBody>
      </p:sp>
      <p:sp>
        <p:nvSpPr>
          <p:cNvPr id="44" name="ZoneTexte 43"/>
          <p:cNvSpPr txBox="1"/>
          <p:nvPr/>
        </p:nvSpPr>
        <p:spPr>
          <a:xfrm>
            <a:off x="6021860" y="399174"/>
            <a:ext cx="875606" cy="461665"/>
          </a:xfrm>
          <a:prstGeom prst="rect">
            <a:avLst/>
          </a:prstGeom>
          <a:noFill/>
        </p:spPr>
        <p:txBody>
          <a:bodyPr wrap="square" rtlCol="0">
            <a:spAutoFit/>
          </a:bodyPr>
          <a:lstStyle/>
          <a:p>
            <a:pPr algn="ctr"/>
            <a:r>
              <a:rPr lang="fr-FR" sz="1200" dirty="0" smtClean="0"/>
              <a:t>Neurone 1</a:t>
            </a:r>
            <a:endParaRPr lang="fr-FR" sz="1200" dirty="0"/>
          </a:p>
        </p:txBody>
      </p:sp>
      <p:sp>
        <p:nvSpPr>
          <p:cNvPr id="45" name="ZoneTexte 44"/>
          <p:cNvSpPr txBox="1"/>
          <p:nvPr/>
        </p:nvSpPr>
        <p:spPr>
          <a:xfrm>
            <a:off x="6020659" y="1439934"/>
            <a:ext cx="875606" cy="461665"/>
          </a:xfrm>
          <a:prstGeom prst="rect">
            <a:avLst/>
          </a:prstGeom>
          <a:noFill/>
        </p:spPr>
        <p:txBody>
          <a:bodyPr wrap="square" rtlCol="0">
            <a:spAutoFit/>
          </a:bodyPr>
          <a:lstStyle/>
          <a:p>
            <a:pPr algn="ctr"/>
            <a:r>
              <a:rPr lang="fr-FR" sz="1200" dirty="0" smtClean="0"/>
              <a:t>Neurone 2</a:t>
            </a:r>
            <a:endParaRPr lang="fr-FR" sz="1200" dirty="0"/>
          </a:p>
        </p:txBody>
      </p:sp>
      <p:sp>
        <p:nvSpPr>
          <p:cNvPr id="46" name="ZoneTexte 45"/>
          <p:cNvSpPr txBox="1"/>
          <p:nvPr/>
        </p:nvSpPr>
        <p:spPr>
          <a:xfrm>
            <a:off x="6019458" y="2480694"/>
            <a:ext cx="875606" cy="461665"/>
          </a:xfrm>
          <a:prstGeom prst="rect">
            <a:avLst/>
          </a:prstGeom>
          <a:noFill/>
        </p:spPr>
        <p:txBody>
          <a:bodyPr wrap="square" rtlCol="0">
            <a:spAutoFit/>
          </a:bodyPr>
          <a:lstStyle/>
          <a:p>
            <a:pPr algn="ctr"/>
            <a:r>
              <a:rPr lang="fr-FR" sz="1200" dirty="0" smtClean="0"/>
              <a:t>Neurone 3</a:t>
            </a:r>
            <a:endParaRPr lang="fr-FR" sz="1200" dirty="0"/>
          </a:p>
        </p:txBody>
      </p:sp>
      <p:sp>
        <p:nvSpPr>
          <p:cNvPr id="47" name="ZoneTexte 46"/>
          <p:cNvSpPr txBox="1"/>
          <p:nvPr/>
        </p:nvSpPr>
        <p:spPr>
          <a:xfrm>
            <a:off x="4832014" y="168341"/>
            <a:ext cx="875606" cy="276999"/>
          </a:xfrm>
          <a:prstGeom prst="rect">
            <a:avLst/>
          </a:prstGeom>
          <a:noFill/>
        </p:spPr>
        <p:txBody>
          <a:bodyPr wrap="square" rtlCol="0">
            <a:spAutoFit/>
          </a:bodyPr>
          <a:lstStyle/>
          <a:p>
            <a:pPr algn="ctr"/>
            <a:r>
              <a:rPr lang="fr-FR" sz="1200" dirty="0" smtClean="0"/>
              <a:t>W11</a:t>
            </a:r>
            <a:endParaRPr lang="fr-FR" sz="1200" dirty="0"/>
          </a:p>
        </p:txBody>
      </p:sp>
      <p:sp>
        <p:nvSpPr>
          <p:cNvPr id="48" name="ZoneTexte 47"/>
          <p:cNvSpPr txBox="1"/>
          <p:nvPr/>
        </p:nvSpPr>
        <p:spPr>
          <a:xfrm>
            <a:off x="4896195" y="681414"/>
            <a:ext cx="875606" cy="276999"/>
          </a:xfrm>
          <a:prstGeom prst="rect">
            <a:avLst/>
          </a:prstGeom>
          <a:noFill/>
        </p:spPr>
        <p:txBody>
          <a:bodyPr wrap="square" rtlCol="0">
            <a:spAutoFit/>
          </a:bodyPr>
          <a:lstStyle/>
          <a:p>
            <a:pPr algn="ctr"/>
            <a:r>
              <a:rPr lang="fr-FR" sz="1200" dirty="0" smtClean="0"/>
              <a:t>W12</a:t>
            </a:r>
            <a:endParaRPr lang="fr-FR" sz="1200" dirty="0"/>
          </a:p>
        </p:txBody>
      </p:sp>
      <p:sp>
        <p:nvSpPr>
          <p:cNvPr id="49" name="ZoneTexte 48"/>
          <p:cNvSpPr txBox="1"/>
          <p:nvPr/>
        </p:nvSpPr>
        <p:spPr>
          <a:xfrm>
            <a:off x="4458392" y="980047"/>
            <a:ext cx="875606" cy="276999"/>
          </a:xfrm>
          <a:prstGeom prst="rect">
            <a:avLst/>
          </a:prstGeom>
          <a:noFill/>
        </p:spPr>
        <p:txBody>
          <a:bodyPr wrap="square" rtlCol="0">
            <a:spAutoFit/>
          </a:bodyPr>
          <a:lstStyle/>
          <a:p>
            <a:pPr algn="ctr"/>
            <a:r>
              <a:rPr lang="fr-FR" sz="1200" dirty="0" smtClean="0"/>
              <a:t>W13</a:t>
            </a:r>
            <a:endParaRPr lang="fr-FR" sz="1200" dirty="0"/>
          </a:p>
        </p:txBody>
      </p:sp>
      <p:sp>
        <p:nvSpPr>
          <p:cNvPr id="50" name="ZoneTexte 49"/>
          <p:cNvSpPr txBox="1"/>
          <p:nvPr/>
        </p:nvSpPr>
        <p:spPr>
          <a:xfrm>
            <a:off x="4410158" y="1359797"/>
            <a:ext cx="875606" cy="276999"/>
          </a:xfrm>
          <a:prstGeom prst="rect">
            <a:avLst/>
          </a:prstGeom>
          <a:noFill/>
        </p:spPr>
        <p:txBody>
          <a:bodyPr wrap="square" rtlCol="0">
            <a:spAutoFit/>
          </a:bodyPr>
          <a:lstStyle/>
          <a:p>
            <a:pPr algn="ctr"/>
            <a:r>
              <a:rPr lang="fr-FR" sz="1200" dirty="0" smtClean="0"/>
              <a:t>W21</a:t>
            </a:r>
            <a:endParaRPr lang="fr-FR" sz="1200" dirty="0"/>
          </a:p>
        </p:txBody>
      </p:sp>
      <p:sp>
        <p:nvSpPr>
          <p:cNvPr id="51" name="ZoneTexte 50"/>
          <p:cNvSpPr txBox="1"/>
          <p:nvPr/>
        </p:nvSpPr>
        <p:spPr>
          <a:xfrm>
            <a:off x="4603750" y="1582466"/>
            <a:ext cx="875606" cy="276999"/>
          </a:xfrm>
          <a:prstGeom prst="rect">
            <a:avLst/>
          </a:prstGeom>
          <a:noFill/>
        </p:spPr>
        <p:txBody>
          <a:bodyPr wrap="square" rtlCol="0">
            <a:spAutoFit/>
          </a:bodyPr>
          <a:lstStyle/>
          <a:p>
            <a:pPr algn="ctr"/>
            <a:r>
              <a:rPr lang="fr-FR" sz="1200" dirty="0" smtClean="0"/>
              <a:t>W22</a:t>
            </a:r>
            <a:endParaRPr lang="fr-FR" sz="1200" dirty="0"/>
          </a:p>
        </p:txBody>
      </p:sp>
      <p:sp>
        <p:nvSpPr>
          <p:cNvPr id="52" name="ZoneTexte 51"/>
          <p:cNvSpPr txBox="1"/>
          <p:nvPr/>
        </p:nvSpPr>
        <p:spPr>
          <a:xfrm>
            <a:off x="4411350" y="2019599"/>
            <a:ext cx="875606" cy="276999"/>
          </a:xfrm>
          <a:prstGeom prst="rect">
            <a:avLst/>
          </a:prstGeom>
          <a:noFill/>
        </p:spPr>
        <p:txBody>
          <a:bodyPr wrap="square" rtlCol="0">
            <a:spAutoFit/>
          </a:bodyPr>
          <a:lstStyle/>
          <a:p>
            <a:pPr algn="ctr"/>
            <a:r>
              <a:rPr lang="fr-FR" sz="1200" dirty="0" smtClean="0"/>
              <a:t>W23</a:t>
            </a:r>
            <a:endParaRPr lang="fr-FR" sz="1200" dirty="0"/>
          </a:p>
        </p:txBody>
      </p:sp>
      <p:sp>
        <p:nvSpPr>
          <p:cNvPr id="53" name="ZoneTexte 52"/>
          <p:cNvSpPr txBox="1"/>
          <p:nvPr/>
        </p:nvSpPr>
        <p:spPr>
          <a:xfrm>
            <a:off x="4363321" y="2555195"/>
            <a:ext cx="875606" cy="276999"/>
          </a:xfrm>
          <a:prstGeom prst="rect">
            <a:avLst/>
          </a:prstGeom>
          <a:noFill/>
        </p:spPr>
        <p:txBody>
          <a:bodyPr wrap="square" rtlCol="0">
            <a:spAutoFit/>
          </a:bodyPr>
          <a:lstStyle/>
          <a:p>
            <a:pPr algn="ctr"/>
            <a:r>
              <a:rPr lang="fr-FR" sz="1200" dirty="0" smtClean="0"/>
              <a:t>W31</a:t>
            </a:r>
            <a:endParaRPr lang="fr-FR" sz="1200" dirty="0"/>
          </a:p>
        </p:txBody>
      </p:sp>
      <p:sp>
        <p:nvSpPr>
          <p:cNvPr id="54" name="ZoneTexte 53"/>
          <p:cNvSpPr txBox="1"/>
          <p:nvPr/>
        </p:nvSpPr>
        <p:spPr>
          <a:xfrm>
            <a:off x="4864433" y="2724041"/>
            <a:ext cx="875606" cy="276999"/>
          </a:xfrm>
          <a:prstGeom prst="rect">
            <a:avLst/>
          </a:prstGeom>
          <a:noFill/>
        </p:spPr>
        <p:txBody>
          <a:bodyPr wrap="square" rtlCol="0">
            <a:spAutoFit/>
          </a:bodyPr>
          <a:lstStyle/>
          <a:p>
            <a:pPr algn="ctr"/>
            <a:r>
              <a:rPr lang="fr-FR" sz="1200" dirty="0" smtClean="0"/>
              <a:t>W32</a:t>
            </a:r>
            <a:endParaRPr lang="fr-FR" sz="1200" dirty="0"/>
          </a:p>
        </p:txBody>
      </p:sp>
      <p:sp>
        <p:nvSpPr>
          <p:cNvPr id="55" name="ZoneTexte 54"/>
          <p:cNvSpPr txBox="1"/>
          <p:nvPr/>
        </p:nvSpPr>
        <p:spPr>
          <a:xfrm>
            <a:off x="4770233" y="3154774"/>
            <a:ext cx="875606" cy="276999"/>
          </a:xfrm>
          <a:prstGeom prst="rect">
            <a:avLst/>
          </a:prstGeom>
          <a:noFill/>
        </p:spPr>
        <p:txBody>
          <a:bodyPr wrap="square" rtlCol="0">
            <a:spAutoFit/>
          </a:bodyPr>
          <a:lstStyle/>
          <a:p>
            <a:pPr algn="ctr"/>
            <a:r>
              <a:rPr lang="fr-FR" sz="1200" dirty="0" smtClean="0"/>
              <a:t>W33</a:t>
            </a:r>
            <a:endParaRPr lang="fr-FR" sz="1200" dirty="0"/>
          </a:p>
        </p:txBody>
      </p:sp>
      <p:cxnSp>
        <p:nvCxnSpPr>
          <p:cNvPr id="57" name="Connecteur droit avec flèche 56"/>
          <p:cNvCxnSpPr>
            <a:stCxn id="7" idx="6"/>
          </p:cNvCxnSpPr>
          <p:nvPr/>
        </p:nvCxnSpPr>
        <p:spPr>
          <a:xfrm>
            <a:off x="6833284" y="597244"/>
            <a:ext cx="356288" cy="1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a:off x="6833285" y="1631630"/>
            <a:ext cx="356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a:off x="6833286" y="2666016"/>
            <a:ext cx="376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7209303" y="483153"/>
            <a:ext cx="2987349" cy="276999"/>
          </a:xfrm>
          <a:prstGeom prst="rect">
            <a:avLst/>
          </a:prstGeom>
          <a:noFill/>
        </p:spPr>
        <p:txBody>
          <a:bodyPr wrap="square" rtlCol="0">
            <a:spAutoFit/>
          </a:bodyPr>
          <a:lstStyle/>
          <a:p>
            <a:pPr algn="ctr"/>
            <a:r>
              <a:rPr lang="fr-FR" sz="1200" dirty="0" smtClean="0"/>
              <a:t>Tot1 = I1.W11 + I2.W21 + I3.W31 + b1</a:t>
            </a:r>
            <a:endParaRPr lang="fr-FR" sz="1200" dirty="0"/>
          </a:p>
        </p:txBody>
      </p:sp>
      <p:sp>
        <p:nvSpPr>
          <p:cNvPr id="62" name="ZoneTexte 61"/>
          <p:cNvSpPr txBox="1"/>
          <p:nvPr/>
        </p:nvSpPr>
        <p:spPr>
          <a:xfrm>
            <a:off x="7154560" y="1493130"/>
            <a:ext cx="2861115" cy="276999"/>
          </a:xfrm>
          <a:prstGeom prst="rect">
            <a:avLst/>
          </a:prstGeom>
          <a:noFill/>
        </p:spPr>
        <p:txBody>
          <a:bodyPr wrap="square" rtlCol="0">
            <a:spAutoFit/>
          </a:bodyPr>
          <a:lstStyle/>
          <a:p>
            <a:pPr algn="ctr"/>
            <a:r>
              <a:rPr lang="fr-FR" sz="1200" dirty="0" smtClean="0"/>
              <a:t>Tot2 = I1.W12 + I2.W22 + I3.W32 + b2</a:t>
            </a:r>
            <a:endParaRPr lang="fr-FR" sz="1200" dirty="0"/>
          </a:p>
        </p:txBody>
      </p:sp>
      <p:sp>
        <p:nvSpPr>
          <p:cNvPr id="65" name="ZoneTexte 64"/>
          <p:cNvSpPr txBox="1"/>
          <p:nvPr/>
        </p:nvSpPr>
        <p:spPr>
          <a:xfrm>
            <a:off x="7199007" y="2553853"/>
            <a:ext cx="2829364" cy="276999"/>
          </a:xfrm>
          <a:prstGeom prst="rect">
            <a:avLst/>
          </a:prstGeom>
          <a:noFill/>
        </p:spPr>
        <p:txBody>
          <a:bodyPr wrap="square" rtlCol="0">
            <a:spAutoFit/>
          </a:bodyPr>
          <a:lstStyle/>
          <a:p>
            <a:pPr algn="ctr"/>
            <a:r>
              <a:rPr lang="fr-FR" sz="1200" dirty="0" smtClean="0"/>
              <a:t>Tot3 = I1.W13 + I2.W23 + I3.W33 + b3</a:t>
            </a:r>
            <a:endParaRPr lang="fr-FR" sz="1200" dirty="0"/>
          </a:p>
        </p:txBody>
      </p:sp>
      <p:cxnSp>
        <p:nvCxnSpPr>
          <p:cNvPr id="66" name="Connecteur droit avec flèche 65"/>
          <p:cNvCxnSpPr/>
          <p:nvPr/>
        </p:nvCxnSpPr>
        <p:spPr>
          <a:xfrm>
            <a:off x="10028371" y="639241"/>
            <a:ext cx="356288" cy="1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10394952" y="511728"/>
            <a:ext cx="759080" cy="307777"/>
          </a:xfrm>
          <a:prstGeom prst="rect">
            <a:avLst/>
          </a:prstGeom>
          <a:noFill/>
        </p:spPr>
        <p:txBody>
          <a:bodyPr wrap="square" rtlCol="0">
            <a:spAutoFit/>
          </a:bodyPr>
          <a:lstStyle/>
          <a:p>
            <a:r>
              <a:rPr lang="fr-FR" sz="1400" dirty="0" smtClean="0"/>
              <a:t>F(tot1)</a:t>
            </a:r>
            <a:endParaRPr lang="fr-FR" sz="1400" dirty="0"/>
          </a:p>
        </p:txBody>
      </p:sp>
      <p:cxnSp>
        <p:nvCxnSpPr>
          <p:cNvPr id="68" name="Connecteur droit avec flèche 67"/>
          <p:cNvCxnSpPr/>
          <p:nvPr/>
        </p:nvCxnSpPr>
        <p:spPr>
          <a:xfrm>
            <a:off x="9971221" y="1638036"/>
            <a:ext cx="356288" cy="1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10337802" y="1510523"/>
            <a:ext cx="759080" cy="307777"/>
          </a:xfrm>
          <a:prstGeom prst="rect">
            <a:avLst/>
          </a:prstGeom>
          <a:noFill/>
        </p:spPr>
        <p:txBody>
          <a:bodyPr wrap="square" rtlCol="0">
            <a:spAutoFit/>
          </a:bodyPr>
          <a:lstStyle/>
          <a:p>
            <a:r>
              <a:rPr lang="fr-FR" sz="1400" dirty="0" smtClean="0"/>
              <a:t>F(tot2)</a:t>
            </a:r>
            <a:endParaRPr lang="fr-FR" sz="1400" dirty="0"/>
          </a:p>
        </p:txBody>
      </p:sp>
      <p:cxnSp>
        <p:nvCxnSpPr>
          <p:cNvPr id="70" name="Connecteur droit avec flèche 69"/>
          <p:cNvCxnSpPr/>
          <p:nvPr/>
        </p:nvCxnSpPr>
        <p:spPr>
          <a:xfrm>
            <a:off x="10047421" y="2665406"/>
            <a:ext cx="356288" cy="1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10414002" y="2537893"/>
            <a:ext cx="759080" cy="307777"/>
          </a:xfrm>
          <a:prstGeom prst="rect">
            <a:avLst/>
          </a:prstGeom>
          <a:noFill/>
        </p:spPr>
        <p:txBody>
          <a:bodyPr wrap="square" rtlCol="0">
            <a:spAutoFit/>
          </a:bodyPr>
          <a:lstStyle/>
          <a:p>
            <a:r>
              <a:rPr lang="fr-FR" sz="1400" dirty="0" smtClean="0"/>
              <a:t>F(tot3)</a:t>
            </a:r>
            <a:endParaRPr lang="fr-FR" sz="1400" dirty="0"/>
          </a:p>
        </p:txBody>
      </p:sp>
      <p:sp>
        <p:nvSpPr>
          <p:cNvPr id="72" name="Parenthèse ouvrante 71"/>
          <p:cNvSpPr/>
          <p:nvPr/>
        </p:nvSpPr>
        <p:spPr>
          <a:xfrm>
            <a:off x="3902493" y="4259292"/>
            <a:ext cx="171190" cy="5324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8" name="ZoneTexte 77"/>
          <p:cNvSpPr txBox="1"/>
          <p:nvPr/>
        </p:nvSpPr>
        <p:spPr>
          <a:xfrm>
            <a:off x="3885652" y="4384743"/>
            <a:ext cx="796355" cy="307777"/>
          </a:xfrm>
          <a:prstGeom prst="rect">
            <a:avLst/>
          </a:prstGeom>
          <a:noFill/>
        </p:spPr>
        <p:txBody>
          <a:bodyPr wrap="square" rtlCol="0">
            <a:spAutoFit/>
          </a:bodyPr>
          <a:lstStyle/>
          <a:p>
            <a:r>
              <a:rPr lang="fr-FR" sz="1400" dirty="0" smtClean="0"/>
              <a:t>I1, I2, I3</a:t>
            </a:r>
            <a:endParaRPr lang="fr-FR" sz="1400" dirty="0"/>
          </a:p>
        </p:txBody>
      </p:sp>
      <p:sp>
        <p:nvSpPr>
          <p:cNvPr id="79" name="Parenthèse ouvrante 78"/>
          <p:cNvSpPr/>
          <p:nvPr/>
        </p:nvSpPr>
        <p:spPr>
          <a:xfrm flipH="1">
            <a:off x="4428827" y="4268817"/>
            <a:ext cx="188194" cy="5324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0" name="Parenthèse ouvrante 79"/>
          <p:cNvSpPr/>
          <p:nvPr/>
        </p:nvSpPr>
        <p:spPr>
          <a:xfrm>
            <a:off x="4836545" y="3530587"/>
            <a:ext cx="236755" cy="22704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1" name="ZoneTexte 80"/>
          <p:cNvSpPr txBox="1"/>
          <p:nvPr/>
        </p:nvSpPr>
        <p:spPr>
          <a:xfrm>
            <a:off x="4829158" y="3810016"/>
            <a:ext cx="2497960" cy="1600438"/>
          </a:xfrm>
          <a:prstGeom prst="rect">
            <a:avLst/>
          </a:prstGeom>
          <a:noFill/>
        </p:spPr>
        <p:txBody>
          <a:bodyPr wrap="square" rtlCol="0">
            <a:spAutoFit/>
          </a:bodyPr>
          <a:lstStyle/>
          <a:p>
            <a:r>
              <a:rPr lang="fr-FR" sz="1400" dirty="0" smtClean="0"/>
              <a:t>W11	W12	W13</a:t>
            </a:r>
          </a:p>
          <a:p>
            <a:endParaRPr lang="fr-FR" sz="1400" dirty="0"/>
          </a:p>
          <a:p>
            <a:endParaRPr lang="fr-FR" sz="1400" dirty="0" smtClean="0"/>
          </a:p>
          <a:p>
            <a:r>
              <a:rPr lang="fr-FR" sz="1400" dirty="0" smtClean="0"/>
              <a:t>W21	W22	W23</a:t>
            </a:r>
          </a:p>
          <a:p>
            <a:endParaRPr lang="fr-FR" sz="1400" dirty="0"/>
          </a:p>
          <a:p>
            <a:endParaRPr lang="fr-FR" sz="1400" dirty="0" smtClean="0"/>
          </a:p>
          <a:p>
            <a:r>
              <a:rPr lang="fr-FR" sz="1400" dirty="0" smtClean="0"/>
              <a:t>W31	W32	W33</a:t>
            </a:r>
            <a:endParaRPr lang="fr-FR" sz="1400" dirty="0"/>
          </a:p>
        </p:txBody>
      </p:sp>
      <p:sp>
        <p:nvSpPr>
          <p:cNvPr id="82" name="ZoneTexte 81"/>
          <p:cNvSpPr txBox="1"/>
          <p:nvPr/>
        </p:nvSpPr>
        <p:spPr>
          <a:xfrm>
            <a:off x="4590268" y="4332841"/>
            <a:ext cx="354217" cy="369332"/>
          </a:xfrm>
          <a:prstGeom prst="rect">
            <a:avLst/>
          </a:prstGeom>
          <a:noFill/>
        </p:spPr>
        <p:txBody>
          <a:bodyPr wrap="square" rtlCol="0">
            <a:spAutoFit/>
          </a:bodyPr>
          <a:lstStyle/>
          <a:p>
            <a:r>
              <a:rPr lang="fr-FR" dirty="0" smtClean="0"/>
              <a:t>.</a:t>
            </a:r>
            <a:endParaRPr lang="fr-FR" dirty="0"/>
          </a:p>
        </p:txBody>
      </p:sp>
      <p:sp>
        <p:nvSpPr>
          <p:cNvPr id="83" name="Parenthèse ouvrante 82"/>
          <p:cNvSpPr/>
          <p:nvPr/>
        </p:nvSpPr>
        <p:spPr>
          <a:xfrm flipH="1">
            <a:off x="6991688" y="3530587"/>
            <a:ext cx="188280" cy="22704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4" name="ZoneTexte 83"/>
          <p:cNvSpPr txBox="1"/>
          <p:nvPr/>
        </p:nvSpPr>
        <p:spPr>
          <a:xfrm>
            <a:off x="7183052" y="4305793"/>
            <a:ext cx="285057" cy="369332"/>
          </a:xfrm>
          <a:prstGeom prst="rect">
            <a:avLst/>
          </a:prstGeom>
          <a:noFill/>
        </p:spPr>
        <p:txBody>
          <a:bodyPr wrap="square" rtlCol="0">
            <a:spAutoFit/>
          </a:bodyPr>
          <a:lstStyle/>
          <a:p>
            <a:r>
              <a:rPr lang="fr-FR" dirty="0"/>
              <a:t>+</a:t>
            </a:r>
          </a:p>
        </p:txBody>
      </p:sp>
      <p:sp>
        <p:nvSpPr>
          <p:cNvPr id="85" name="Parenthèse ouvrante 84"/>
          <p:cNvSpPr/>
          <p:nvPr/>
        </p:nvSpPr>
        <p:spPr>
          <a:xfrm>
            <a:off x="7486416" y="4259292"/>
            <a:ext cx="236755" cy="532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6" name="ZoneTexte 85"/>
          <p:cNvSpPr txBox="1"/>
          <p:nvPr/>
        </p:nvSpPr>
        <p:spPr>
          <a:xfrm>
            <a:off x="7501717" y="4367348"/>
            <a:ext cx="1208334" cy="307777"/>
          </a:xfrm>
          <a:prstGeom prst="rect">
            <a:avLst/>
          </a:prstGeom>
          <a:noFill/>
        </p:spPr>
        <p:txBody>
          <a:bodyPr wrap="square" rtlCol="0">
            <a:spAutoFit/>
          </a:bodyPr>
          <a:lstStyle/>
          <a:p>
            <a:r>
              <a:rPr lang="fr-FR" sz="1400" dirty="0" smtClean="0"/>
              <a:t>B1,  b2,  b3</a:t>
            </a:r>
            <a:endParaRPr lang="fr-FR" sz="1400" dirty="0"/>
          </a:p>
        </p:txBody>
      </p:sp>
      <p:sp>
        <p:nvSpPr>
          <p:cNvPr id="87" name="Parenthèse ouvrante 86"/>
          <p:cNvSpPr/>
          <p:nvPr/>
        </p:nvSpPr>
        <p:spPr>
          <a:xfrm flipH="1">
            <a:off x="8260593" y="4268816"/>
            <a:ext cx="276150" cy="52295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ZoneTexte 60"/>
          <p:cNvSpPr txBox="1"/>
          <p:nvPr/>
        </p:nvSpPr>
        <p:spPr>
          <a:xfrm>
            <a:off x="8637029" y="4334624"/>
            <a:ext cx="285057" cy="369332"/>
          </a:xfrm>
          <a:prstGeom prst="rect">
            <a:avLst/>
          </a:prstGeom>
          <a:noFill/>
        </p:spPr>
        <p:txBody>
          <a:bodyPr wrap="square" rtlCol="0">
            <a:spAutoFit/>
          </a:bodyPr>
          <a:lstStyle/>
          <a:p>
            <a:r>
              <a:rPr lang="fr-FR" dirty="0" smtClean="0"/>
              <a:t>=</a:t>
            </a:r>
            <a:endParaRPr lang="fr-FR" dirty="0"/>
          </a:p>
        </p:txBody>
      </p:sp>
      <p:sp>
        <p:nvSpPr>
          <p:cNvPr id="63" name="Parenthèse ouvrante 62"/>
          <p:cNvSpPr/>
          <p:nvPr/>
        </p:nvSpPr>
        <p:spPr>
          <a:xfrm>
            <a:off x="8965113" y="4259291"/>
            <a:ext cx="236755" cy="5324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ZoneTexte 63"/>
          <p:cNvSpPr txBox="1"/>
          <p:nvPr/>
        </p:nvSpPr>
        <p:spPr>
          <a:xfrm>
            <a:off x="8922086" y="4341461"/>
            <a:ext cx="3554796" cy="307777"/>
          </a:xfrm>
          <a:prstGeom prst="rect">
            <a:avLst/>
          </a:prstGeom>
          <a:noFill/>
        </p:spPr>
        <p:txBody>
          <a:bodyPr wrap="square" rtlCol="0">
            <a:spAutoFit/>
          </a:bodyPr>
          <a:lstStyle/>
          <a:p>
            <a:r>
              <a:rPr lang="fr-FR" sz="1400" dirty="0" smtClean="0"/>
              <a:t>∑Ii.Wi1 + b1, ∑Ii.Wi2 </a:t>
            </a:r>
            <a:r>
              <a:rPr lang="fr-FR" sz="1400" dirty="0"/>
              <a:t>+ </a:t>
            </a:r>
            <a:r>
              <a:rPr lang="fr-FR" sz="1400" dirty="0" smtClean="0"/>
              <a:t>b2, ∑Ii.Wi2 </a:t>
            </a:r>
            <a:r>
              <a:rPr lang="fr-FR" sz="1400" dirty="0"/>
              <a:t>+ </a:t>
            </a:r>
            <a:r>
              <a:rPr lang="fr-FR" sz="1400" dirty="0" smtClean="0"/>
              <a:t>b2</a:t>
            </a:r>
            <a:endParaRPr lang="fr-FR" sz="1400" dirty="0"/>
          </a:p>
        </p:txBody>
      </p:sp>
      <p:sp>
        <p:nvSpPr>
          <p:cNvPr id="73" name="Parenthèse ouvrante 72"/>
          <p:cNvSpPr/>
          <p:nvPr/>
        </p:nvSpPr>
        <p:spPr>
          <a:xfrm flipH="1">
            <a:off x="11908002" y="4259291"/>
            <a:ext cx="276150" cy="532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11968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8" grpId="0" animBg="1"/>
      <p:bldP spid="39" grpId="0" animBg="1"/>
      <p:bldP spid="40" grpId="0" animBg="1"/>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60" grpId="0"/>
      <p:bldP spid="62" grpId="0"/>
      <p:bldP spid="65" grpId="0"/>
      <p:bldP spid="67" grpId="0"/>
      <p:bldP spid="69" grpId="0"/>
      <p:bldP spid="71" grpId="0"/>
      <p:bldP spid="72" grpId="0" animBg="1"/>
      <p:bldP spid="78" grpId="0"/>
      <p:bldP spid="79" grpId="0" animBg="1"/>
      <p:bldP spid="80" grpId="0" animBg="1"/>
      <p:bldP spid="81" grpId="0"/>
      <p:bldP spid="82" grpId="0"/>
      <p:bldP spid="83" grpId="0" animBg="1"/>
      <p:bldP spid="84" grpId="0"/>
      <p:bldP spid="85" grpId="0" animBg="1"/>
      <p:bldP spid="86" grpId="0"/>
      <p:bldP spid="87" grpId="0" animBg="1"/>
      <p:bldP spid="61" grpId="0"/>
      <p:bldP spid="63" grpId="0" animBg="1"/>
      <p:bldP spid="64" grpId="0"/>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81"/>
            <a:ext cx="3848793" cy="6467564"/>
          </a:xfrm>
          <a:prstGeom prst="rect">
            <a:avLst/>
          </a:prstGeom>
          <a:solidFill>
            <a:schemeClr val="tx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Espace réservé de la date 2"/>
          <p:cNvSpPr>
            <a:spLocks noGrp="1"/>
          </p:cNvSpPr>
          <p:nvPr>
            <p:ph type="dt" sz="half" idx="10"/>
          </p:nvPr>
        </p:nvSpPr>
        <p:spPr/>
        <p:txBody>
          <a:bodyPr/>
          <a:lstStyle/>
          <a:p>
            <a:fld id="{506E1CE8-138D-CA4C-8B2B-121732F1AD11}" type="datetime1">
              <a:rPr lang="fr-FR" smtClean="0"/>
              <a:t>07/11/2019</a:t>
            </a:fld>
            <a:endParaRPr lang="fr-FR" dirty="0"/>
          </a:p>
        </p:txBody>
      </p:sp>
      <p:sp>
        <p:nvSpPr>
          <p:cNvPr id="4" name="Espace réservé du pied de page 3"/>
          <p:cNvSpPr>
            <a:spLocks noGrp="1"/>
          </p:cNvSpPr>
          <p:nvPr>
            <p:ph type="ftr" sz="quarter" idx="11"/>
          </p:nvPr>
        </p:nvSpPr>
        <p:spPr>
          <a:xfrm>
            <a:off x="4038600" y="6477089"/>
            <a:ext cx="4114800" cy="365126"/>
          </a:xfrm>
        </p:spPr>
        <p:txBody>
          <a:bodyPr/>
          <a:lstStyle/>
          <a:p>
            <a:r>
              <a:rPr lang="fr-FR" dirty="0" err="1"/>
              <a:t>DeepNeuralNetwork</a:t>
            </a:r>
            <a:endParaRPr lang="fr-FR" dirty="0"/>
          </a:p>
        </p:txBody>
      </p:sp>
      <p:sp>
        <p:nvSpPr>
          <p:cNvPr id="5" name="Espace réservé du numéro de diapositive 4"/>
          <p:cNvSpPr>
            <a:spLocks noGrp="1"/>
          </p:cNvSpPr>
          <p:nvPr>
            <p:ph type="sldNum" sz="quarter" idx="12"/>
          </p:nvPr>
        </p:nvSpPr>
        <p:spPr/>
        <p:txBody>
          <a:bodyPr/>
          <a:lstStyle/>
          <a:p>
            <a:fld id="{D8F436E4-6152-3F4C-869E-809825B4F8CB}" type="slidenum">
              <a:rPr lang="fr-FR" smtClean="0"/>
              <a:pPr/>
              <a:t>9</a:t>
            </a:fld>
            <a:endParaRPr lang="fr-FR" dirty="0"/>
          </a:p>
        </p:txBody>
      </p:sp>
      <p:sp>
        <p:nvSpPr>
          <p:cNvPr id="6" name="Titre 5"/>
          <p:cNvSpPr>
            <a:spLocks noGrp="1"/>
          </p:cNvSpPr>
          <p:nvPr>
            <p:ph type="title"/>
          </p:nvPr>
        </p:nvSpPr>
        <p:spPr>
          <a:xfrm>
            <a:off x="0" y="138631"/>
            <a:ext cx="3848792" cy="1692102"/>
          </a:xfrm>
        </p:spPr>
        <p:txBody>
          <a:bodyPr>
            <a:normAutofit/>
          </a:bodyPr>
          <a:lstStyle/>
          <a:p>
            <a:pPr algn="ctr"/>
            <a:r>
              <a:rPr lang="fr-FR" dirty="0" err="1" smtClean="0">
                <a:solidFill>
                  <a:schemeClr val="bg1"/>
                </a:solidFill>
              </a:rPr>
              <a:t>DeepDive</a:t>
            </a:r>
            <a:r>
              <a:rPr lang="fr-FR" dirty="0" smtClean="0">
                <a:solidFill>
                  <a:schemeClr val="bg1"/>
                </a:solidFill>
              </a:rPr>
              <a:t> in </a:t>
            </a:r>
            <a:r>
              <a:rPr lang="fr-FR" dirty="0" err="1" smtClean="0">
                <a:solidFill>
                  <a:schemeClr val="bg1"/>
                </a:solidFill>
              </a:rPr>
              <a:t>Deep</a:t>
            </a:r>
            <a:r>
              <a:rPr lang="fr-FR" dirty="0" smtClean="0">
                <a:solidFill>
                  <a:schemeClr val="bg1"/>
                </a:solidFill>
              </a:rPr>
              <a:t> machine </a:t>
            </a:r>
            <a:r>
              <a:rPr lang="fr-FR" dirty="0" err="1" smtClean="0">
                <a:solidFill>
                  <a:schemeClr val="bg1"/>
                </a:solidFill>
              </a:rPr>
              <a:t>learning</a:t>
            </a:r>
            <a:r>
              <a:rPr lang="fr-FR" dirty="0" smtClean="0">
                <a:solidFill>
                  <a:schemeClr val="bg1"/>
                </a:solidFill>
              </a:rPr>
              <a:t> </a:t>
            </a:r>
            <a:endParaRPr lang="fr-FR" sz="1800" dirty="0">
              <a:solidFill>
                <a:srgbClr val="00B0F0"/>
              </a:solidFill>
            </a:endParaRPr>
          </a:p>
        </p:txBody>
      </p:sp>
      <p:sp>
        <p:nvSpPr>
          <p:cNvPr id="14" name="Espace réservé du texte 86"/>
          <p:cNvSpPr txBox="1">
            <a:spLocks/>
          </p:cNvSpPr>
          <p:nvPr/>
        </p:nvSpPr>
        <p:spPr>
          <a:xfrm>
            <a:off x="358140" y="1103153"/>
            <a:ext cx="2983575" cy="48229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00B0F0"/>
              </a:buClr>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00B0F0"/>
              </a:buClr>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00B0F0"/>
              </a:buClr>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00B0F0"/>
              </a:buClr>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L’IA c’est quoi ?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L’apprentissage</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Data-</a:t>
            </a:r>
            <a:r>
              <a:rPr lang="fr-FR" sz="1100" dirty="0" err="1">
                <a:solidFill>
                  <a:schemeClr val="tx1">
                    <a:lumMod val="40000"/>
                    <a:lumOff val="60000"/>
                  </a:schemeClr>
                </a:solidFill>
                <a:latin typeface="Century Gothic" charset="0"/>
                <a:ea typeface="Century Gothic" charset="0"/>
                <a:cs typeface="Century Gothic" charset="0"/>
              </a:rPr>
              <a:t>Driven</a:t>
            </a:r>
            <a:r>
              <a:rPr lang="fr-FR" sz="1100" dirty="0">
                <a:solidFill>
                  <a:schemeClr val="tx1">
                    <a:lumMod val="40000"/>
                    <a:lumOff val="60000"/>
                  </a:schemeClr>
                </a:solidFill>
                <a:latin typeface="Century Gothic" charset="0"/>
                <a:ea typeface="Century Gothic" charset="0"/>
                <a:cs typeface="Century Gothic" charset="0"/>
              </a:rPr>
              <a:t> </a:t>
            </a:r>
            <a:r>
              <a:rPr lang="fr-FR" sz="1100" dirty="0" err="1">
                <a:solidFill>
                  <a:schemeClr val="tx1">
                    <a:lumMod val="40000"/>
                    <a:lumOff val="60000"/>
                  </a:schemeClr>
                </a:solidFill>
                <a:latin typeface="Century Gothic" charset="0"/>
                <a:ea typeface="Century Gothic" charset="0"/>
                <a:cs typeface="Century Gothic" charset="0"/>
              </a:rPr>
              <a:t>Computing</a:t>
            </a: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Réseaux neuronaux </a:t>
            </a:r>
          </a:p>
          <a:p>
            <a:pPr marL="171450" indent="-171450">
              <a:buFont typeface="Arial" panose="020B0604020202020204" pitchFamily="34" charset="0"/>
              <a:buChar char="•"/>
            </a:pPr>
            <a:endParaRPr lang="fr-FR" sz="1100" dirty="0">
              <a:solidFill>
                <a:schemeClr val="tx1">
                  <a:lumMod val="40000"/>
                  <a:lumOff val="60000"/>
                </a:schemeClr>
              </a:solidFill>
              <a:latin typeface="Century Gothic" charset="0"/>
              <a:ea typeface="Century Gothic" charset="0"/>
              <a:cs typeface="Century Gothic" charset="0"/>
            </a:endParaRPr>
          </a:p>
          <a:p>
            <a:pPr marL="171450"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 Un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Algorithmiquement, un neurone c’est quoi? </a:t>
            </a:r>
          </a:p>
          <a:p>
            <a:pPr marL="628650" lvl="1" indent="-171450">
              <a:buFont typeface="Arial" panose="020B0604020202020204" pitchFamily="34" charset="0"/>
              <a:buChar char="•"/>
            </a:pPr>
            <a:r>
              <a:rPr lang="fr-FR" sz="1100" b="1" u="sng" dirty="0">
                <a:solidFill>
                  <a:schemeClr val="tx1">
                    <a:lumMod val="40000"/>
                    <a:lumOff val="60000"/>
                  </a:schemeClr>
                </a:solidFill>
                <a:latin typeface="Century Gothic" charset="0"/>
                <a:ea typeface="Century Gothic" charset="0"/>
                <a:cs typeface="Century Gothic" charset="0"/>
              </a:rPr>
              <a:t>Qu’est-ce qu’une couche de neurone</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La fonction </a:t>
            </a:r>
            <a:r>
              <a:rPr lang="fr-FR" sz="1100" dirty="0" smtClean="0">
                <a:solidFill>
                  <a:schemeClr val="tx1">
                    <a:lumMod val="40000"/>
                    <a:lumOff val="60000"/>
                  </a:schemeClr>
                </a:solidFill>
                <a:latin typeface="Century Gothic" charset="0"/>
                <a:ea typeface="Century Gothic" charset="0"/>
                <a:cs typeface="Century Gothic" charset="0"/>
              </a:rPr>
              <a:t>d’activation</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Descente du gradient</a:t>
            </a:r>
            <a:endParaRPr lang="fr-FR" sz="900" dirty="0">
              <a:solidFill>
                <a:schemeClr val="tx1">
                  <a:lumMod val="40000"/>
                  <a:lumOff val="60000"/>
                </a:schemeClr>
              </a:solidFill>
              <a:latin typeface="Century Gothic" charset="0"/>
              <a:ea typeface="Century Gothic" charset="0"/>
              <a:cs typeface="Century Gothic" charset="0"/>
            </a:endParaRP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MNIST</a:t>
            </a:r>
          </a:p>
          <a:p>
            <a:pPr marL="628650" lvl="1" indent="-171450">
              <a:buFont typeface="Arial" panose="020B0604020202020204" pitchFamily="34" charset="0"/>
              <a:buChar char="•"/>
            </a:pPr>
            <a:r>
              <a:rPr lang="fr-FR" sz="1100" dirty="0">
                <a:solidFill>
                  <a:schemeClr val="tx1">
                    <a:lumMod val="40000"/>
                    <a:lumOff val="60000"/>
                  </a:schemeClr>
                </a:solidFill>
                <a:latin typeface="Century Gothic" charset="0"/>
                <a:ea typeface="Century Gothic" charset="0"/>
                <a:cs typeface="Century Gothic" charset="0"/>
              </a:rPr>
              <a:t>Les modèles configurables</a:t>
            </a:r>
          </a:p>
          <a:p>
            <a:pPr marL="628650" lvl="1" indent="-171450">
              <a:buFont typeface="Arial" panose="020B0604020202020204" pitchFamily="34" charset="0"/>
              <a:buChar char="•"/>
            </a:pPr>
            <a:r>
              <a:rPr lang="fr-FR" sz="1100" dirty="0" err="1">
                <a:solidFill>
                  <a:schemeClr val="tx1">
                    <a:lumMod val="40000"/>
                    <a:lumOff val="60000"/>
                  </a:schemeClr>
                </a:solidFill>
                <a:latin typeface="Century Gothic" charset="0"/>
                <a:ea typeface="Century Gothic" charset="0"/>
                <a:cs typeface="Century Gothic" charset="0"/>
              </a:rPr>
              <a:t>Xception</a:t>
            </a:r>
            <a:endParaRPr lang="fr-FR" sz="900" dirty="0">
              <a:solidFill>
                <a:schemeClr val="tx1">
                  <a:lumMod val="40000"/>
                  <a:lumOff val="60000"/>
                </a:schemeClr>
              </a:solidFill>
              <a:latin typeface="Century Gothic" charset="0"/>
              <a:ea typeface="Century Gothic" charset="0"/>
              <a:cs typeface="Century Gothic" charset="0"/>
            </a:endParaRPr>
          </a:p>
          <a:p>
            <a:endParaRPr lang="fr-FR" sz="1100" dirty="0" smtClean="0">
              <a:solidFill>
                <a:schemeClr val="tx1">
                  <a:lumMod val="40000"/>
                  <a:lumOff val="60000"/>
                </a:schemeClr>
              </a:solidFill>
              <a:latin typeface="Century Gothic" charset="0"/>
              <a:ea typeface="Century Gothic" charset="0"/>
              <a:cs typeface="Century Gothic" charset="0"/>
            </a:endParaRPr>
          </a:p>
        </p:txBody>
      </p:sp>
      <p:pic>
        <p:nvPicPr>
          <p:cNvPr id="8" name="Image 7"/>
          <p:cNvPicPr>
            <a:picLocks noChangeAspect="1"/>
          </p:cNvPicPr>
          <p:nvPr/>
        </p:nvPicPr>
        <p:blipFill>
          <a:blip r:embed="rId3"/>
          <a:stretch>
            <a:fillRect/>
          </a:stretch>
        </p:blipFill>
        <p:spPr>
          <a:xfrm>
            <a:off x="4206932" y="3341810"/>
            <a:ext cx="7232925" cy="2526126"/>
          </a:xfrm>
          <a:prstGeom prst="rect">
            <a:avLst/>
          </a:prstGeom>
        </p:spPr>
      </p:pic>
      <p:sp>
        <p:nvSpPr>
          <p:cNvPr id="74" name="Parenthèse ouvrante 73"/>
          <p:cNvSpPr/>
          <p:nvPr/>
        </p:nvSpPr>
        <p:spPr>
          <a:xfrm>
            <a:off x="3865633" y="955919"/>
            <a:ext cx="171190" cy="5324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5" name="ZoneTexte 74"/>
          <p:cNvSpPr txBox="1"/>
          <p:nvPr/>
        </p:nvSpPr>
        <p:spPr>
          <a:xfrm>
            <a:off x="3848792" y="1081370"/>
            <a:ext cx="796355" cy="307777"/>
          </a:xfrm>
          <a:prstGeom prst="rect">
            <a:avLst/>
          </a:prstGeom>
          <a:noFill/>
        </p:spPr>
        <p:txBody>
          <a:bodyPr wrap="square" rtlCol="0">
            <a:spAutoFit/>
          </a:bodyPr>
          <a:lstStyle/>
          <a:p>
            <a:r>
              <a:rPr lang="fr-FR" sz="1400" dirty="0" smtClean="0"/>
              <a:t>I1, I2, I3</a:t>
            </a:r>
            <a:endParaRPr lang="fr-FR" sz="1400" dirty="0"/>
          </a:p>
        </p:txBody>
      </p:sp>
      <p:sp>
        <p:nvSpPr>
          <p:cNvPr id="76" name="Parenthèse ouvrante 75"/>
          <p:cNvSpPr/>
          <p:nvPr/>
        </p:nvSpPr>
        <p:spPr>
          <a:xfrm flipH="1">
            <a:off x="4391967" y="965444"/>
            <a:ext cx="188194" cy="5324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7" name="Parenthèse ouvrante 76"/>
          <p:cNvSpPr/>
          <p:nvPr/>
        </p:nvSpPr>
        <p:spPr>
          <a:xfrm>
            <a:off x="4799685" y="227214"/>
            <a:ext cx="236755" cy="22704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8" name="ZoneTexte 87"/>
          <p:cNvSpPr txBox="1"/>
          <p:nvPr/>
        </p:nvSpPr>
        <p:spPr>
          <a:xfrm>
            <a:off x="4792298" y="506643"/>
            <a:ext cx="2497960" cy="1600438"/>
          </a:xfrm>
          <a:prstGeom prst="rect">
            <a:avLst/>
          </a:prstGeom>
          <a:noFill/>
        </p:spPr>
        <p:txBody>
          <a:bodyPr wrap="square" rtlCol="0">
            <a:spAutoFit/>
          </a:bodyPr>
          <a:lstStyle/>
          <a:p>
            <a:r>
              <a:rPr lang="fr-FR" sz="1400" dirty="0" smtClean="0"/>
              <a:t>W11	W12	W13</a:t>
            </a:r>
          </a:p>
          <a:p>
            <a:endParaRPr lang="fr-FR" sz="1400" dirty="0"/>
          </a:p>
          <a:p>
            <a:endParaRPr lang="fr-FR" sz="1400" dirty="0" smtClean="0"/>
          </a:p>
          <a:p>
            <a:r>
              <a:rPr lang="fr-FR" sz="1400" dirty="0" smtClean="0"/>
              <a:t>W21	W22	W23</a:t>
            </a:r>
          </a:p>
          <a:p>
            <a:endParaRPr lang="fr-FR" sz="1400" dirty="0"/>
          </a:p>
          <a:p>
            <a:endParaRPr lang="fr-FR" sz="1400" dirty="0" smtClean="0"/>
          </a:p>
          <a:p>
            <a:r>
              <a:rPr lang="fr-FR" sz="1400" dirty="0" smtClean="0"/>
              <a:t>W31	W32	W33</a:t>
            </a:r>
            <a:endParaRPr lang="fr-FR" sz="1400" dirty="0"/>
          </a:p>
        </p:txBody>
      </p:sp>
      <p:sp>
        <p:nvSpPr>
          <p:cNvPr id="89" name="ZoneTexte 88"/>
          <p:cNvSpPr txBox="1"/>
          <p:nvPr/>
        </p:nvSpPr>
        <p:spPr>
          <a:xfrm>
            <a:off x="4553408" y="1029468"/>
            <a:ext cx="354217" cy="369332"/>
          </a:xfrm>
          <a:prstGeom prst="rect">
            <a:avLst/>
          </a:prstGeom>
          <a:noFill/>
        </p:spPr>
        <p:txBody>
          <a:bodyPr wrap="square" rtlCol="0">
            <a:spAutoFit/>
          </a:bodyPr>
          <a:lstStyle/>
          <a:p>
            <a:r>
              <a:rPr lang="fr-FR" dirty="0" smtClean="0"/>
              <a:t>.</a:t>
            </a:r>
            <a:endParaRPr lang="fr-FR" dirty="0"/>
          </a:p>
        </p:txBody>
      </p:sp>
      <p:sp>
        <p:nvSpPr>
          <p:cNvPr id="90" name="Parenthèse ouvrante 89"/>
          <p:cNvSpPr/>
          <p:nvPr/>
        </p:nvSpPr>
        <p:spPr>
          <a:xfrm flipH="1">
            <a:off x="6954828" y="227214"/>
            <a:ext cx="188280" cy="22704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1" name="ZoneTexte 90"/>
          <p:cNvSpPr txBox="1"/>
          <p:nvPr/>
        </p:nvSpPr>
        <p:spPr>
          <a:xfrm>
            <a:off x="7146192" y="1002420"/>
            <a:ext cx="285057" cy="369332"/>
          </a:xfrm>
          <a:prstGeom prst="rect">
            <a:avLst/>
          </a:prstGeom>
          <a:noFill/>
        </p:spPr>
        <p:txBody>
          <a:bodyPr wrap="square" rtlCol="0">
            <a:spAutoFit/>
          </a:bodyPr>
          <a:lstStyle/>
          <a:p>
            <a:r>
              <a:rPr lang="fr-FR" dirty="0"/>
              <a:t>+</a:t>
            </a:r>
          </a:p>
        </p:txBody>
      </p:sp>
      <p:sp>
        <p:nvSpPr>
          <p:cNvPr id="92" name="Parenthèse ouvrante 91"/>
          <p:cNvSpPr/>
          <p:nvPr/>
        </p:nvSpPr>
        <p:spPr>
          <a:xfrm>
            <a:off x="7449556" y="955919"/>
            <a:ext cx="236755" cy="532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3" name="ZoneTexte 92"/>
          <p:cNvSpPr txBox="1"/>
          <p:nvPr/>
        </p:nvSpPr>
        <p:spPr>
          <a:xfrm>
            <a:off x="7464857" y="1063975"/>
            <a:ext cx="1208334" cy="307777"/>
          </a:xfrm>
          <a:prstGeom prst="rect">
            <a:avLst/>
          </a:prstGeom>
          <a:noFill/>
        </p:spPr>
        <p:txBody>
          <a:bodyPr wrap="square" rtlCol="0">
            <a:spAutoFit/>
          </a:bodyPr>
          <a:lstStyle/>
          <a:p>
            <a:r>
              <a:rPr lang="fr-FR" sz="1400" dirty="0" smtClean="0"/>
              <a:t>B1,  b2,  b3</a:t>
            </a:r>
            <a:endParaRPr lang="fr-FR" sz="1400" dirty="0"/>
          </a:p>
        </p:txBody>
      </p:sp>
      <p:sp>
        <p:nvSpPr>
          <p:cNvPr id="94" name="Parenthèse ouvrante 93"/>
          <p:cNvSpPr/>
          <p:nvPr/>
        </p:nvSpPr>
        <p:spPr>
          <a:xfrm flipH="1">
            <a:off x="8223733" y="965443"/>
            <a:ext cx="276150" cy="52295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5" name="ZoneTexte 94"/>
          <p:cNvSpPr txBox="1"/>
          <p:nvPr/>
        </p:nvSpPr>
        <p:spPr>
          <a:xfrm>
            <a:off x="8600169" y="1031251"/>
            <a:ext cx="285057" cy="369332"/>
          </a:xfrm>
          <a:prstGeom prst="rect">
            <a:avLst/>
          </a:prstGeom>
          <a:noFill/>
        </p:spPr>
        <p:txBody>
          <a:bodyPr wrap="square" rtlCol="0">
            <a:spAutoFit/>
          </a:bodyPr>
          <a:lstStyle/>
          <a:p>
            <a:r>
              <a:rPr lang="fr-FR" dirty="0" smtClean="0"/>
              <a:t>=</a:t>
            </a:r>
            <a:endParaRPr lang="fr-FR" dirty="0"/>
          </a:p>
        </p:txBody>
      </p:sp>
      <p:sp>
        <p:nvSpPr>
          <p:cNvPr id="96" name="Parenthèse ouvrante 95"/>
          <p:cNvSpPr/>
          <p:nvPr/>
        </p:nvSpPr>
        <p:spPr>
          <a:xfrm>
            <a:off x="8928253" y="955918"/>
            <a:ext cx="236755" cy="5324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7" name="ZoneTexte 96"/>
          <p:cNvSpPr txBox="1"/>
          <p:nvPr/>
        </p:nvSpPr>
        <p:spPr>
          <a:xfrm>
            <a:off x="8885226" y="1038088"/>
            <a:ext cx="3554796" cy="307777"/>
          </a:xfrm>
          <a:prstGeom prst="rect">
            <a:avLst/>
          </a:prstGeom>
          <a:noFill/>
        </p:spPr>
        <p:txBody>
          <a:bodyPr wrap="square" rtlCol="0">
            <a:spAutoFit/>
          </a:bodyPr>
          <a:lstStyle/>
          <a:p>
            <a:r>
              <a:rPr lang="fr-FR" sz="1400" dirty="0" smtClean="0"/>
              <a:t>∑Ii.Wi1 + b1, ∑Ii.Wi2 </a:t>
            </a:r>
            <a:r>
              <a:rPr lang="fr-FR" sz="1400" dirty="0"/>
              <a:t>+ </a:t>
            </a:r>
            <a:r>
              <a:rPr lang="fr-FR" sz="1400" dirty="0" smtClean="0"/>
              <a:t>b2, ∑Ii.Wi2 </a:t>
            </a:r>
            <a:r>
              <a:rPr lang="fr-FR" sz="1400" dirty="0"/>
              <a:t>+ </a:t>
            </a:r>
            <a:r>
              <a:rPr lang="fr-FR" sz="1400" dirty="0" smtClean="0"/>
              <a:t>b2</a:t>
            </a:r>
            <a:endParaRPr lang="fr-FR" sz="1400" dirty="0"/>
          </a:p>
        </p:txBody>
      </p:sp>
      <p:sp>
        <p:nvSpPr>
          <p:cNvPr id="98" name="Parenthèse ouvrante 97"/>
          <p:cNvSpPr/>
          <p:nvPr/>
        </p:nvSpPr>
        <p:spPr>
          <a:xfrm flipH="1">
            <a:off x="11871142" y="955918"/>
            <a:ext cx="276150" cy="532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39975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 Hardis Group 16-9">
  <a:themeElements>
    <a:clrScheme name="Theme Hardis">
      <a:dk1>
        <a:srgbClr val="404040"/>
      </a:dk1>
      <a:lt1>
        <a:srgbClr val="FFFFFF"/>
      </a:lt1>
      <a:dk2>
        <a:srgbClr val="595959"/>
      </a:dk2>
      <a:lt2>
        <a:srgbClr val="F2F2F2"/>
      </a:lt2>
      <a:accent1>
        <a:srgbClr val="2880B9"/>
      </a:accent1>
      <a:accent2>
        <a:srgbClr val="16A085"/>
      </a:accent2>
      <a:accent3>
        <a:srgbClr val="9BBB59"/>
      </a:accent3>
      <a:accent4>
        <a:srgbClr val="F39C12"/>
      </a:accent4>
      <a:accent5>
        <a:srgbClr val="C0382B"/>
      </a:accent5>
      <a:accent6>
        <a:srgbClr val="4B2C50"/>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generale-hardis-format-16-9" id="{FF8A94E1-4FDB-AA41-9BE0-C72D9FD604FD}" vid="{2728F6D5-B8FC-0245-A8F9-0BFF4B2122DB}"/>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2524</TotalTime>
  <Words>2059</Words>
  <Application>Microsoft Office PowerPoint</Application>
  <PresentationFormat>Grand écran</PresentationFormat>
  <Paragraphs>513</Paragraphs>
  <Slides>18</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Century Gothic</vt:lpstr>
      <vt:lpstr>Courier New</vt:lpstr>
      <vt:lpstr>Theme Hardis Group 16-9</vt:lpstr>
      <vt:lpstr>Deep Dive in deep machine learning</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DeepDive in Deep machine learning </vt:lpstr>
      <vt:lpstr>Objectif TP</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générale</dc:title>
  <dc:creator>Emeline Desporte</dc:creator>
  <cp:lastModifiedBy>Computer</cp:lastModifiedBy>
  <cp:revision>171</cp:revision>
  <dcterms:created xsi:type="dcterms:W3CDTF">2017-07-10T13:50:57Z</dcterms:created>
  <dcterms:modified xsi:type="dcterms:W3CDTF">2019-11-07T15:55:19Z</dcterms:modified>
</cp:coreProperties>
</file>