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59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khang Rha" userId="045bc4d3-670a-402c-bf34-cdc5c3e11530" providerId="ADAL" clId="{B9634846-136D-4376-8DF8-DD229EE5FB56}"/>
    <pc:docChg chg="custSel addSld modSld">
      <pc:chgData name="Youkhang Rha" userId="045bc4d3-670a-402c-bf34-cdc5c3e11530" providerId="ADAL" clId="{B9634846-136D-4376-8DF8-DD229EE5FB56}" dt="2025-06-19T07:44:53.446" v="1" actId="478"/>
      <pc:docMkLst>
        <pc:docMk/>
      </pc:docMkLst>
      <pc:sldChg chg="delSp new mod">
        <pc:chgData name="Youkhang Rha" userId="045bc4d3-670a-402c-bf34-cdc5c3e11530" providerId="ADAL" clId="{B9634846-136D-4376-8DF8-DD229EE5FB56}" dt="2025-06-19T07:44:53.446" v="1" actId="478"/>
        <pc:sldMkLst>
          <pc:docMk/>
          <pc:sldMk cId="2345026120" sldId="258"/>
        </pc:sldMkLst>
        <pc:spChg chg="del">
          <ac:chgData name="Youkhang Rha" userId="045bc4d3-670a-402c-bf34-cdc5c3e11530" providerId="ADAL" clId="{B9634846-136D-4376-8DF8-DD229EE5FB56}" dt="2025-06-19T07:44:53.446" v="1" actId="478"/>
          <ac:spMkLst>
            <pc:docMk/>
            <pc:sldMk cId="2345026120" sldId="258"/>
            <ac:spMk id="2" creationId="{543CDBFE-1C42-6FC4-7E8F-59E218319E5A}"/>
          </ac:spMkLst>
        </pc:spChg>
        <pc:spChg chg="del">
          <ac:chgData name="Youkhang Rha" userId="045bc4d3-670a-402c-bf34-cdc5c3e11530" providerId="ADAL" clId="{B9634846-136D-4376-8DF8-DD229EE5FB56}" dt="2025-06-19T07:44:53.446" v="1" actId="478"/>
          <ac:spMkLst>
            <pc:docMk/>
            <pc:sldMk cId="2345026120" sldId="258"/>
            <ac:spMk id="3" creationId="{1CE73951-860F-61C4-E389-ACF212F6A0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D9B6-6270-C15D-3DC7-AB3272E6B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06147-C7B4-5DEB-1EF3-7C97ED01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2AF0-A6E0-0819-1DBD-C6240AA3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ABC0-6D46-E0C3-4B4A-197A8604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FE35-C3BD-8A1F-7863-941F570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2E46-5E2A-82B4-82E1-C5B04809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6C018-6701-AE2C-394F-DB697F71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682E-6995-7B45-64CF-ACC774B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AC68-3C82-D171-89E6-6B36D3A7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4E2A-3992-0D09-0013-0101F96C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1B31B-990A-0394-714A-5A3A10101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E85F-AD87-AAB5-77FB-8C5ED160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AC37-AF63-7968-D73A-6E475435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E019-6EBB-BCC6-4087-67BAE5B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70FD-070F-225B-910F-79787F50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F702-BF69-3B37-E418-FE16D62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0410-6C2A-3769-3F39-083D6489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8A06-08B3-64EF-2C16-C9FB1D48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417A-F5D8-6D0D-4EB3-861CA45D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5795-3DA1-E8C9-B8CD-FED081B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3B0E-506C-EFE5-65DD-8E2E9A29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1FB9-9FF1-1CAE-DEFC-F57C51DE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F3ED-C2B5-0342-3102-21296D05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619E-9821-A876-A496-4EF6832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0A24-2939-CDAD-D0F6-46C073BA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9565-2E89-20EA-770A-D8FEDE67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7BA2-BBE8-EB35-5A98-6BE1D51B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8F72-A7AB-1453-3685-E8706D28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6960D-3CDE-6B4F-6E83-5A816948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AE94-4FC8-9F95-2523-E7D59855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07A21-8A26-A09D-A1E5-B39C9246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CA2B-CA24-3609-0BD2-C32100AB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2E281-0FC4-1F67-331D-C9ACA31B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3645-14D3-5DC4-DEAF-1F60F8F3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2F741-BF1C-A729-C497-B3AD7C8E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1020D-DAFD-69E6-F598-C0A0B0E50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ADA9-C464-4841-965A-C2A29B4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5430-1597-06B9-FCC4-62036D5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10EA-A3D5-BE64-86FE-A332772D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8170-43D6-C30B-9E7B-9455B89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4C6D4-06A0-AD09-D8AE-397F51E3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CFF6-4DFD-2A01-FC18-080338A4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FA533-CC4F-F2AE-3CEE-29E14BC3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BB5E4-F307-C8B9-50CB-4CB2CDF7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787D5-DCD8-8ADC-22C2-8CB874B3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66A4A-CEC1-3FC1-D557-855F8EBF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2B86-A3F6-044F-D92D-D9B7E04D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EAA7-5DE9-5C0A-0738-FD18CD59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4016-54FF-6170-E3B7-8985DADCC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6F102-809E-4DC2-CB7E-46D7D323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7C7CD-1A9D-1604-A3C8-7DB7F590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A60A1-AA09-0C3F-42C7-899AE64F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B29-D085-7DBC-D829-0F590A6B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3FAEE-0B1B-20BA-AFFD-CF195295D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99E2-A918-6B48-3353-F406A3C1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8D89-8DE5-2651-3743-E41A729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E3B3-F9F1-4E9D-7111-96540A32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E440-C77A-8661-750A-963CB1A0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61A21-BA45-031D-1AEC-0C4B1BC1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DED9-7E09-BF35-974D-278186F0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A6F8-9A86-FBEA-C51B-78E9797F1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C098-8E45-E2AC-8AA0-2D384A43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FE65-C857-A4D2-983D-F8D567AA5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7D1ACD2-353A-EA6D-FF42-D58A93283CDF}"/>
              </a:ext>
            </a:extLst>
          </p:cNvPr>
          <p:cNvSpPr/>
          <p:nvPr/>
        </p:nvSpPr>
        <p:spPr>
          <a:xfrm>
            <a:off x="3356473" y="1044970"/>
            <a:ext cx="7213599" cy="5564835"/>
          </a:xfrm>
          <a:prstGeom prst="roundRect">
            <a:avLst>
              <a:gd name="adj" fmla="val 1861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0AD84-A836-0571-40F7-654AF62490F1}"/>
              </a:ext>
            </a:extLst>
          </p:cNvPr>
          <p:cNvSpPr/>
          <p:nvPr/>
        </p:nvSpPr>
        <p:spPr>
          <a:xfrm>
            <a:off x="583828" y="2989450"/>
            <a:ext cx="2475596" cy="1981841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icrosoft Power Platform | Serinf">
            <a:extLst>
              <a:ext uri="{FF2B5EF4-FFF2-40B4-BE49-F238E27FC236}">
                <a16:creationId xmlns:a16="http://schemas.microsoft.com/office/drawing/2014/main" id="{E22031B2-76CE-30E4-B9D8-269CDB1A9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2" b="22685"/>
          <a:stretch>
            <a:fillRect/>
          </a:stretch>
        </p:blipFill>
        <p:spPr bwMode="auto">
          <a:xfrm>
            <a:off x="417017" y="2106292"/>
            <a:ext cx="2705100" cy="72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62A30-839D-118C-F963-89218A29F246}"/>
              </a:ext>
            </a:extLst>
          </p:cNvPr>
          <p:cNvSpPr/>
          <p:nvPr/>
        </p:nvSpPr>
        <p:spPr>
          <a:xfrm>
            <a:off x="718965" y="3328005"/>
            <a:ext cx="2187502" cy="499718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Dataverse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78950-8D0C-1FC3-714F-CF319AECEF84}"/>
              </a:ext>
            </a:extLst>
          </p:cNvPr>
          <p:cNvSpPr/>
          <p:nvPr/>
        </p:nvSpPr>
        <p:spPr>
          <a:xfrm>
            <a:off x="718965" y="4134314"/>
            <a:ext cx="2187502" cy="499718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Connector</a:t>
            </a:r>
          </a:p>
        </p:txBody>
      </p:sp>
      <p:pic>
        <p:nvPicPr>
          <p:cNvPr id="1034" name="Picture 10" descr="Azure ExpressRoute｜クラウド&amp;DC間接続サービス ATBeX">
            <a:extLst>
              <a:ext uri="{FF2B5EF4-FFF2-40B4-BE49-F238E27FC236}">
                <a16:creationId xmlns:a16="http://schemas.microsoft.com/office/drawing/2014/main" id="{118179DB-26B5-9850-EF58-5B857466B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t="29449" r="14807" b="31552"/>
          <a:stretch>
            <a:fillRect/>
          </a:stretch>
        </p:blipFill>
        <p:spPr bwMode="auto">
          <a:xfrm>
            <a:off x="6344392" y="365838"/>
            <a:ext cx="20510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949E55-A8E0-1169-BD75-AB50D581FE9F}"/>
              </a:ext>
            </a:extLst>
          </p:cNvPr>
          <p:cNvSpPr/>
          <p:nvPr/>
        </p:nvSpPr>
        <p:spPr>
          <a:xfrm>
            <a:off x="3556360" y="1589012"/>
            <a:ext cx="6823212" cy="3207247"/>
          </a:xfrm>
          <a:prstGeom prst="roundRect">
            <a:avLst>
              <a:gd name="adj" fmla="val 300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Virtual Network | Microsoft Azure Color">
            <a:extLst>
              <a:ext uri="{FF2B5EF4-FFF2-40B4-BE49-F238E27FC236}">
                <a16:creationId xmlns:a16="http://schemas.microsoft.com/office/drawing/2014/main" id="{D8168DEE-3031-F59F-97DC-11547073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86" y="1405267"/>
            <a:ext cx="631825" cy="3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58C1A0-DA44-666D-D3B9-8397798DE522}"/>
              </a:ext>
            </a:extLst>
          </p:cNvPr>
          <p:cNvSpPr/>
          <p:nvPr/>
        </p:nvSpPr>
        <p:spPr>
          <a:xfrm>
            <a:off x="3708760" y="2146874"/>
            <a:ext cx="2609851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Pv6 in Azure">
            <a:extLst>
              <a:ext uri="{FF2B5EF4-FFF2-40B4-BE49-F238E27FC236}">
                <a16:creationId xmlns:a16="http://schemas.microsoft.com/office/drawing/2014/main" id="{B91A2F97-9718-7428-8367-9D393DBB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55" y="1865948"/>
            <a:ext cx="490062" cy="4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6BF23-D35A-1113-01E2-43DE5C7DCB68}"/>
              </a:ext>
            </a:extLst>
          </p:cNvPr>
          <p:cNvSpPr txBox="1"/>
          <p:nvPr/>
        </p:nvSpPr>
        <p:spPr>
          <a:xfrm>
            <a:off x="4642211" y="1258575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09354-FB8F-C6B5-CAC2-D993C4C3361B}"/>
              </a:ext>
            </a:extLst>
          </p:cNvPr>
          <p:cNvSpPr txBox="1"/>
          <p:nvPr/>
        </p:nvSpPr>
        <p:spPr>
          <a:xfrm>
            <a:off x="4232150" y="1858544"/>
            <a:ext cx="156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Delegated Subnet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123355-5815-B8B8-CFF3-B3954FF738C2}"/>
              </a:ext>
            </a:extLst>
          </p:cNvPr>
          <p:cNvSpPr/>
          <p:nvPr/>
        </p:nvSpPr>
        <p:spPr>
          <a:xfrm>
            <a:off x="3841554" y="2516206"/>
            <a:ext cx="2352927" cy="1884344"/>
          </a:xfrm>
          <a:prstGeom prst="roundRect">
            <a:avLst>
              <a:gd name="adj" fmla="val 45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7C5B4-82A3-CCFA-305A-392D358F36A7}"/>
              </a:ext>
            </a:extLst>
          </p:cNvPr>
          <p:cNvSpPr txBox="1"/>
          <p:nvPr/>
        </p:nvSpPr>
        <p:spPr>
          <a:xfrm>
            <a:off x="3997445" y="2350067"/>
            <a:ext cx="20324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Injected Container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08FD8D-47EB-5D53-CEBD-D51355B0E67C}"/>
              </a:ext>
            </a:extLst>
          </p:cNvPr>
          <p:cNvSpPr/>
          <p:nvPr/>
        </p:nvSpPr>
        <p:spPr>
          <a:xfrm>
            <a:off x="3994511" y="2940968"/>
            <a:ext cx="2095500" cy="436622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Dataverse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39E9BA-D062-8CEB-2443-7A268743827A}"/>
              </a:ext>
            </a:extLst>
          </p:cNvPr>
          <p:cNvSpPr/>
          <p:nvPr/>
        </p:nvSpPr>
        <p:spPr>
          <a:xfrm>
            <a:off x="3994511" y="3666394"/>
            <a:ext cx="2095500" cy="436622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Connector</a:t>
            </a:r>
          </a:p>
        </p:txBody>
      </p:sp>
      <p:pic>
        <p:nvPicPr>
          <p:cNvPr id="17" name="Picture 14" descr="ResourceGroup | Microsoft Azure Mono">
            <a:extLst>
              <a:ext uri="{FF2B5EF4-FFF2-40B4-BE49-F238E27FC236}">
                <a16:creationId xmlns:a16="http://schemas.microsoft.com/office/drawing/2014/main" id="{7718079D-60AD-8C88-48ED-797D54D8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82" y="4944314"/>
            <a:ext cx="348695" cy="2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esourceGroup | Microsoft Azure Mono">
            <a:extLst>
              <a:ext uri="{FF2B5EF4-FFF2-40B4-BE49-F238E27FC236}">
                <a16:creationId xmlns:a16="http://schemas.microsoft.com/office/drawing/2014/main" id="{F4C8928B-95D7-B7D9-079A-047CB4A4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459" y="4944314"/>
            <a:ext cx="348695" cy="2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44C57F-389D-63CA-FE80-22990E1B1EBF}"/>
              </a:ext>
            </a:extLst>
          </p:cNvPr>
          <p:cNvSpPr/>
          <p:nvPr/>
        </p:nvSpPr>
        <p:spPr>
          <a:xfrm>
            <a:off x="6509109" y="2146874"/>
            <a:ext cx="1861493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 descr="IPv6 in Azure">
            <a:extLst>
              <a:ext uri="{FF2B5EF4-FFF2-40B4-BE49-F238E27FC236}">
                <a16:creationId xmlns:a16="http://schemas.microsoft.com/office/drawing/2014/main" id="{E3D8591C-D0F0-17E8-BFD6-95BD4902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04" y="1865948"/>
            <a:ext cx="490062" cy="4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876F1D-D067-7AB5-E1A4-7B75099047A3}"/>
              </a:ext>
            </a:extLst>
          </p:cNvPr>
          <p:cNvSpPr txBox="1"/>
          <p:nvPr/>
        </p:nvSpPr>
        <p:spPr>
          <a:xfrm>
            <a:off x="7032499" y="1858544"/>
            <a:ext cx="1346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Default Subnet</a:t>
            </a:r>
          </a:p>
        </p:txBody>
      </p:sp>
      <p:pic>
        <p:nvPicPr>
          <p:cNvPr id="1040" name="Picture 16" descr="Precios: Azure Private Link | Microsoft Azure">
            <a:extLst>
              <a:ext uri="{FF2B5EF4-FFF2-40B4-BE49-F238E27FC236}">
                <a16:creationId xmlns:a16="http://schemas.microsoft.com/office/drawing/2014/main" id="{6C5BD028-BAC2-5E7A-9316-DB05E938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8868"/>
          <a:stretch>
            <a:fillRect/>
          </a:stretch>
        </p:blipFill>
        <p:spPr bwMode="auto">
          <a:xfrm>
            <a:off x="6828742" y="3671349"/>
            <a:ext cx="541175" cy="4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Precios: Azure Private Link | Microsoft Azure">
            <a:extLst>
              <a:ext uri="{FF2B5EF4-FFF2-40B4-BE49-F238E27FC236}">
                <a16:creationId xmlns:a16="http://schemas.microsoft.com/office/drawing/2014/main" id="{4E09F76B-339F-E8F9-C848-FFC1730E6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8868"/>
          <a:stretch>
            <a:fillRect/>
          </a:stretch>
        </p:blipFill>
        <p:spPr bwMode="auto">
          <a:xfrm>
            <a:off x="7409219" y="2934702"/>
            <a:ext cx="541175" cy="4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E49247-FCF7-8C35-FE03-A561645259C6}"/>
              </a:ext>
            </a:extLst>
          </p:cNvPr>
          <p:cNvCxnSpPr>
            <a:stCxn id="1040" idx="2"/>
            <a:endCxn id="17" idx="0"/>
          </p:cNvCxnSpPr>
          <p:nvPr/>
        </p:nvCxnSpPr>
        <p:spPr>
          <a:xfrm>
            <a:off x="7099330" y="4114237"/>
            <a:ext cx="0" cy="83007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985B9E-AEE4-A263-ED7C-4B9110464695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79807" y="3377590"/>
            <a:ext cx="0" cy="15667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45B105-FC2D-1E4A-8DB5-FDE4C6DB94BC}"/>
              </a:ext>
            </a:extLst>
          </p:cNvPr>
          <p:cNvSpPr txBox="1"/>
          <p:nvPr/>
        </p:nvSpPr>
        <p:spPr>
          <a:xfrm>
            <a:off x="6542603" y="2609210"/>
            <a:ext cx="1733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Private Endpoints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CBDB69-AFBC-CAB9-EAA0-B1CE85213E55}"/>
              </a:ext>
            </a:extLst>
          </p:cNvPr>
          <p:cNvCxnSpPr>
            <a:stCxn id="14" idx="3"/>
            <a:endCxn id="1040" idx="1"/>
          </p:cNvCxnSpPr>
          <p:nvPr/>
        </p:nvCxnSpPr>
        <p:spPr>
          <a:xfrm>
            <a:off x="6090011" y="3884705"/>
            <a:ext cx="738731" cy="80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389464-30E9-B942-411E-E38DCE86A391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6090011" y="3156146"/>
            <a:ext cx="1319208" cy="31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7B5CD5C-CB04-E9A5-9817-BC0A79AE664F}"/>
              </a:ext>
            </a:extLst>
          </p:cNvPr>
          <p:cNvSpPr/>
          <p:nvPr/>
        </p:nvSpPr>
        <p:spPr>
          <a:xfrm>
            <a:off x="8614895" y="2146874"/>
            <a:ext cx="1497977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IPv6 in Azure">
            <a:extLst>
              <a:ext uri="{FF2B5EF4-FFF2-40B4-BE49-F238E27FC236}">
                <a16:creationId xmlns:a16="http://schemas.microsoft.com/office/drawing/2014/main" id="{9BB9334A-F50E-8B42-CB26-7C58E8AEC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76" b="25813"/>
          <a:stretch>
            <a:fillRect/>
          </a:stretch>
        </p:blipFill>
        <p:spPr bwMode="auto">
          <a:xfrm>
            <a:off x="8569436" y="1865948"/>
            <a:ext cx="444602" cy="3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A27A3CA-0C46-34D9-FD4D-E1C32791FB83}"/>
              </a:ext>
            </a:extLst>
          </p:cNvPr>
          <p:cNvSpPr txBox="1"/>
          <p:nvPr/>
        </p:nvSpPr>
        <p:spPr>
          <a:xfrm>
            <a:off x="9014038" y="1858544"/>
            <a:ext cx="1418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GatewaySubnet</a:t>
            </a:r>
            <a:endParaRPr lang="en-US" sz="1400" dirty="0"/>
          </a:p>
        </p:txBody>
      </p:sp>
      <p:pic>
        <p:nvPicPr>
          <p:cNvPr id="1042" name="Picture 18" descr="VPN Gateway | Microsoft Azure Mono">
            <a:extLst>
              <a:ext uri="{FF2B5EF4-FFF2-40B4-BE49-F238E27FC236}">
                <a16:creationId xmlns:a16="http://schemas.microsoft.com/office/drawing/2014/main" id="{0020A92F-F2C0-5A62-E98A-BFEE89EA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3" y="2813691"/>
            <a:ext cx="893789" cy="10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Graphic 59" descr="Building outline">
            <a:extLst>
              <a:ext uri="{FF2B5EF4-FFF2-40B4-BE49-F238E27FC236}">
                <a16:creationId xmlns:a16="http://schemas.microsoft.com/office/drawing/2014/main" id="{D4A2E1C3-4AC5-1432-D023-95E278EBE3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63231" y="2894262"/>
            <a:ext cx="809104" cy="809104"/>
          </a:xfrm>
          <a:prstGeom prst="rect">
            <a:avLst/>
          </a:prstGeom>
        </p:spPr>
      </p:pic>
      <p:sp>
        <p:nvSpPr>
          <p:cNvPr id="1025" name="Arrow: Up-Down 1024">
            <a:extLst>
              <a:ext uri="{FF2B5EF4-FFF2-40B4-BE49-F238E27FC236}">
                <a16:creationId xmlns:a16="http://schemas.microsoft.com/office/drawing/2014/main" id="{92E845A6-C38A-DCEF-FF49-4E06E20C6A0C}"/>
              </a:ext>
            </a:extLst>
          </p:cNvPr>
          <p:cNvSpPr/>
          <p:nvPr/>
        </p:nvSpPr>
        <p:spPr>
          <a:xfrm rot="5400000">
            <a:off x="10213256" y="2857199"/>
            <a:ext cx="348693" cy="1069960"/>
          </a:xfrm>
          <a:prstGeom prst="upDownArrow">
            <a:avLst/>
          </a:prstGeom>
          <a:solidFill>
            <a:schemeClr val="tx2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8F07722-3D50-09B6-B591-1828C6D622DD}"/>
              </a:ext>
            </a:extLst>
          </p:cNvPr>
          <p:cNvSpPr txBox="1"/>
          <p:nvPr/>
        </p:nvSpPr>
        <p:spPr>
          <a:xfrm>
            <a:off x="10670921" y="3601766"/>
            <a:ext cx="119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On-premises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D7B60BF-A274-25DF-1BE6-6A4CA3EE9B29}"/>
              </a:ext>
            </a:extLst>
          </p:cNvPr>
          <p:cNvSpPr/>
          <p:nvPr/>
        </p:nvSpPr>
        <p:spPr>
          <a:xfrm>
            <a:off x="3594655" y="5688996"/>
            <a:ext cx="3330328" cy="630520"/>
          </a:xfrm>
          <a:prstGeom prst="roundRect">
            <a:avLst>
              <a:gd name="adj" fmla="val 300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Picture 12" descr="Virtual Network | Microsoft Azure Color">
            <a:extLst>
              <a:ext uri="{FF2B5EF4-FFF2-40B4-BE49-F238E27FC236}">
                <a16:creationId xmlns:a16="http://schemas.microsoft.com/office/drawing/2014/main" id="{1C6391B6-4004-0C2D-1508-60157771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80" y="5505250"/>
            <a:ext cx="631825" cy="3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709C29E-1B1B-7E46-D652-8B0D77CC02CB}"/>
              </a:ext>
            </a:extLst>
          </p:cNvPr>
          <p:cNvSpPr txBox="1"/>
          <p:nvPr/>
        </p:nvSpPr>
        <p:spPr>
          <a:xfrm>
            <a:off x="4680505" y="5358558"/>
            <a:ext cx="23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Spoke Virtual Network</a:t>
            </a:r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B8C6BE71-91A9-351A-C2EF-90287642F11C}"/>
              </a:ext>
            </a:extLst>
          </p:cNvPr>
          <p:cNvSpPr/>
          <p:nvPr/>
        </p:nvSpPr>
        <p:spPr>
          <a:xfrm>
            <a:off x="7038647" y="5688996"/>
            <a:ext cx="3330328" cy="630520"/>
          </a:xfrm>
          <a:prstGeom prst="roundRect">
            <a:avLst>
              <a:gd name="adj" fmla="val 300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6636492-B762-E587-278B-361185BD27F7}"/>
              </a:ext>
            </a:extLst>
          </p:cNvPr>
          <p:cNvSpPr txBox="1"/>
          <p:nvPr/>
        </p:nvSpPr>
        <p:spPr>
          <a:xfrm>
            <a:off x="8124497" y="5358558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 with SAP</a:t>
            </a:r>
          </a:p>
        </p:txBody>
      </p:sp>
      <p:pic>
        <p:nvPicPr>
          <p:cNvPr id="1045" name="Picture 20" descr="Virtual Network Pricing | Microsoft Azure">
            <a:extLst>
              <a:ext uri="{FF2B5EF4-FFF2-40B4-BE49-F238E27FC236}">
                <a16:creationId xmlns:a16="http://schemas.microsoft.com/office/drawing/2014/main" id="{78704886-757E-8CA4-5F34-04E8D76A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51" y="5497803"/>
            <a:ext cx="706103" cy="37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C853CB0C-8C3C-FE08-1A8D-30068D0CAB99}"/>
              </a:ext>
            </a:extLst>
          </p:cNvPr>
          <p:cNvSpPr txBox="1"/>
          <p:nvPr/>
        </p:nvSpPr>
        <p:spPr>
          <a:xfrm>
            <a:off x="5540641" y="4913244"/>
            <a:ext cx="143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resources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9CBDFB78-EEF4-773F-13AF-D7764410D6B6}"/>
              </a:ext>
            </a:extLst>
          </p:cNvPr>
          <p:cNvCxnSpPr>
            <a:cxnSpLocks/>
          </p:cNvCxnSpPr>
          <p:nvPr/>
        </p:nvCxnSpPr>
        <p:spPr>
          <a:xfrm>
            <a:off x="3770657" y="4860061"/>
            <a:ext cx="0" cy="770802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AC962A6-7BEA-C37A-A307-4DA8C0C6CE77}"/>
              </a:ext>
            </a:extLst>
          </p:cNvPr>
          <p:cNvSpPr txBox="1"/>
          <p:nvPr/>
        </p:nvSpPr>
        <p:spPr>
          <a:xfrm>
            <a:off x="3820806" y="4953711"/>
            <a:ext cx="121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Network</a:t>
            </a:r>
            <a:br>
              <a:rPr lang="en-US" sz="1200" dirty="0"/>
            </a:br>
            <a:r>
              <a:rPr lang="en-US" sz="1200" dirty="0"/>
              <a:t>Peering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CC4C6489-BB03-3F2E-A71E-7E8735B699F7}"/>
              </a:ext>
            </a:extLst>
          </p:cNvPr>
          <p:cNvCxnSpPr>
            <a:cxnSpLocks/>
          </p:cNvCxnSpPr>
          <p:nvPr/>
        </p:nvCxnSpPr>
        <p:spPr>
          <a:xfrm>
            <a:off x="10229084" y="4874107"/>
            <a:ext cx="0" cy="770802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66B09E3B-D926-2AE3-7DB0-7DAFB279AEEB}"/>
              </a:ext>
            </a:extLst>
          </p:cNvPr>
          <p:cNvSpPr txBox="1"/>
          <p:nvPr/>
        </p:nvSpPr>
        <p:spPr>
          <a:xfrm>
            <a:off x="9030380" y="4923933"/>
            <a:ext cx="121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Virtual Network</a:t>
            </a:r>
            <a:br>
              <a:rPr lang="en-US" sz="1200" dirty="0"/>
            </a:br>
            <a:r>
              <a:rPr lang="en-US" sz="1200" dirty="0"/>
              <a:t>Peering</a:t>
            </a:r>
          </a:p>
        </p:txBody>
      </p: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F7A38F84-AFDC-57BA-8124-40B56FDCD13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06467" y="3159279"/>
            <a:ext cx="1088044" cy="418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59B61012-5D9D-61E8-8325-927B8D7885C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906467" y="3884705"/>
            <a:ext cx="1088044" cy="499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Multiplication Sign 1074">
            <a:extLst>
              <a:ext uri="{FF2B5EF4-FFF2-40B4-BE49-F238E27FC236}">
                <a16:creationId xmlns:a16="http://schemas.microsoft.com/office/drawing/2014/main" id="{FA5BFFBC-5852-CDAC-669E-7F59D246C9CA}"/>
              </a:ext>
            </a:extLst>
          </p:cNvPr>
          <p:cNvSpPr/>
          <p:nvPr/>
        </p:nvSpPr>
        <p:spPr>
          <a:xfrm>
            <a:off x="671368" y="2885363"/>
            <a:ext cx="2287640" cy="2335658"/>
          </a:xfrm>
          <a:prstGeom prst="mathMultiply">
            <a:avLst>
              <a:gd name="adj1" fmla="val 20563"/>
            </a:avLst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02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Youkhang Rha</dc:creator>
  <cp:lastModifiedBy>Youkhang Rha</cp:lastModifiedBy>
  <cp:revision>1</cp:revision>
  <dcterms:created xsi:type="dcterms:W3CDTF">2025-06-09T04:08:19Z</dcterms:created>
  <dcterms:modified xsi:type="dcterms:W3CDTF">2025-06-19T07:44:55Z</dcterms:modified>
</cp:coreProperties>
</file>