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634846-136D-4376-8DF8-DD229EE5FB56}" v="53" dt="2025-06-19T12:53:04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75" d="100"/>
          <a:sy n="75" d="100"/>
        </p:scale>
        <p:origin x="27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khang Rha" userId="045bc4d3-670a-402c-bf34-cdc5c3e11530" providerId="ADAL" clId="{B9634846-136D-4376-8DF8-DD229EE5FB56}"/>
    <pc:docChg chg="undo custSel addSld delSld modSld">
      <pc:chgData name="Youkhang Rha" userId="045bc4d3-670a-402c-bf34-cdc5c3e11530" providerId="ADAL" clId="{B9634846-136D-4376-8DF8-DD229EE5FB56}" dt="2025-06-19T12:53:04.823" v="269" actId="1076"/>
      <pc:docMkLst>
        <pc:docMk/>
      </pc:docMkLst>
      <pc:sldChg chg="delSp new del mod">
        <pc:chgData name="Youkhang Rha" userId="045bc4d3-670a-402c-bf34-cdc5c3e11530" providerId="ADAL" clId="{B9634846-136D-4376-8DF8-DD229EE5FB56}" dt="2025-06-19T12:38:41.108" v="3" actId="47"/>
        <pc:sldMkLst>
          <pc:docMk/>
          <pc:sldMk cId="2345026120" sldId="258"/>
        </pc:sldMkLst>
        <pc:spChg chg="del">
          <ac:chgData name="Youkhang Rha" userId="045bc4d3-670a-402c-bf34-cdc5c3e11530" providerId="ADAL" clId="{B9634846-136D-4376-8DF8-DD229EE5FB56}" dt="2025-06-19T07:44:53.446" v="1" actId="478"/>
          <ac:spMkLst>
            <pc:docMk/>
            <pc:sldMk cId="2345026120" sldId="258"/>
            <ac:spMk id="2" creationId="{543CDBFE-1C42-6FC4-7E8F-59E218319E5A}"/>
          </ac:spMkLst>
        </pc:spChg>
        <pc:spChg chg="del">
          <ac:chgData name="Youkhang Rha" userId="045bc4d3-670a-402c-bf34-cdc5c3e11530" providerId="ADAL" clId="{B9634846-136D-4376-8DF8-DD229EE5FB56}" dt="2025-06-19T07:44:53.446" v="1" actId="478"/>
          <ac:spMkLst>
            <pc:docMk/>
            <pc:sldMk cId="2345026120" sldId="258"/>
            <ac:spMk id="3" creationId="{1CE73951-860F-61C4-E389-ACF212F6A081}"/>
          </ac:spMkLst>
        </pc:spChg>
      </pc:sldChg>
      <pc:sldChg chg="addSp delSp modSp add mod">
        <pc:chgData name="Youkhang Rha" userId="045bc4d3-670a-402c-bf34-cdc5c3e11530" providerId="ADAL" clId="{B9634846-136D-4376-8DF8-DD229EE5FB56}" dt="2025-06-19T12:53:04.823" v="269" actId="1076"/>
        <pc:sldMkLst>
          <pc:docMk/>
          <pc:sldMk cId="1937898272" sldId="259"/>
        </pc:sldMkLst>
        <pc:spChg chg="mod">
          <ac:chgData name="Youkhang Rha" userId="045bc4d3-670a-402c-bf34-cdc5c3e11530" providerId="ADAL" clId="{B9634846-136D-4376-8DF8-DD229EE5FB56}" dt="2025-06-19T12:45:28.602" v="63" actId="14100"/>
          <ac:spMkLst>
            <pc:docMk/>
            <pc:sldMk cId="1937898272" sldId="259"/>
            <ac:spMk id="7" creationId="{517B7B56-71FA-CC86-B56F-B8FC329D85E4}"/>
          </ac:spMkLst>
        </pc:spChg>
        <pc:spChg chg="mod">
          <ac:chgData name="Youkhang Rha" userId="045bc4d3-670a-402c-bf34-cdc5c3e11530" providerId="ADAL" clId="{B9634846-136D-4376-8DF8-DD229EE5FB56}" dt="2025-06-19T12:46:37.059" v="109" actId="1076"/>
          <ac:spMkLst>
            <pc:docMk/>
            <pc:sldMk cId="1937898272" sldId="259"/>
            <ac:spMk id="8" creationId="{5CAD87CD-B938-EC4D-4E6A-8FA3FEA9ABF0}"/>
          </ac:spMkLst>
        </pc:spChg>
        <pc:spChg chg="mod">
          <ac:chgData name="Youkhang Rha" userId="045bc4d3-670a-402c-bf34-cdc5c3e11530" providerId="ADAL" clId="{B9634846-136D-4376-8DF8-DD229EE5FB56}" dt="2025-06-19T12:38:52.610" v="18" actId="20577"/>
          <ac:spMkLst>
            <pc:docMk/>
            <pc:sldMk cId="1937898272" sldId="259"/>
            <ac:spMk id="9" creationId="{E90F0ED2-7108-D705-266E-DCE44D0BCF82}"/>
          </ac:spMkLst>
        </pc:spChg>
        <pc:spChg chg="mod">
          <ac:chgData name="Youkhang Rha" userId="045bc4d3-670a-402c-bf34-cdc5c3e11530" providerId="ADAL" clId="{B9634846-136D-4376-8DF8-DD229EE5FB56}" dt="2025-06-19T12:46:37.059" v="109" actId="1076"/>
          <ac:spMkLst>
            <pc:docMk/>
            <pc:sldMk cId="1937898272" sldId="259"/>
            <ac:spMk id="10" creationId="{D37D3423-8F34-A549-1AEF-1B14215E97F3}"/>
          </ac:spMkLst>
        </pc:spChg>
        <pc:spChg chg="mod">
          <ac:chgData name="Youkhang Rha" userId="045bc4d3-670a-402c-bf34-cdc5c3e11530" providerId="ADAL" clId="{B9634846-136D-4376-8DF8-DD229EE5FB56}" dt="2025-06-19T12:45:20.966" v="62" actId="1076"/>
          <ac:spMkLst>
            <pc:docMk/>
            <pc:sldMk cId="1937898272" sldId="259"/>
            <ac:spMk id="11" creationId="{58EC6DCD-525D-7F8F-45B3-A6C22FDEAE54}"/>
          </ac:spMkLst>
        </pc:spChg>
        <pc:spChg chg="mod">
          <ac:chgData name="Youkhang Rha" userId="045bc4d3-670a-402c-bf34-cdc5c3e11530" providerId="ADAL" clId="{B9634846-136D-4376-8DF8-DD229EE5FB56}" dt="2025-06-19T12:45:20.966" v="62" actId="1076"/>
          <ac:spMkLst>
            <pc:docMk/>
            <pc:sldMk cId="1937898272" sldId="259"/>
            <ac:spMk id="12" creationId="{B44CB9EF-C4F5-14C7-A151-BAA266B9330D}"/>
          </ac:spMkLst>
        </pc:spChg>
        <pc:spChg chg="mod">
          <ac:chgData name="Youkhang Rha" userId="045bc4d3-670a-402c-bf34-cdc5c3e11530" providerId="ADAL" clId="{B9634846-136D-4376-8DF8-DD229EE5FB56}" dt="2025-06-19T12:45:20.966" v="62" actId="1076"/>
          <ac:spMkLst>
            <pc:docMk/>
            <pc:sldMk cId="1937898272" sldId="259"/>
            <ac:spMk id="13" creationId="{9E77BA71-4BB8-0C08-F473-88514B736DA3}"/>
          </ac:spMkLst>
        </pc:spChg>
        <pc:spChg chg="mod">
          <ac:chgData name="Youkhang Rha" userId="045bc4d3-670a-402c-bf34-cdc5c3e11530" providerId="ADAL" clId="{B9634846-136D-4376-8DF8-DD229EE5FB56}" dt="2025-06-19T12:45:20.966" v="62" actId="1076"/>
          <ac:spMkLst>
            <pc:docMk/>
            <pc:sldMk cId="1937898272" sldId="259"/>
            <ac:spMk id="14" creationId="{8CF05C49-12D9-573A-1104-34C42B55014E}"/>
          </ac:spMkLst>
        </pc:spChg>
        <pc:spChg chg="del">
          <ac:chgData name="Youkhang Rha" userId="045bc4d3-670a-402c-bf34-cdc5c3e11530" providerId="ADAL" clId="{B9634846-136D-4376-8DF8-DD229EE5FB56}" dt="2025-06-19T12:43:27.242" v="47" actId="478"/>
          <ac:spMkLst>
            <pc:docMk/>
            <pc:sldMk cId="1937898272" sldId="259"/>
            <ac:spMk id="19" creationId="{A893DA22-9324-E531-8B1D-71D80822465D}"/>
          </ac:spMkLst>
        </pc:spChg>
        <pc:spChg chg="del">
          <ac:chgData name="Youkhang Rha" userId="045bc4d3-670a-402c-bf34-cdc5c3e11530" providerId="ADAL" clId="{B9634846-136D-4376-8DF8-DD229EE5FB56}" dt="2025-06-19T12:43:27.242" v="47" actId="478"/>
          <ac:spMkLst>
            <pc:docMk/>
            <pc:sldMk cId="1937898272" sldId="259"/>
            <ac:spMk id="21" creationId="{C0C0A803-0FBA-D412-6739-5B4F27B1C647}"/>
          </ac:spMkLst>
        </pc:spChg>
        <pc:spChg chg="mod">
          <ac:chgData name="Youkhang Rha" userId="045bc4d3-670a-402c-bf34-cdc5c3e11530" providerId="ADAL" clId="{B9634846-136D-4376-8DF8-DD229EE5FB56}" dt="2025-06-19T12:49:55.226" v="214" actId="1076"/>
          <ac:spMkLst>
            <pc:docMk/>
            <pc:sldMk cId="1937898272" sldId="259"/>
            <ac:spMk id="30" creationId="{898F94AB-9970-578B-CE4A-FC042E6FD3D7}"/>
          </ac:spMkLst>
        </pc:spChg>
        <pc:spChg chg="add mod">
          <ac:chgData name="Youkhang Rha" userId="045bc4d3-670a-402c-bf34-cdc5c3e11530" providerId="ADAL" clId="{B9634846-136D-4376-8DF8-DD229EE5FB56}" dt="2025-06-19T12:50:09.746" v="217" actId="14100"/>
          <ac:spMkLst>
            <pc:docMk/>
            <pc:sldMk cId="1937898272" sldId="259"/>
            <ac:spMk id="36" creationId="{EE71F259-F5A5-4602-AB8A-D0C0E776B2BD}"/>
          </ac:spMkLst>
        </pc:spChg>
        <pc:spChg chg="add mod">
          <ac:chgData name="Youkhang Rha" userId="045bc4d3-670a-402c-bf34-cdc5c3e11530" providerId="ADAL" clId="{B9634846-136D-4376-8DF8-DD229EE5FB56}" dt="2025-06-19T12:46:26.291" v="107" actId="1076"/>
          <ac:spMkLst>
            <pc:docMk/>
            <pc:sldMk cId="1937898272" sldId="259"/>
            <ac:spMk id="38" creationId="{C61524B4-B7B0-F077-DB1E-25605EF5FED3}"/>
          </ac:spMkLst>
        </pc:spChg>
        <pc:spChg chg="add mod">
          <ac:chgData name="Youkhang Rha" userId="045bc4d3-670a-402c-bf34-cdc5c3e11530" providerId="ADAL" clId="{B9634846-136D-4376-8DF8-DD229EE5FB56}" dt="2025-06-19T12:50:03.929" v="216" actId="14100"/>
          <ac:spMkLst>
            <pc:docMk/>
            <pc:sldMk cId="1937898272" sldId="259"/>
            <ac:spMk id="44" creationId="{2007D8F0-82D3-9B98-B806-44755EE5DB2B}"/>
          </ac:spMkLst>
        </pc:spChg>
        <pc:spChg chg="add mod">
          <ac:chgData name="Youkhang Rha" userId="045bc4d3-670a-402c-bf34-cdc5c3e11530" providerId="ADAL" clId="{B9634846-136D-4376-8DF8-DD229EE5FB56}" dt="2025-06-19T12:46:52.643" v="157" actId="20577"/>
          <ac:spMkLst>
            <pc:docMk/>
            <pc:sldMk cId="1937898272" sldId="259"/>
            <ac:spMk id="46" creationId="{891C0297-736C-20F1-E429-AF9410485D36}"/>
          </ac:spMkLst>
        </pc:spChg>
        <pc:spChg chg="del">
          <ac:chgData name="Youkhang Rha" userId="045bc4d3-670a-402c-bf34-cdc5c3e11530" providerId="ADAL" clId="{B9634846-136D-4376-8DF8-DD229EE5FB56}" dt="2025-06-19T12:39:02.267" v="19" actId="478"/>
          <ac:spMkLst>
            <pc:docMk/>
            <pc:sldMk cId="1937898272" sldId="259"/>
            <ac:spMk id="56" creationId="{D26D863B-9738-9AB5-E111-4DCCF047834A}"/>
          </ac:spMkLst>
        </pc:spChg>
        <pc:spChg chg="del">
          <ac:chgData name="Youkhang Rha" userId="045bc4d3-670a-402c-bf34-cdc5c3e11530" providerId="ADAL" clId="{B9634846-136D-4376-8DF8-DD229EE5FB56}" dt="2025-06-19T12:39:02.267" v="19" actId="478"/>
          <ac:spMkLst>
            <pc:docMk/>
            <pc:sldMk cId="1937898272" sldId="259"/>
            <ac:spMk id="58" creationId="{742D94AE-399D-3666-3255-2E9411B4594A}"/>
          </ac:spMkLst>
        </pc:spChg>
        <pc:spChg chg="add mod">
          <ac:chgData name="Youkhang Rha" userId="045bc4d3-670a-402c-bf34-cdc5c3e11530" providerId="ADAL" clId="{B9634846-136D-4376-8DF8-DD229EE5FB56}" dt="2025-06-19T12:49:38.992" v="212" actId="1076"/>
          <ac:spMkLst>
            <pc:docMk/>
            <pc:sldMk cId="1937898272" sldId="259"/>
            <ac:spMk id="62" creationId="{F2396B6B-13FF-4097-9FDC-6E9EB0DC1236}"/>
          </ac:spMkLst>
        </pc:spChg>
        <pc:spChg chg="del">
          <ac:chgData name="Youkhang Rha" userId="045bc4d3-670a-402c-bf34-cdc5c3e11530" providerId="ADAL" clId="{B9634846-136D-4376-8DF8-DD229EE5FB56}" dt="2025-06-19T12:39:02.267" v="19" actId="478"/>
          <ac:spMkLst>
            <pc:docMk/>
            <pc:sldMk cId="1937898272" sldId="259"/>
            <ac:spMk id="1025" creationId="{BD072009-9C84-2608-3AFE-A7483C15D98A}"/>
          </ac:spMkLst>
        </pc:spChg>
        <pc:spChg chg="del">
          <ac:chgData name="Youkhang Rha" userId="045bc4d3-670a-402c-bf34-cdc5c3e11530" providerId="ADAL" clId="{B9634846-136D-4376-8DF8-DD229EE5FB56}" dt="2025-06-19T12:39:02.267" v="19" actId="478"/>
          <ac:spMkLst>
            <pc:docMk/>
            <pc:sldMk cId="1937898272" sldId="259"/>
            <ac:spMk id="1027" creationId="{4B9FD02B-90E9-364F-911A-42F5536D379B}"/>
          </ac:spMkLst>
        </pc:spChg>
        <pc:spChg chg="mod">
          <ac:chgData name="Youkhang Rha" userId="045bc4d3-670a-402c-bf34-cdc5c3e11530" providerId="ADAL" clId="{B9634846-136D-4376-8DF8-DD229EE5FB56}" dt="2025-06-19T12:50:37.531" v="220" actId="14100"/>
          <ac:spMkLst>
            <pc:docMk/>
            <pc:sldMk cId="1937898272" sldId="259"/>
            <ac:spMk id="1033" creationId="{77035243-F2EF-070E-B1A3-84EA93286A67}"/>
          </ac:spMkLst>
        </pc:spChg>
        <pc:spChg chg="del mod">
          <ac:chgData name="Youkhang Rha" userId="045bc4d3-670a-402c-bf34-cdc5c3e11530" providerId="ADAL" clId="{B9634846-136D-4376-8DF8-DD229EE5FB56}" dt="2025-06-19T12:48:39.962" v="179" actId="478"/>
          <ac:spMkLst>
            <pc:docMk/>
            <pc:sldMk cId="1937898272" sldId="259"/>
            <ac:spMk id="1035" creationId="{30297A44-EC4D-DE17-3915-682929CE6E3C}"/>
          </ac:spMkLst>
        </pc:spChg>
        <pc:spChg chg="del mod">
          <ac:chgData name="Youkhang Rha" userId="045bc4d3-670a-402c-bf34-cdc5c3e11530" providerId="ADAL" clId="{B9634846-136D-4376-8DF8-DD229EE5FB56}" dt="2025-06-19T12:48:39.962" v="179" actId="478"/>
          <ac:spMkLst>
            <pc:docMk/>
            <pc:sldMk cId="1937898272" sldId="259"/>
            <ac:spMk id="1039" creationId="{A5878CC8-0A7A-66B9-D952-59879E6F2FC1}"/>
          </ac:spMkLst>
        </pc:spChg>
        <pc:spChg chg="del">
          <ac:chgData name="Youkhang Rha" userId="045bc4d3-670a-402c-bf34-cdc5c3e11530" providerId="ADAL" clId="{B9634846-136D-4376-8DF8-DD229EE5FB56}" dt="2025-06-19T12:39:31.450" v="20" actId="478"/>
          <ac:spMkLst>
            <pc:docMk/>
            <pc:sldMk cId="1937898272" sldId="259"/>
            <ac:spMk id="1041" creationId="{A9BD8090-5C7C-30CF-A873-15C5EE3079FF}"/>
          </ac:spMkLst>
        </pc:spChg>
        <pc:spChg chg="del">
          <ac:chgData name="Youkhang Rha" userId="045bc4d3-670a-402c-bf34-cdc5c3e11530" providerId="ADAL" clId="{B9634846-136D-4376-8DF8-DD229EE5FB56}" dt="2025-06-19T12:39:31.450" v="20" actId="478"/>
          <ac:spMkLst>
            <pc:docMk/>
            <pc:sldMk cId="1937898272" sldId="259"/>
            <ac:spMk id="1044" creationId="{F79049D2-BBFD-5D73-9110-9A0DDD101109}"/>
          </ac:spMkLst>
        </pc:spChg>
        <pc:spChg chg="del">
          <ac:chgData name="Youkhang Rha" userId="045bc4d3-670a-402c-bf34-cdc5c3e11530" providerId="ADAL" clId="{B9634846-136D-4376-8DF8-DD229EE5FB56}" dt="2025-06-19T12:43:21.957" v="46" actId="478"/>
          <ac:spMkLst>
            <pc:docMk/>
            <pc:sldMk cId="1937898272" sldId="259"/>
            <ac:spMk id="1046" creationId="{08BC2AF0-6160-8A47-BF7C-DA7C3C0EBF0C}"/>
          </ac:spMkLst>
        </pc:spChg>
        <pc:spChg chg="add mod">
          <ac:chgData name="Youkhang Rha" userId="045bc4d3-670a-402c-bf34-cdc5c3e11530" providerId="ADAL" clId="{B9634846-136D-4376-8DF8-DD229EE5FB56}" dt="2025-06-19T12:52:05.651" v="252" actId="12788"/>
          <ac:spMkLst>
            <pc:docMk/>
            <pc:sldMk cId="1937898272" sldId="259"/>
            <ac:spMk id="1047" creationId="{7C51C6C8-10B6-A1DA-5036-53846D5A3CEE}"/>
          </ac:spMkLst>
        </pc:spChg>
        <pc:spChg chg="mod">
          <ac:chgData name="Youkhang Rha" userId="045bc4d3-670a-402c-bf34-cdc5c3e11530" providerId="ADAL" clId="{B9634846-136D-4376-8DF8-DD229EE5FB56}" dt="2025-06-19T12:46:20.510" v="106" actId="1076"/>
          <ac:spMkLst>
            <pc:docMk/>
            <pc:sldMk cId="1937898272" sldId="259"/>
            <ac:spMk id="1051" creationId="{D019AB08-8EDD-5EB6-FE42-B80203FFA0A8}"/>
          </ac:spMkLst>
        </pc:spChg>
        <pc:spChg chg="add mod ord">
          <ac:chgData name="Youkhang Rha" userId="045bc4d3-670a-402c-bf34-cdc5c3e11530" providerId="ADAL" clId="{B9634846-136D-4376-8DF8-DD229EE5FB56}" dt="2025-06-19T12:53:00.719" v="268" actId="1076"/>
          <ac:spMkLst>
            <pc:docMk/>
            <pc:sldMk cId="1937898272" sldId="259"/>
            <ac:spMk id="1053" creationId="{66F82C8C-964B-4990-C869-FC68A479E501}"/>
          </ac:spMkLst>
        </pc:spChg>
        <pc:spChg chg="del">
          <ac:chgData name="Youkhang Rha" userId="045bc4d3-670a-402c-bf34-cdc5c3e11530" providerId="ADAL" clId="{B9634846-136D-4376-8DF8-DD229EE5FB56}" dt="2025-06-19T12:39:31.450" v="20" actId="478"/>
          <ac:spMkLst>
            <pc:docMk/>
            <pc:sldMk cId="1937898272" sldId="259"/>
            <ac:spMk id="1061" creationId="{118B12CD-5038-DD44-8C58-B5354CFB2A2D}"/>
          </ac:spMkLst>
        </pc:spChg>
        <pc:picChg chg="del mod">
          <ac:chgData name="Youkhang Rha" userId="045bc4d3-670a-402c-bf34-cdc5c3e11530" providerId="ADAL" clId="{B9634846-136D-4376-8DF8-DD229EE5FB56}" dt="2025-06-19T12:42:52.640" v="38" actId="478"/>
          <ac:picMkLst>
            <pc:docMk/>
            <pc:sldMk cId="1937898272" sldId="259"/>
            <ac:picMk id="17" creationId="{6919D37A-2A49-C045-781E-EDBE206067D4}"/>
          </ac:picMkLst>
        </pc:picChg>
        <pc:picChg chg="del">
          <ac:chgData name="Youkhang Rha" userId="045bc4d3-670a-402c-bf34-cdc5c3e11530" providerId="ADAL" clId="{B9634846-136D-4376-8DF8-DD229EE5FB56}" dt="2025-06-19T12:43:21.957" v="46" actId="478"/>
          <ac:picMkLst>
            <pc:docMk/>
            <pc:sldMk cId="1937898272" sldId="259"/>
            <ac:picMk id="18" creationId="{8F0ED968-E518-6050-242A-6857544CCD1C}"/>
          </ac:picMkLst>
        </pc:picChg>
        <pc:picChg chg="del">
          <ac:chgData name="Youkhang Rha" userId="045bc4d3-670a-402c-bf34-cdc5c3e11530" providerId="ADAL" clId="{B9634846-136D-4376-8DF8-DD229EE5FB56}" dt="2025-06-19T12:43:27.242" v="47" actId="478"/>
          <ac:picMkLst>
            <pc:docMk/>
            <pc:sldMk cId="1937898272" sldId="259"/>
            <ac:picMk id="20" creationId="{806920DB-3165-C0B5-0738-4A704007E789}"/>
          </ac:picMkLst>
        </pc:picChg>
        <pc:picChg chg="del">
          <ac:chgData name="Youkhang Rha" userId="045bc4d3-670a-402c-bf34-cdc5c3e11530" providerId="ADAL" clId="{B9634846-136D-4376-8DF8-DD229EE5FB56}" dt="2025-06-19T12:43:21.957" v="46" actId="478"/>
          <ac:picMkLst>
            <pc:docMk/>
            <pc:sldMk cId="1937898272" sldId="259"/>
            <ac:picMk id="22" creationId="{93780B85-5716-FAA5-CE1C-20B05F938992}"/>
          </ac:picMkLst>
        </pc:picChg>
        <pc:picChg chg="add mod">
          <ac:chgData name="Youkhang Rha" userId="045bc4d3-670a-402c-bf34-cdc5c3e11530" providerId="ADAL" clId="{B9634846-136D-4376-8DF8-DD229EE5FB56}" dt="2025-06-19T12:46:26.291" v="107" actId="1076"/>
          <ac:picMkLst>
            <pc:docMk/>
            <pc:sldMk cId="1937898272" sldId="259"/>
            <ac:picMk id="37" creationId="{3B7C4F09-322A-DADF-1585-3A5B4833B941}"/>
          </ac:picMkLst>
        </pc:picChg>
        <pc:picChg chg="add mod">
          <ac:chgData name="Youkhang Rha" userId="045bc4d3-670a-402c-bf34-cdc5c3e11530" providerId="ADAL" clId="{B9634846-136D-4376-8DF8-DD229EE5FB56}" dt="2025-06-19T12:46:43.078" v="110" actId="571"/>
          <ac:picMkLst>
            <pc:docMk/>
            <pc:sldMk cId="1937898272" sldId="259"/>
            <ac:picMk id="45" creationId="{0054B3AC-0DAA-CA92-566A-2CE74AECD5CE}"/>
          </ac:picMkLst>
        </pc:picChg>
        <pc:picChg chg="del">
          <ac:chgData name="Youkhang Rha" userId="045bc4d3-670a-402c-bf34-cdc5c3e11530" providerId="ADAL" clId="{B9634846-136D-4376-8DF8-DD229EE5FB56}" dt="2025-06-19T12:39:02.267" v="19" actId="478"/>
          <ac:picMkLst>
            <pc:docMk/>
            <pc:sldMk cId="1937898272" sldId="259"/>
            <ac:picMk id="57" creationId="{1EA10CE7-4B6C-8170-7F6B-671132B80983}"/>
          </ac:picMkLst>
        </pc:picChg>
        <pc:picChg chg="del">
          <ac:chgData name="Youkhang Rha" userId="045bc4d3-670a-402c-bf34-cdc5c3e11530" providerId="ADAL" clId="{B9634846-136D-4376-8DF8-DD229EE5FB56}" dt="2025-06-19T12:39:02.267" v="19" actId="478"/>
          <ac:picMkLst>
            <pc:docMk/>
            <pc:sldMk cId="1937898272" sldId="259"/>
            <ac:picMk id="60" creationId="{D2C13DD2-3545-5DFA-90DB-386610F947F6}"/>
          </ac:picMkLst>
        </pc:picChg>
        <pc:picChg chg="add mod">
          <ac:chgData name="Youkhang Rha" userId="045bc4d3-670a-402c-bf34-cdc5c3e11530" providerId="ADAL" clId="{B9634846-136D-4376-8DF8-DD229EE5FB56}" dt="2025-06-19T12:53:04.823" v="269" actId="1076"/>
          <ac:picMkLst>
            <pc:docMk/>
            <pc:sldMk cId="1937898272" sldId="259"/>
            <ac:picMk id="1026" creationId="{87C3D869-6F19-87A9-412B-AB19D761837E}"/>
          </ac:picMkLst>
        </pc:picChg>
        <pc:picChg chg="mod">
          <ac:chgData name="Youkhang Rha" userId="045bc4d3-670a-402c-bf34-cdc5c3e11530" providerId="ADAL" clId="{B9634846-136D-4376-8DF8-DD229EE5FB56}" dt="2025-06-19T12:46:37.059" v="109" actId="1076"/>
          <ac:picMkLst>
            <pc:docMk/>
            <pc:sldMk cId="1937898272" sldId="259"/>
            <ac:picMk id="1030" creationId="{E339E366-7035-B772-53D9-B3D03BED7804}"/>
          </ac:picMkLst>
        </pc:picChg>
        <pc:picChg chg="mod">
          <ac:chgData name="Youkhang Rha" userId="045bc4d3-670a-402c-bf34-cdc5c3e11530" providerId="ADAL" clId="{B9634846-136D-4376-8DF8-DD229EE5FB56}" dt="2025-06-19T12:49:24.247" v="209" actId="1076"/>
          <ac:picMkLst>
            <pc:docMk/>
            <pc:sldMk cId="1937898272" sldId="259"/>
            <ac:picMk id="1034" creationId="{5FAB7143-D95B-B4A8-3FF7-5BA4319A35EB}"/>
          </ac:picMkLst>
        </pc:picChg>
        <pc:picChg chg="del mod">
          <ac:chgData name="Youkhang Rha" userId="045bc4d3-670a-402c-bf34-cdc5c3e11530" providerId="ADAL" clId="{B9634846-136D-4376-8DF8-DD229EE5FB56}" dt="2025-06-19T12:48:39.962" v="179" actId="478"/>
          <ac:picMkLst>
            <pc:docMk/>
            <pc:sldMk cId="1937898272" sldId="259"/>
            <ac:picMk id="1037" creationId="{AA9699C7-AA8F-49C1-58CD-C7CDB70A75EA}"/>
          </ac:picMkLst>
        </pc:picChg>
        <pc:picChg chg="mod">
          <ac:chgData name="Youkhang Rha" userId="045bc4d3-670a-402c-bf34-cdc5c3e11530" providerId="ADAL" clId="{B9634846-136D-4376-8DF8-DD229EE5FB56}" dt="2025-06-19T12:49:55.226" v="214" actId="1076"/>
          <ac:picMkLst>
            <pc:docMk/>
            <pc:sldMk cId="1937898272" sldId="259"/>
            <ac:picMk id="1040" creationId="{BA023476-62D3-49CB-D10E-5A77476D19A1}"/>
          </ac:picMkLst>
        </pc:picChg>
        <pc:picChg chg="del">
          <ac:chgData name="Youkhang Rha" userId="045bc4d3-670a-402c-bf34-cdc5c3e11530" providerId="ADAL" clId="{B9634846-136D-4376-8DF8-DD229EE5FB56}" dt="2025-06-19T12:39:02.267" v="19" actId="478"/>
          <ac:picMkLst>
            <pc:docMk/>
            <pc:sldMk cId="1937898272" sldId="259"/>
            <ac:picMk id="1042" creationId="{377F6A71-E9A8-95AE-22C6-388428C3E086}"/>
          </ac:picMkLst>
        </pc:picChg>
        <pc:picChg chg="add del mod">
          <ac:chgData name="Youkhang Rha" userId="045bc4d3-670a-402c-bf34-cdc5c3e11530" providerId="ADAL" clId="{B9634846-136D-4376-8DF8-DD229EE5FB56}" dt="2025-06-19T12:51:20.463" v="223" actId="478"/>
          <ac:picMkLst>
            <pc:docMk/>
            <pc:sldMk cId="1937898272" sldId="259"/>
            <ac:picMk id="1043" creationId="{7741360C-C844-3F05-2C5A-70D4464C19F2}"/>
          </ac:picMkLst>
        </pc:picChg>
        <pc:picChg chg="del">
          <ac:chgData name="Youkhang Rha" userId="045bc4d3-670a-402c-bf34-cdc5c3e11530" providerId="ADAL" clId="{B9634846-136D-4376-8DF8-DD229EE5FB56}" dt="2025-06-19T12:39:31.450" v="20" actId="478"/>
          <ac:picMkLst>
            <pc:docMk/>
            <pc:sldMk cId="1937898272" sldId="259"/>
            <ac:picMk id="1045" creationId="{E4BC38D1-D259-41C5-1D48-557627EDA54A}"/>
          </ac:picMkLst>
        </pc:picChg>
        <pc:cxnChg chg="mod">
          <ac:chgData name="Youkhang Rha" userId="045bc4d3-670a-402c-bf34-cdc5c3e11530" providerId="ADAL" clId="{B9634846-136D-4376-8DF8-DD229EE5FB56}" dt="2025-06-19T12:53:04.823" v="269" actId="1076"/>
          <ac:cxnSpMkLst>
            <pc:docMk/>
            <pc:sldMk cId="1937898272" sldId="259"/>
            <ac:cxnSpMk id="24" creationId="{25ADF96F-622C-056B-3622-4490C8E28716}"/>
          </ac:cxnSpMkLst>
        </pc:cxnChg>
        <pc:cxnChg chg="del">
          <ac:chgData name="Youkhang Rha" userId="045bc4d3-670a-402c-bf34-cdc5c3e11530" providerId="ADAL" clId="{B9634846-136D-4376-8DF8-DD229EE5FB56}" dt="2025-06-19T12:43:21.957" v="46" actId="478"/>
          <ac:cxnSpMkLst>
            <pc:docMk/>
            <pc:sldMk cId="1937898272" sldId="259"/>
            <ac:cxnSpMk id="25" creationId="{74E73256-4E96-53BC-55BE-8CF6ADEE735C}"/>
          </ac:cxnSpMkLst>
        </pc:cxnChg>
        <pc:cxnChg chg="del mod">
          <ac:chgData name="Youkhang Rha" userId="045bc4d3-670a-402c-bf34-cdc5c3e11530" providerId="ADAL" clId="{B9634846-136D-4376-8DF8-DD229EE5FB56}" dt="2025-06-19T12:47:28.557" v="164" actId="478"/>
          <ac:cxnSpMkLst>
            <pc:docMk/>
            <pc:sldMk cId="1937898272" sldId="259"/>
            <ac:cxnSpMk id="33" creationId="{7A0CCAD5-CA28-D51A-A87E-8CE37236E5A8}"/>
          </ac:cxnSpMkLst>
        </pc:cxnChg>
        <pc:cxnChg chg="del">
          <ac:chgData name="Youkhang Rha" userId="045bc4d3-670a-402c-bf34-cdc5c3e11530" providerId="ADAL" clId="{B9634846-136D-4376-8DF8-DD229EE5FB56}" dt="2025-06-19T12:43:21.957" v="46" actId="478"/>
          <ac:cxnSpMkLst>
            <pc:docMk/>
            <pc:sldMk cId="1937898272" sldId="259"/>
            <ac:cxnSpMk id="43" creationId="{2A541336-FFF6-2F9F-E6D0-5D36D477292B}"/>
          </ac:cxnSpMkLst>
        </pc:cxnChg>
        <pc:cxnChg chg="mod">
          <ac:chgData name="Youkhang Rha" userId="045bc4d3-670a-402c-bf34-cdc5c3e11530" providerId="ADAL" clId="{B9634846-136D-4376-8DF8-DD229EE5FB56}" dt="2025-06-19T12:50:26.506" v="219" actId="14100"/>
          <ac:cxnSpMkLst>
            <pc:docMk/>
            <pc:sldMk cId="1937898272" sldId="259"/>
            <ac:cxnSpMk id="1048" creationId="{5B2048F2-95BE-3CCB-9619-CCACC3A45846}"/>
          </ac:cxnSpMkLst>
        </pc:cxnChg>
        <pc:cxnChg chg="add mod">
          <ac:chgData name="Youkhang Rha" userId="045bc4d3-670a-402c-bf34-cdc5c3e11530" providerId="ADAL" clId="{B9634846-136D-4376-8DF8-DD229EE5FB56}" dt="2025-06-19T12:53:04.823" v="269" actId="1076"/>
          <ac:cxnSpMkLst>
            <pc:docMk/>
            <pc:sldMk cId="1937898272" sldId="259"/>
            <ac:cxnSpMk id="1050" creationId="{79901347-71D1-0EE7-7957-A86B76DA97CA}"/>
          </ac:cxnSpMkLst>
        </pc:cxnChg>
        <pc:cxnChg chg="del">
          <ac:chgData name="Youkhang Rha" userId="045bc4d3-670a-402c-bf34-cdc5c3e11530" providerId="ADAL" clId="{B9634846-136D-4376-8DF8-DD229EE5FB56}" dt="2025-06-19T12:39:31.450" v="20" actId="478"/>
          <ac:cxnSpMkLst>
            <pc:docMk/>
            <pc:sldMk cId="1937898272" sldId="259"/>
            <ac:cxnSpMk id="1060" creationId="{ED4F3B82-4797-2F21-0FF4-B6428726F212}"/>
          </ac:cxnSpMkLst>
        </pc:cxnChg>
        <pc:cxnChg chg="mod">
          <ac:chgData name="Youkhang Rha" userId="045bc4d3-670a-402c-bf34-cdc5c3e11530" providerId="ADAL" clId="{B9634846-136D-4376-8DF8-DD229EE5FB56}" dt="2025-06-19T12:45:20.966" v="62" actId="1076"/>
          <ac:cxnSpMkLst>
            <pc:docMk/>
            <pc:sldMk cId="1937898272" sldId="259"/>
            <ac:cxnSpMk id="1063" creationId="{37B5A0BB-D291-90AB-D29F-58AF509E604B}"/>
          </ac:cxnSpMkLst>
        </pc:cxnChg>
        <pc:cxnChg chg="mod">
          <ac:chgData name="Youkhang Rha" userId="045bc4d3-670a-402c-bf34-cdc5c3e11530" providerId="ADAL" clId="{B9634846-136D-4376-8DF8-DD229EE5FB56}" dt="2025-06-19T12:45:20.966" v="62" actId="1076"/>
          <ac:cxnSpMkLst>
            <pc:docMk/>
            <pc:sldMk cId="1937898272" sldId="259"/>
            <ac:cxnSpMk id="1064" creationId="{13E6222B-1050-93FF-71C9-EE344937FF8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0D9B6-6270-C15D-3DC7-AB3272E6B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06147-C7B4-5DEB-1EF3-7C97ED01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22AF0-A6E0-0819-1DBD-C6240AA3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EABC0-6D46-E0C3-4B4A-197A8604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FE35-C3BD-8A1F-7863-941F570C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0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2E46-5E2A-82B4-82E1-C5B04809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6C018-6701-AE2C-394F-DB697F71B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682E-6995-7B45-64CF-ACC774BF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AC68-3C82-D171-89E6-6B36D3A7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4E2A-3992-0D09-0013-0101F96C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19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1B31B-990A-0394-714A-5A3A10101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0E85F-AD87-AAB5-77FB-8C5ED1607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AC37-AF63-7968-D73A-6E475435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4E019-6EBB-BCC6-4087-67BAE5B3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70FD-070F-225B-910F-79787F50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9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F702-BF69-3B37-E418-FE16D622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0410-6C2A-3769-3F39-083D64895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8A06-08B3-64EF-2C16-C9FB1D48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417A-F5D8-6D0D-4EB3-861CA45D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95795-3DA1-E8C9-B8CD-FED081B2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93B0E-506C-EFE5-65DD-8E2E9A29F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C1FB9-9FF1-1CAE-DEFC-F57C51DE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1F3ED-C2B5-0342-3102-21296D055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619E-9821-A876-A496-4EF68324B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60A24-2939-CDAD-D0F6-46C073BA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53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9565-2E89-20EA-770A-D8FEDE67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7BA2-BBE8-EB35-5A98-6BE1D51BD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A8F72-A7AB-1453-3685-E8706D28F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6960D-3CDE-6B4F-6E83-5A816948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1AE94-4FC8-9F95-2523-E7D598555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07A21-8A26-A09D-A1E5-B39C9246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2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CA2B-CA24-3609-0BD2-C32100AB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2E281-0FC4-1F67-331D-C9ACA31B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33645-14D3-5DC4-DEAF-1F60F8F35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2F741-BF1C-A729-C497-B3AD7C8EC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81020D-DAFD-69E6-F598-C0A0B0E50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2ADA9-C464-4841-965A-C2A29B4E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85430-1597-06B9-FCC4-62036D55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10EA-A3D5-BE64-86FE-A332772D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6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8170-43D6-C30B-9E7B-9455B89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4C6D4-06A0-AD09-D8AE-397F51E3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B1CFF6-4DFD-2A01-FC18-080338A4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FA533-CC4F-F2AE-3CEE-29E14BC3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9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BB5E4-F307-C8B9-50CB-4CB2CDF7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787D5-DCD8-8ADC-22C2-8CB874B3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66A4A-CEC1-3FC1-D557-855F8EBF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9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2B86-A3F6-044F-D92D-D9B7E04D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EAA7-5DE9-5C0A-0738-FD18CD592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4016-54FF-6170-E3B7-8985DADCC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6F102-809E-4DC2-CB7E-46D7D323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7C7CD-1A9D-1604-A3C8-7DB7F590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A60A1-AA09-0C3F-42C7-899AE64F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8B29-D085-7DBC-D829-0F590A6B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3FAEE-0B1B-20BA-AFFD-CF195295D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099E2-A918-6B48-3353-F406A3C1E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88D89-8DE5-2651-3743-E41A7293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6E3B3-F9F1-4E9D-7111-96540A32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FE440-C77A-8661-750A-963CB1A0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2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61A21-BA45-031D-1AEC-0C4B1BC1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FDED9-7E09-BF35-974D-278186F0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A6F8-9A86-FBEA-C51B-78E9797F1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82071-B9F9-4F72-9FD8-E9E8EFE5C1D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C098-8E45-E2AC-8AA0-2D384A43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FE65-C857-A4D2-983D-F8D567AA51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0B5D8-EA8C-4A15-8F0B-C8621A035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47D1ACD2-353A-EA6D-FF42-D58A93283CDF}"/>
              </a:ext>
            </a:extLst>
          </p:cNvPr>
          <p:cNvSpPr/>
          <p:nvPr/>
        </p:nvSpPr>
        <p:spPr>
          <a:xfrm>
            <a:off x="3356473" y="1044970"/>
            <a:ext cx="7213599" cy="5564835"/>
          </a:xfrm>
          <a:prstGeom prst="roundRect">
            <a:avLst>
              <a:gd name="adj" fmla="val 1861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0AD84-A836-0571-40F7-654AF62490F1}"/>
              </a:ext>
            </a:extLst>
          </p:cNvPr>
          <p:cNvSpPr/>
          <p:nvPr/>
        </p:nvSpPr>
        <p:spPr>
          <a:xfrm>
            <a:off x="583828" y="2989450"/>
            <a:ext cx="2475596" cy="1981841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Microsoft Power Platform | Serinf">
            <a:extLst>
              <a:ext uri="{FF2B5EF4-FFF2-40B4-BE49-F238E27FC236}">
                <a16:creationId xmlns:a16="http://schemas.microsoft.com/office/drawing/2014/main" id="{E22031B2-76CE-30E4-B9D8-269CDB1A93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2" b="22685"/>
          <a:stretch>
            <a:fillRect/>
          </a:stretch>
        </p:blipFill>
        <p:spPr bwMode="auto">
          <a:xfrm>
            <a:off x="417017" y="2106292"/>
            <a:ext cx="2705100" cy="72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B62A30-839D-118C-F963-89218A29F246}"/>
              </a:ext>
            </a:extLst>
          </p:cNvPr>
          <p:cNvSpPr/>
          <p:nvPr/>
        </p:nvSpPr>
        <p:spPr>
          <a:xfrm>
            <a:off x="718965" y="3328005"/>
            <a:ext cx="2187502" cy="499718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Dataverse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Plug-in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278950-8D0C-1FC3-714F-CF319AECEF84}"/>
              </a:ext>
            </a:extLst>
          </p:cNvPr>
          <p:cNvSpPr/>
          <p:nvPr/>
        </p:nvSpPr>
        <p:spPr>
          <a:xfrm>
            <a:off x="718965" y="4134314"/>
            <a:ext cx="2187502" cy="499718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Connector</a:t>
            </a:r>
          </a:p>
        </p:txBody>
      </p:sp>
      <p:pic>
        <p:nvPicPr>
          <p:cNvPr id="1034" name="Picture 10" descr="Azure ExpressRoute｜クラウド&amp;DC間接続サービス ATBeX">
            <a:extLst>
              <a:ext uri="{FF2B5EF4-FFF2-40B4-BE49-F238E27FC236}">
                <a16:creationId xmlns:a16="http://schemas.microsoft.com/office/drawing/2014/main" id="{118179DB-26B5-9850-EF58-5B857466B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0" t="29449" r="14807" b="31552"/>
          <a:stretch>
            <a:fillRect/>
          </a:stretch>
        </p:blipFill>
        <p:spPr bwMode="auto">
          <a:xfrm>
            <a:off x="6344392" y="365838"/>
            <a:ext cx="205105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949E55-A8E0-1169-BD75-AB50D581FE9F}"/>
              </a:ext>
            </a:extLst>
          </p:cNvPr>
          <p:cNvSpPr/>
          <p:nvPr/>
        </p:nvSpPr>
        <p:spPr>
          <a:xfrm>
            <a:off x="3556360" y="1589012"/>
            <a:ext cx="6823212" cy="3207247"/>
          </a:xfrm>
          <a:prstGeom prst="roundRect">
            <a:avLst>
              <a:gd name="adj" fmla="val 300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6" name="Picture 12" descr="Virtual Network | Microsoft Azure Color">
            <a:extLst>
              <a:ext uri="{FF2B5EF4-FFF2-40B4-BE49-F238E27FC236}">
                <a16:creationId xmlns:a16="http://schemas.microsoft.com/office/drawing/2014/main" id="{D8168DEE-3031-F59F-97DC-11547073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86" y="1405267"/>
            <a:ext cx="631825" cy="3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58C1A0-DA44-666D-D3B9-8397798DE522}"/>
              </a:ext>
            </a:extLst>
          </p:cNvPr>
          <p:cNvSpPr/>
          <p:nvPr/>
        </p:nvSpPr>
        <p:spPr>
          <a:xfrm>
            <a:off x="3708760" y="2146874"/>
            <a:ext cx="2609851" cy="2490610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Pv6 in Azure">
            <a:extLst>
              <a:ext uri="{FF2B5EF4-FFF2-40B4-BE49-F238E27FC236}">
                <a16:creationId xmlns:a16="http://schemas.microsoft.com/office/drawing/2014/main" id="{B91A2F97-9718-7428-8367-9D393DBBB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55" y="1865948"/>
            <a:ext cx="490062" cy="4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06BF23-D35A-1113-01E2-43DE5C7DCB68}"/>
              </a:ext>
            </a:extLst>
          </p:cNvPr>
          <p:cNvSpPr txBox="1"/>
          <p:nvPr/>
        </p:nvSpPr>
        <p:spPr>
          <a:xfrm>
            <a:off x="4642211" y="1258575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809354-FB8F-C6B5-CAC2-D993C4C3361B}"/>
              </a:ext>
            </a:extLst>
          </p:cNvPr>
          <p:cNvSpPr txBox="1"/>
          <p:nvPr/>
        </p:nvSpPr>
        <p:spPr>
          <a:xfrm>
            <a:off x="4232150" y="1858544"/>
            <a:ext cx="1567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Delegated Subnet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123355-5815-B8B8-CFF3-B3954FF738C2}"/>
              </a:ext>
            </a:extLst>
          </p:cNvPr>
          <p:cNvSpPr/>
          <p:nvPr/>
        </p:nvSpPr>
        <p:spPr>
          <a:xfrm>
            <a:off x="3841554" y="2516206"/>
            <a:ext cx="2352927" cy="1884344"/>
          </a:xfrm>
          <a:prstGeom prst="roundRect">
            <a:avLst>
              <a:gd name="adj" fmla="val 458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A7C5B4-82A3-CCFA-305A-392D358F36A7}"/>
              </a:ext>
            </a:extLst>
          </p:cNvPr>
          <p:cNvSpPr txBox="1"/>
          <p:nvPr/>
        </p:nvSpPr>
        <p:spPr>
          <a:xfrm>
            <a:off x="3997445" y="2350067"/>
            <a:ext cx="20324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Injected Container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08FD8D-47EB-5D53-CEBD-D51355B0E67C}"/>
              </a:ext>
            </a:extLst>
          </p:cNvPr>
          <p:cNvSpPr/>
          <p:nvPr/>
        </p:nvSpPr>
        <p:spPr>
          <a:xfrm>
            <a:off x="3994511" y="2940968"/>
            <a:ext cx="2095500" cy="436622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Dataverse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Plug-in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39E9BA-D062-8CEB-2443-7A268743827A}"/>
              </a:ext>
            </a:extLst>
          </p:cNvPr>
          <p:cNvSpPr/>
          <p:nvPr/>
        </p:nvSpPr>
        <p:spPr>
          <a:xfrm>
            <a:off x="3994511" y="3666394"/>
            <a:ext cx="2095500" cy="436622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Connector</a:t>
            </a:r>
          </a:p>
        </p:txBody>
      </p:sp>
      <p:pic>
        <p:nvPicPr>
          <p:cNvPr id="17" name="Picture 14" descr="ResourceGroup | Microsoft Azure Mono">
            <a:extLst>
              <a:ext uri="{FF2B5EF4-FFF2-40B4-BE49-F238E27FC236}">
                <a16:creationId xmlns:a16="http://schemas.microsoft.com/office/drawing/2014/main" id="{7718079D-60AD-8C88-48ED-797D54D8A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982" y="4944314"/>
            <a:ext cx="348695" cy="2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ResourceGroup | Microsoft Azure Mono">
            <a:extLst>
              <a:ext uri="{FF2B5EF4-FFF2-40B4-BE49-F238E27FC236}">
                <a16:creationId xmlns:a16="http://schemas.microsoft.com/office/drawing/2014/main" id="{F4C8928B-95D7-B7D9-079A-047CB4A43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459" y="4944314"/>
            <a:ext cx="348695" cy="282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44C57F-389D-63CA-FE80-22990E1B1EBF}"/>
              </a:ext>
            </a:extLst>
          </p:cNvPr>
          <p:cNvSpPr/>
          <p:nvPr/>
        </p:nvSpPr>
        <p:spPr>
          <a:xfrm>
            <a:off x="6509109" y="2146874"/>
            <a:ext cx="1861493" cy="2490610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6" descr="IPv6 in Azure">
            <a:extLst>
              <a:ext uri="{FF2B5EF4-FFF2-40B4-BE49-F238E27FC236}">
                <a16:creationId xmlns:a16="http://schemas.microsoft.com/office/drawing/2014/main" id="{E3D8591C-D0F0-17E8-BFD6-95BD49021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904" y="1865948"/>
            <a:ext cx="490062" cy="4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9876F1D-D067-7AB5-E1A4-7B75099047A3}"/>
              </a:ext>
            </a:extLst>
          </p:cNvPr>
          <p:cNvSpPr txBox="1"/>
          <p:nvPr/>
        </p:nvSpPr>
        <p:spPr>
          <a:xfrm>
            <a:off x="7032499" y="1858544"/>
            <a:ext cx="1346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Default Subnet</a:t>
            </a:r>
          </a:p>
        </p:txBody>
      </p:sp>
      <p:pic>
        <p:nvPicPr>
          <p:cNvPr id="1040" name="Picture 16" descr="Precios: Azure Private Link | Microsoft Azure">
            <a:extLst>
              <a:ext uri="{FF2B5EF4-FFF2-40B4-BE49-F238E27FC236}">
                <a16:creationId xmlns:a16="http://schemas.microsoft.com/office/drawing/2014/main" id="{6C5BD028-BAC2-5E7A-9316-DB05E938F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1" r="18868"/>
          <a:stretch>
            <a:fillRect/>
          </a:stretch>
        </p:blipFill>
        <p:spPr bwMode="auto">
          <a:xfrm>
            <a:off x="6828742" y="3671349"/>
            <a:ext cx="541175" cy="4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Precios: Azure Private Link | Microsoft Azure">
            <a:extLst>
              <a:ext uri="{FF2B5EF4-FFF2-40B4-BE49-F238E27FC236}">
                <a16:creationId xmlns:a16="http://schemas.microsoft.com/office/drawing/2014/main" id="{4E09F76B-339F-E8F9-C848-FFC1730E64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1" r="18868"/>
          <a:stretch>
            <a:fillRect/>
          </a:stretch>
        </p:blipFill>
        <p:spPr bwMode="auto">
          <a:xfrm>
            <a:off x="7409219" y="2934702"/>
            <a:ext cx="541175" cy="4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E49247-FCF7-8C35-FE03-A561645259C6}"/>
              </a:ext>
            </a:extLst>
          </p:cNvPr>
          <p:cNvCxnSpPr>
            <a:stCxn id="1040" idx="2"/>
            <a:endCxn id="17" idx="0"/>
          </p:cNvCxnSpPr>
          <p:nvPr/>
        </p:nvCxnSpPr>
        <p:spPr>
          <a:xfrm>
            <a:off x="7099330" y="4114237"/>
            <a:ext cx="0" cy="83007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7985B9E-AEE4-A263-ED7C-4B9110464695}"/>
              </a:ext>
            </a:extLst>
          </p:cNvPr>
          <p:cNvCxnSpPr>
            <a:cxnSpLocks/>
            <a:stCxn id="22" idx="2"/>
            <a:endCxn id="18" idx="0"/>
          </p:cNvCxnSpPr>
          <p:nvPr/>
        </p:nvCxnSpPr>
        <p:spPr>
          <a:xfrm>
            <a:off x="7679807" y="3377590"/>
            <a:ext cx="0" cy="15667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245B105-FC2D-1E4A-8DB5-FDE4C6DB94BC}"/>
              </a:ext>
            </a:extLst>
          </p:cNvPr>
          <p:cNvSpPr txBox="1"/>
          <p:nvPr/>
        </p:nvSpPr>
        <p:spPr>
          <a:xfrm>
            <a:off x="6542603" y="2609210"/>
            <a:ext cx="1733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Private Endpoints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CBDB69-AFBC-CAB9-EAA0-B1CE85213E55}"/>
              </a:ext>
            </a:extLst>
          </p:cNvPr>
          <p:cNvCxnSpPr>
            <a:stCxn id="14" idx="3"/>
            <a:endCxn id="1040" idx="1"/>
          </p:cNvCxnSpPr>
          <p:nvPr/>
        </p:nvCxnSpPr>
        <p:spPr>
          <a:xfrm>
            <a:off x="6090011" y="3884705"/>
            <a:ext cx="738731" cy="808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389464-30E9-B942-411E-E38DCE86A391}"/>
              </a:ext>
            </a:extLst>
          </p:cNvPr>
          <p:cNvCxnSpPr>
            <a:cxnSpLocks/>
            <a:stCxn id="13" idx="3"/>
            <a:endCxn id="22" idx="1"/>
          </p:cNvCxnSpPr>
          <p:nvPr/>
        </p:nvCxnSpPr>
        <p:spPr>
          <a:xfrm flipV="1">
            <a:off x="6090011" y="3156146"/>
            <a:ext cx="1319208" cy="31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7B5CD5C-CB04-E9A5-9817-BC0A79AE664F}"/>
              </a:ext>
            </a:extLst>
          </p:cNvPr>
          <p:cNvSpPr/>
          <p:nvPr/>
        </p:nvSpPr>
        <p:spPr>
          <a:xfrm>
            <a:off x="8614895" y="2146874"/>
            <a:ext cx="1497977" cy="2490610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6" descr="IPv6 in Azure">
            <a:extLst>
              <a:ext uri="{FF2B5EF4-FFF2-40B4-BE49-F238E27FC236}">
                <a16:creationId xmlns:a16="http://schemas.microsoft.com/office/drawing/2014/main" id="{9BB9334A-F50E-8B42-CB26-7C58E8AEC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76" b="25813"/>
          <a:stretch>
            <a:fillRect/>
          </a:stretch>
        </p:blipFill>
        <p:spPr bwMode="auto">
          <a:xfrm>
            <a:off x="8569436" y="1865948"/>
            <a:ext cx="444602" cy="36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A27A3CA-0C46-34D9-FD4D-E1C32791FB83}"/>
              </a:ext>
            </a:extLst>
          </p:cNvPr>
          <p:cNvSpPr txBox="1"/>
          <p:nvPr/>
        </p:nvSpPr>
        <p:spPr>
          <a:xfrm>
            <a:off x="9014038" y="1858544"/>
            <a:ext cx="1418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GatewaySubnet</a:t>
            </a:r>
            <a:endParaRPr lang="en-US" sz="1400" dirty="0"/>
          </a:p>
        </p:txBody>
      </p:sp>
      <p:pic>
        <p:nvPicPr>
          <p:cNvPr id="1042" name="Picture 18" descr="VPN Gateway | Microsoft Azure Mono">
            <a:extLst>
              <a:ext uri="{FF2B5EF4-FFF2-40B4-BE49-F238E27FC236}">
                <a16:creationId xmlns:a16="http://schemas.microsoft.com/office/drawing/2014/main" id="{0020A92F-F2C0-5A62-E98A-BFEE89EA7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2983" y="2813691"/>
            <a:ext cx="893789" cy="102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Graphic 59" descr="Building outline">
            <a:extLst>
              <a:ext uri="{FF2B5EF4-FFF2-40B4-BE49-F238E27FC236}">
                <a16:creationId xmlns:a16="http://schemas.microsoft.com/office/drawing/2014/main" id="{D4A2E1C3-4AC5-1432-D023-95E278EBE3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863231" y="2894262"/>
            <a:ext cx="809104" cy="809104"/>
          </a:xfrm>
          <a:prstGeom prst="rect">
            <a:avLst/>
          </a:prstGeom>
        </p:spPr>
      </p:pic>
      <p:sp>
        <p:nvSpPr>
          <p:cNvPr id="1025" name="Arrow: Up-Down 1024">
            <a:extLst>
              <a:ext uri="{FF2B5EF4-FFF2-40B4-BE49-F238E27FC236}">
                <a16:creationId xmlns:a16="http://schemas.microsoft.com/office/drawing/2014/main" id="{92E845A6-C38A-DCEF-FF49-4E06E20C6A0C}"/>
              </a:ext>
            </a:extLst>
          </p:cNvPr>
          <p:cNvSpPr/>
          <p:nvPr/>
        </p:nvSpPr>
        <p:spPr>
          <a:xfrm rot="5400000">
            <a:off x="10213256" y="2857199"/>
            <a:ext cx="348693" cy="1069960"/>
          </a:xfrm>
          <a:prstGeom prst="upDownArrow">
            <a:avLst/>
          </a:prstGeom>
          <a:solidFill>
            <a:schemeClr val="tx2">
              <a:lumMod val="50000"/>
              <a:lumOff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58F07722-3D50-09B6-B591-1828C6D622DD}"/>
              </a:ext>
            </a:extLst>
          </p:cNvPr>
          <p:cNvSpPr txBox="1"/>
          <p:nvPr/>
        </p:nvSpPr>
        <p:spPr>
          <a:xfrm>
            <a:off x="10670921" y="3601766"/>
            <a:ext cx="1193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On-premises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7D7B60BF-A274-25DF-1BE6-6A4CA3EE9B29}"/>
              </a:ext>
            </a:extLst>
          </p:cNvPr>
          <p:cNvSpPr/>
          <p:nvPr/>
        </p:nvSpPr>
        <p:spPr>
          <a:xfrm>
            <a:off x="3594655" y="5688996"/>
            <a:ext cx="3330328" cy="630520"/>
          </a:xfrm>
          <a:prstGeom prst="roundRect">
            <a:avLst>
              <a:gd name="adj" fmla="val 300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7" name="Picture 12" descr="Virtual Network | Microsoft Azure Color">
            <a:extLst>
              <a:ext uri="{FF2B5EF4-FFF2-40B4-BE49-F238E27FC236}">
                <a16:creationId xmlns:a16="http://schemas.microsoft.com/office/drawing/2014/main" id="{1C6391B6-4004-0C2D-1508-601577714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780" y="5505250"/>
            <a:ext cx="631825" cy="3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TextBox 1038">
            <a:extLst>
              <a:ext uri="{FF2B5EF4-FFF2-40B4-BE49-F238E27FC236}">
                <a16:creationId xmlns:a16="http://schemas.microsoft.com/office/drawing/2014/main" id="{B709C29E-1B1B-7E46-D652-8B0D77CC02CB}"/>
              </a:ext>
            </a:extLst>
          </p:cNvPr>
          <p:cNvSpPr txBox="1"/>
          <p:nvPr/>
        </p:nvSpPr>
        <p:spPr>
          <a:xfrm>
            <a:off x="4680505" y="5358558"/>
            <a:ext cx="2385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Spoke Virtual Network</a:t>
            </a:r>
          </a:p>
        </p:txBody>
      </p:sp>
      <p:sp>
        <p:nvSpPr>
          <p:cNvPr id="1041" name="Rectangle: Rounded Corners 1040">
            <a:extLst>
              <a:ext uri="{FF2B5EF4-FFF2-40B4-BE49-F238E27FC236}">
                <a16:creationId xmlns:a16="http://schemas.microsoft.com/office/drawing/2014/main" id="{B8C6BE71-91A9-351A-C2EF-90287642F11C}"/>
              </a:ext>
            </a:extLst>
          </p:cNvPr>
          <p:cNvSpPr/>
          <p:nvPr/>
        </p:nvSpPr>
        <p:spPr>
          <a:xfrm>
            <a:off x="7038647" y="5688996"/>
            <a:ext cx="3330328" cy="630520"/>
          </a:xfrm>
          <a:prstGeom prst="roundRect">
            <a:avLst>
              <a:gd name="adj" fmla="val 300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56636492-B762-E587-278B-361185BD27F7}"/>
              </a:ext>
            </a:extLst>
          </p:cNvPr>
          <p:cNvSpPr txBox="1"/>
          <p:nvPr/>
        </p:nvSpPr>
        <p:spPr>
          <a:xfrm>
            <a:off x="8124497" y="5358558"/>
            <a:ext cx="1556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 with SAP</a:t>
            </a:r>
          </a:p>
        </p:txBody>
      </p:sp>
      <p:pic>
        <p:nvPicPr>
          <p:cNvPr id="1045" name="Picture 20" descr="Virtual Network Pricing | Microsoft Azure">
            <a:extLst>
              <a:ext uri="{FF2B5EF4-FFF2-40B4-BE49-F238E27FC236}">
                <a16:creationId xmlns:a16="http://schemas.microsoft.com/office/drawing/2014/main" id="{78704886-757E-8CA4-5F34-04E8D76A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751" y="5497803"/>
            <a:ext cx="706103" cy="37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C853CB0C-8C3C-FE08-1A8D-30068D0CAB99}"/>
              </a:ext>
            </a:extLst>
          </p:cNvPr>
          <p:cNvSpPr txBox="1"/>
          <p:nvPr/>
        </p:nvSpPr>
        <p:spPr>
          <a:xfrm>
            <a:off x="5540641" y="4913244"/>
            <a:ext cx="143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Azure resources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9CBDFB78-EEF4-773F-13AF-D7764410D6B6}"/>
              </a:ext>
            </a:extLst>
          </p:cNvPr>
          <p:cNvCxnSpPr>
            <a:cxnSpLocks/>
          </p:cNvCxnSpPr>
          <p:nvPr/>
        </p:nvCxnSpPr>
        <p:spPr>
          <a:xfrm>
            <a:off x="3770657" y="4860061"/>
            <a:ext cx="0" cy="770802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0AC962A6-7BEA-C37A-A307-4DA8C0C6CE77}"/>
              </a:ext>
            </a:extLst>
          </p:cNvPr>
          <p:cNvSpPr txBox="1"/>
          <p:nvPr/>
        </p:nvSpPr>
        <p:spPr>
          <a:xfrm>
            <a:off x="3820806" y="4953711"/>
            <a:ext cx="1213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Virtual Network</a:t>
            </a:r>
            <a:br>
              <a:rPr lang="en-US" sz="1200" dirty="0"/>
            </a:br>
            <a:r>
              <a:rPr lang="en-US" sz="1200" dirty="0"/>
              <a:t>Peering</a:t>
            </a:r>
          </a:p>
        </p:txBody>
      </p: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CC4C6489-BB03-3F2E-A71E-7E8735B699F7}"/>
              </a:ext>
            </a:extLst>
          </p:cNvPr>
          <p:cNvCxnSpPr>
            <a:cxnSpLocks/>
          </p:cNvCxnSpPr>
          <p:nvPr/>
        </p:nvCxnSpPr>
        <p:spPr>
          <a:xfrm>
            <a:off x="10229084" y="4874107"/>
            <a:ext cx="0" cy="770802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66B09E3B-D926-2AE3-7DB0-7DAFB279AEEB}"/>
              </a:ext>
            </a:extLst>
          </p:cNvPr>
          <p:cNvSpPr txBox="1"/>
          <p:nvPr/>
        </p:nvSpPr>
        <p:spPr>
          <a:xfrm>
            <a:off x="9030380" y="4923933"/>
            <a:ext cx="1213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Virtual Network</a:t>
            </a:r>
            <a:br>
              <a:rPr lang="en-US" sz="1200" dirty="0"/>
            </a:br>
            <a:r>
              <a:rPr lang="en-US" sz="1200" dirty="0"/>
              <a:t>Peering</a:t>
            </a:r>
          </a:p>
        </p:txBody>
      </p: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F7A38F84-AFDC-57BA-8124-40B56FDCD133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906467" y="3159279"/>
            <a:ext cx="1088044" cy="4185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59B61012-5D9D-61E8-8325-927B8D7885CF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906467" y="3884705"/>
            <a:ext cx="1088044" cy="499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" name="Multiplication Sign 1074">
            <a:extLst>
              <a:ext uri="{FF2B5EF4-FFF2-40B4-BE49-F238E27FC236}">
                <a16:creationId xmlns:a16="http://schemas.microsoft.com/office/drawing/2014/main" id="{FA5BFFBC-5852-CDAC-669E-7F59D246C9CA}"/>
              </a:ext>
            </a:extLst>
          </p:cNvPr>
          <p:cNvSpPr/>
          <p:nvPr/>
        </p:nvSpPr>
        <p:spPr>
          <a:xfrm>
            <a:off x="671368" y="2885363"/>
            <a:ext cx="2287640" cy="2335658"/>
          </a:xfrm>
          <a:prstGeom prst="mathMultiply">
            <a:avLst>
              <a:gd name="adj1" fmla="val 20563"/>
            </a:avLst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33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19D4-C5A8-EEA7-A5C1-BB5270325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: Rounded Corners 1032">
            <a:extLst>
              <a:ext uri="{FF2B5EF4-FFF2-40B4-BE49-F238E27FC236}">
                <a16:creationId xmlns:a16="http://schemas.microsoft.com/office/drawing/2014/main" id="{77035243-F2EF-070E-B1A3-84EA93286A67}"/>
              </a:ext>
            </a:extLst>
          </p:cNvPr>
          <p:cNvSpPr/>
          <p:nvPr/>
        </p:nvSpPr>
        <p:spPr>
          <a:xfrm>
            <a:off x="3356473" y="1044971"/>
            <a:ext cx="7673477" cy="4085829"/>
          </a:xfrm>
          <a:prstGeom prst="roundRect">
            <a:avLst>
              <a:gd name="adj" fmla="val 1861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654411-1327-414C-478D-164CDB649D24}"/>
              </a:ext>
            </a:extLst>
          </p:cNvPr>
          <p:cNvSpPr/>
          <p:nvPr/>
        </p:nvSpPr>
        <p:spPr>
          <a:xfrm>
            <a:off x="583828" y="2989450"/>
            <a:ext cx="2475596" cy="1981841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Microsoft Power Platform | Serinf">
            <a:extLst>
              <a:ext uri="{FF2B5EF4-FFF2-40B4-BE49-F238E27FC236}">
                <a16:creationId xmlns:a16="http://schemas.microsoft.com/office/drawing/2014/main" id="{C06DA5AF-D10A-CF30-2581-4DB743A14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62" b="22685"/>
          <a:stretch>
            <a:fillRect/>
          </a:stretch>
        </p:blipFill>
        <p:spPr bwMode="auto">
          <a:xfrm>
            <a:off x="417017" y="2106292"/>
            <a:ext cx="2705100" cy="72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DEE244-E7CA-27EE-BF80-D11C77F3B011}"/>
              </a:ext>
            </a:extLst>
          </p:cNvPr>
          <p:cNvSpPr/>
          <p:nvPr/>
        </p:nvSpPr>
        <p:spPr>
          <a:xfrm>
            <a:off x="718965" y="3328005"/>
            <a:ext cx="2187502" cy="499718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Dataverse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Plug-in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5A069C-BA16-3389-8931-44E5FF1F9150}"/>
              </a:ext>
            </a:extLst>
          </p:cNvPr>
          <p:cNvSpPr/>
          <p:nvPr/>
        </p:nvSpPr>
        <p:spPr>
          <a:xfrm>
            <a:off x="718965" y="4134314"/>
            <a:ext cx="2187502" cy="499718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Connector</a:t>
            </a:r>
          </a:p>
        </p:txBody>
      </p:sp>
      <p:pic>
        <p:nvPicPr>
          <p:cNvPr id="1034" name="Picture 10" descr="Azure ExpressRoute｜クラウド&amp;DC間接続サービス ATBeX">
            <a:extLst>
              <a:ext uri="{FF2B5EF4-FFF2-40B4-BE49-F238E27FC236}">
                <a16:creationId xmlns:a16="http://schemas.microsoft.com/office/drawing/2014/main" id="{5FAB7143-D95B-B4A8-3FF7-5BA4319A35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80" t="29449" r="14807" b="31552"/>
          <a:stretch>
            <a:fillRect/>
          </a:stretch>
        </p:blipFill>
        <p:spPr bwMode="auto">
          <a:xfrm>
            <a:off x="9776132" y="664445"/>
            <a:ext cx="1165470" cy="34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17B7B56-71FA-CC86-B56F-B8FC329D85E4}"/>
              </a:ext>
            </a:extLst>
          </p:cNvPr>
          <p:cNvSpPr/>
          <p:nvPr/>
        </p:nvSpPr>
        <p:spPr>
          <a:xfrm>
            <a:off x="3556360" y="1589012"/>
            <a:ext cx="3009539" cy="3207247"/>
          </a:xfrm>
          <a:prstGeom prst="roundRect">
            <a:avLst>
              <a:gd name="adj" fmla="val 300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6" name="Picture 12" descr="Virtual Network | Microsoft Azure Color">
            <a:extLst>
              <a:ext uri="{FF2B5EF4-FFF2-40B4-BE49-F238E27FC236}">
                <a16:creationId xmlns:a16="http://schemas.microsoft.com/office/drawing/2014/main" id="{7DB8C411-ADD1-5D66-B8BA-0E29CA7C3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486" y="1405267"/>
            <a:ext cx="631825" cy="3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AD87CD-B938-EC4D-4E6A-8FA3FEA9ABF0}"/>
              </a:ext>
            </a:extLst>
          </p:cNvPr>
          <p:cNvSpPr/>
          <p:nvPr/>
        </p:nvSpPr>
        <p:spPr>
          <a:xfrm>
            <a:off x="3708760" y="2146874"/>
            <a:ext cx="2609851" cy="2490610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IPv6 in Azure">
            <a:extLst>
              <a:ext uri="{FF2B5EF4-FFF2-40B4-BE49-F238E27FC236}">
                <a16:creationId xmlns:a16="http://schemas.microsoft.com/office/drawing/2014/main" id="{E339E366-7035-B772-53D9-B3D03BED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555" y="1865948"/>
            <a:ext cx="490062" cy="4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0F0ED2-7108-D705-266E-DCE44D0BCF82}"/>
              </a:ext>
            </a:extLst>
          </p:cNvPr>
          <p:cNvSpPr txBox="1"/>
          <p:nvPr/>
        </p:nvSpPr>
        <p:spPr>
          <a:xfrm>
            <a:off x="4642211" y="1258575"/>
            <a:ext cx="146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hub-</a:t>
            </a:r>
            <a:r>
              <a:rPr lang="en-US" dirty="0" err="1"/>
              <a:t>krc</a:t>
            </a:r>
            <a:r>
              <a:rPr lang="en-US" dirty="0"/>
              <a:t>-</a:t>
            </a:r>
            <a:r>
              <a:rPr lang="en-US" dirty="0" err="1"/>
              <a:t>vnet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D3423-8F34-A549-1AEF-1B14215E97F3}"/>
              </a:ext>
            </a:extLst>
          </p:cNvPr>
          <p:cNvSpPr txBox="1"/>
          <p:nvPr/>
        </p:nvSpPr>
        <p:spPr>
          <a:xfrm>
            <a:off x="4232150" y="1858544"/>
            <a:ext cx="1567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Delegated Subnet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EC6DCD-525D-7F8F-45B3-A6C22FDEAE54}"/>
              </a:ext>
            </a:extLst>
          </p:cNvPr>
          <p:cNvSpPr/>
          <p:nvPr/>
        </p:nvSpPr>
        <p:spPr>
          <a:xfrm>
            <a:off x="3841554" y="2516206"/>
            <a:ext cx="2352927" cy="1884344"/>
          </a:xfrm>
          <a:prstGeom prst="roundRect">
            <a:avLst>
              <a:gd name="adj" fmla="val 458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4CB9EF-C4F5-14C7-A151-BAA266B9330D}"/>
              </a:ext>
            </a:extLst>
          </p:cNvPr>
          <p:cNvSpPr txBox="1"/>
          <p:nvPr/>
        </p:nvSpPr>
        <p:spPr>
          <a:xfrm>
            <a:off x="3997445" y="2350067"/>
            <a:ext cx="203247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Injected Container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E77BA71-4BB8-0C08-F473-88514B736DA3}"/>
              </a:ext>
            </a:extLst>
          </p:cNvPr>
          <p:cNvSpPr/>
          <p:nvPr/>
        </p:nvSpPr>
        <p:spPr>
          <a:xfrm>
            <a:off x="3994511" y="2940968"/>
            <a:ext cx="2095500" cy="436622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Dataverse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Plug-in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F05C49-12D9-573A-1104-34C42B55014E}"/>
              </a:ext>
            </a:extLst>
          </p:cNvPr>
          <p:cNvSpPr/>
          <p:nvPr/>
        </p:nvSpPr>
        <p:spPr>
          <a:xfrm>
            <a:off x="3994511" y="3666394"/>
            <a:ext cx="2095500" cy="436622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 Connector</a:t>
            </a:r>
          </a:p>
        </p:txBody>
      </p:sp>
      <p:pic>
        <p:nvPicPr>
          <p:cNvPr id="1040" name="Picture 16" descr="Precios: Azure Private Link | Microsoft Azure">
            <a:extLst>
              <a:ext uri="{FF2B5EF4-FFF2-40B4-BE49-F238E27FC236}">
                <a16:creationId xmlns:a16="http://schemas.microsoft.com/office/drawing/2014/main" id="{BA023476-62D3-49CB-D10E-5A77476D19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1" r="18868"/>
          <a:stretch>
            <a:fillRect/>
          </a:stretch>
        </p:blipFill>
        <p:spPr bwMode="auto">
          <a:xfrm>
            <a:off x="8787160" y="2750503"/>
            <a:ext cx="541175" cy="44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ADF96F-622C-056B-3622-4490C8E28716}"/>
              </a:ext>
            </a:extLst>
          </p:cNvPr>
          <p:cNvCxnSpPr>
            <a:cxnSpLocks/>
            <a:stCxn id="1040" idx="2"/>
            <a:endCxn id="1026" idx="0"/>
          </p:cNvCxnSpPr>
          <p:nvPr/>
        </p:nvCxnSpPr>
        <p:spPr>
          <a:xfrm flipH="1">
            <a:off x="9057746" y="3193391"/>
            <a:ext cx="2" cy="90344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98F94AB-9970-578B-CE4A-FC042E6FD3D7}"/>
              </a:ext>
            </a:extLst>
          </p:cNvPr>
          <p:cNvSpPr txBox="1"/>
          <p:nvPr/>
        </p:nvSpPr>
        <p:spPr>
          <a:xfrm>
            <a:off x="8377585" y="2457980"/>
            <a:ext cx="1345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Private Endpoints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5B2048F2-95BE-3CCB-9619-CCACC3A4584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565899" y="3192635"/>
            <a:ext cx="990012" cy="1"/>
          </a:xfrm>
          <a:prstGeom prst="straightConnector1">
            <a:avLst/>
          </a:prstGeom>
          <a:ln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1" name="TextBox 1050">
            <a:extLst>
              <a:ext uri="{FF2B5EF4-FFF2-40B4-BE49-F238E27FC236}">
                <a16:creationId xmlns:a16="http://schemas.microsoft.com/office/drawing/2014/main" id="{D019AB08-8EDD-5EB6-FE42-B80203FFA0A8}"/>
              </a:ext>
            </a:extLst>
          </p:cNvPr>
          <p:cNvSpPr txBox="1"/>
          <p:nvPr/>
        </p:nvSpPr>
        <p:spPr>
          <a:xfrm>
            <a:off x="6651509" y="2523642"/>
            <a:ext cx="857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Virtual Network</a:t>
            </a:r>
            <a:br>
              <a:rPr lang="en-US" sz="1200" dirty="0"/>
            </a:br>
            <a:r>
              <a:rPr lang="en-US" sz="1200" dirty="0"/>
              <a:t>Peering</a:t>
            </a:r>
          </a:p>
        </p:txBody>
      </p:sp>
      <p:cxnSp>
        <p:nvCxnSpPr>
          <p:cNvPr id="1063" name="Connector: Elbow 1062">
            <a:extLst>
              <a:ext uri="{FF2B5EF4-FFF2-40B4-BE49-F238E27FC236}">
                <a16:creationId xmlns:a16="http://schemas.microsoft.com/office/drawing/2014/main" id="{37B5A0BB-D291-90AB-D29F-58AF509E604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 flipV="1">
            <a:off x="2906467" y="3159279"/>
            <a:ext cx="1088044" cy="4185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Connector: Elbow 1063">
            <a:extLst>
              <a:ext uri="{FF2B5EF4-FFF2-40B4-BE49-F238E27FC236}">
                <a16:creationId xmlns:a16="http://schemas.microsoft.com/office/drawing/2014/main" id="{13E6222B-1050-93FF-71C9-EE344937FF8B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2906467" y="3884705"/>
            <a:ext cx="1088044" cy="4994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5" name="Multiplication Sign 1074">
            <a:extLst>
              <a:ext uri="{FF2B5EF4-FFF2-40B4-BE49-F238E27FC236}">
                <a16:creationId xmlns:a16="http://schemas.microsoft.com/office/drawing/2014/main" id="{86516D33-250F-A0E4-F2A4-B879495748C0}"/>
              </a:ext>
            </a:extLst>
          </p:cNvPr>
          <p:cNvSpPr/>
          <p:nvPr/>
        </p:nvSpPr>
        <p:spPr>
          <a:xfrm>
            <a:off x="671368" y="2885363"/>
            <a:ext cx="2287640" cy="2335658"/>
          </a:xfrm>
          <a:prstGeom prst="mathMultiply">
            <a:avLst>
              <a:gd name="adj1" fmla="val 20563"/>
            </a:avLst>
          </a:prstGeom>
          <a:solidFill>
            <a:srgbClr val="FF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zure SQL Managed Instance와 Azure SQL PaaS의 차이점 - Genspark">
            <a:extLst>
              <a:ext uri="{FF2B5EF4-FFF2-40B4-BE49-F238E27FC236}">
                <a16:creationId xmlns:a16="http://schemas.microsoft.com/office/drawing/2014/main" id="{87C3D869-6F19-87A9-412B-AB19D7618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33" t="7436" r="25674" b="8154"/>
          <a:stretch>
            <a:fillRect/>
          </a:stretch>
        </p:blipFill>
        <p:spPr bwMode="auto">
          <a:xfrm>
            <a:off x="8769546" y="4096831"/>
            <a:ext cx="576400" cy="75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E71F259-F5A5-4602-AB8A-D0C0E776B2BD}"/>
              </a:ext>
            </a:extLst>
          </p:cNvPr>
          <p:cNvSpPr/>
          <p:nvPr/>
        </p:nvSpPr>
        <p:spPr>
          <a:xfrm>
            <a:off x="7545500" y="1589013"/>
            <a:ext cx="3009539" cy="2170187"/>
          </a:xfrm>
          <a:prstGeom prst="roundRect">
            <a:avLst>
              <a:gd name="adj" fmla="val 3009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Picture 12" descr="Virtual Network | Microsoft Azure Color">
            <a:extLst>
              <a:ext uri="{FF2B5EF4-FFF2-40B4-BE49-F238E27FC236}">
                <a16:creationId xmlns:a16="http://schemas.microsoft.com/office/drawing/2014/main" id="{3B7C4F09-322A-DADF-1585-3A5B4833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626" y="1405267"/>
            <a:ext cx="631825" cy="367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61524B4-B7B0-F077-DB1E-25605EF5FED3}"/>
              </a:ext>
            </a:extLst>
          </p:cNvPr>
          <p:cNvSpPr txBox="1"/>
          <p:nvPr/>
        </p:nvSpPr>
        <p:spPr>
          <a:xfrm>
            <a:off x="8631351" y="1258575"/>
            <a:ext cx="1674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spoke-</a:t>
            </a:r>
            <a:r>
              <a:rPr lang="en-US" dirty="0" err="1"/>
              <a:t>krc</a:t>
            </a:r>
            <a:r>
              <a:rPr lang="en-US" dirty="0"/>
              <a:t>-</a:t>
            </a:r>
            <a:r>
              <a:rPr lang="en-US" dirty="0" err="1"/>
              <a:t>vnet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007D8F0-82D3-9B98-B806-44755EE5DB2B}"/>
              </a:ext>
            </a:extLst>
          </p:cNvPr>
          <p:cNvSpPr/>
          <p:nvPr/>
        </p:nvSpPr>
        <p:spPr>
          <a:xfrm>
            <a:off x="7696317" y="2146874"/>
            <a:ext cx="2609851" cy="1430990"/>
          </a:xfrm>
          <a:prstGeom prst="roundRect">
            <a:avLst>
              <a:gd name="adj" fmla="val 5796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6" descr="IPv6 in Azure">
            <a:extLst>
              <a:ext uri="{FF2B5EF4-FFF2-40B4-BE49-F238E27FC236}">
                <a16:creationId xmlns:a16="http://schemas.microsoft.com/office/drawing/2014/main" id="{0054B3AC-0DAA-CA92-566A-2CE74AECD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112" y="1865948"/>
            <a:ext cx="490062" cy="49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891C0297-736C-20F1-E429-AF9410485D36}"/>
              </a:ext>
            </a:extLst>
          </p:cNvPr>
          <p:cNvSpPr txBox="1"/>
          <p:nvPr/>
        </p:nvSpPr>
        <p:spPr>
          <a:xfrm>
            <a:off x="8219707" y="1858544"/>
            <a:ext cx="1309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default subnet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2396B6B-13FF-4097-9FDC-6E9EB0DC1236}"/>
              </a:ext>
            </a:extLst>
          </p:cNvPr>
          <p:cNvSpPr txBox="1"/>
          <p:nvPr/>
        </p:nvSpPr>
        <p:spPr>
          <a:xfrm>
            <a:off x="6055470" y="697119"/>
            <a:ext cx="2049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Korea Central </a:t>
            </a:r>
            <a:r>
              <a:rPr lang="ko-KR" altLang="en-US" dirty="0"/>
              <a:t>리전</a:t>
            </a:r>
            <a:endParaRPr lang="en-US" dirty="0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7C51C6C8-10B6-A1DA-5036-53846D5A3CEE}"/>
              </a:ext>
            </a:extLst>
          </p:cNvPr>
          <p:cNvSpPr txBox="1"/>
          <p:nvPr/>
        </p:nvSpPr>
        <p:spPr>
          <a:xfrm>
            <a:off x="8619165" y="56886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인터넷</a:t>
            </a:r>
            <a:endParaRPr lang="en-US" dirty="0"/>
          </a:p>
        </p:txBody>
      </p:sp>
      <p:cxnSp>
        <p:nvCxnSpPr>
          <p:cNvPr id="1050" name="Straight Arrow Connector 1049">
            <a:extLst>
              <a:ext uri="{FF2B5EF4-FFF2-40B4-BE49-F238E27FC236}">
                <a16:creationId xmlns:a16="http://schemas.microsoft.com/office/drawing/2014/main" id="{79901347-71D1-0EE7-7957-A86B76DA97CA}"/>
              </a:ext>
            </a:extLst>
          </p:cNvPr>
          <p:cNvCxnSpPr>
            <a:stCxn id="1047" idx="0"/>
            <a:endCxn id="1026" idx="2"/>
          </p:cNvCxnSpPr>
          <p:nvPr/>
        </p:nvCxnSpPr>
        <p:spPr>
          <a:xfrm flipH="1" flipV="1">
            <a:off x="9057746" y="4854585"/>
            <a:ext cx="1" cy="834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3" name="Multiplication Sign 1052">
            <a:extLst>
              <a:ext uri="{FF2B5EF4-FFF2-40B4-BE49-F238E27FC236}">
                <a16:creationId xmlns:a16="http://schemas.microsoft.com/office/drawing/2014/main" id="{66F82C8C-964B-4990-C869-FC68A479E501}"/>
              </a:ext>
            </a:extLst>
          </p:cNvPr>
          <p:cNvSpPr/>
          <p:nvPr/>
        </p:nvSpPr>
        <p:spPr>
          <a:xfrm>
            <a:off x="8753295" y="5069886"/>
            <a:ext cx="608901" cy="667749"/>
          </a:xfrm>
          <a:prstGeom prst="mathMultiply">
            <a:avLst>
              <a:gd name="adj1" fmla="val 2056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9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62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Youkhang Rha</dc:creator>
  <cp:lastModifiedBy>Youkhang Rha</cp:lastModifiedBy>
  <cp:revision>1</cp:revision>
  <dcterms:created xsi:type="dcterms:W3CDTF">2025-06-09T04:08:19Z</dcterms:created>
  <dcterms:modified xsi:type="dcterms:W3CDTF">2025-06-19T12:53:06Z</dcterms:modified>
</cp:coreProperties>
</file>