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74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njan Kolvankar" userId="39888a56d4b8fb5d" providerId="LiveId" clId="{B5170FF6-AD46-4E46-B9F4-D5BAA4232478}"/>
    <pc:docChg chg="undo custSel modSld sldOrd">
      <pc:chgData name="Shivranjan Kolvankar" userId="39888a56d4b8fb5d" providerId="LiveId" clId="{B5170FF6-AD46-4E46-B9F4-D5BAA4232478}" dt="2020-07-22T10:56:14.693" v="139" actId="20577"/>
      <pc:docMkLst>
        <pc:docMk/>
      </pc:docMkLst>
      <pc:sldChg chg="modSp mod ord">
        <pc:chgData name="Shivranjan Kolvankar" userId="39888a56d4b8fb5d" providerId="LiveId" clId="{B5170FF6-AD46-4E46-B9F4-D5BAA4232478}" dt="2020-07-22T10:56:14.693" v="139" actId="20577"/>
        <pc:sldMkLst>
          <pc:docMk/>
          <pc:sldMk cId="226535828" sldId="274"/>
        </pc:sldMkLst>
        <pc:spChg chg="mod">
          <ac:chgData name="Shivranjan Kolvankar" userId="39888a56d4b8fb5d" providerId="LiveId" clId="{B5170FF6-AD46-4E46-B9F4-D5BAA4232478}" dt="2020-07-22T10:56:10.638" v="135" actId="20577"/>
          <ac:spMkLst>
            <pc:docMk/>
            <pc:sldMk cId="226535828" sldId="274"/>
            <ac:spMk id="2" creationId="{7A059EC7-AAF8-4C5D-A67C-FBEBDA8349E4}"/>
          </ac:spMkLst>
        </pc:spChg>
        <pc:spChg chg="mod">
          <ac:chgData name="Shivranjan Kolvankar" userId="39888a56d4b8fb5d" providerId="LiveId" clId="{B5170FF6-AD46-4E46-B9F4-D5BAA4232478}" dt="2020-07-22T10:56:14.693" v="139" actId="20577"/>
          <ac:spMkLst>
            <pc:docMk/>
            <pc:sldMk cId="226535828" sldId="274"/>
            <ac:spMk id="3" creationId="{F2AAF355-E59B-4C0F-A68E-453FF4E838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CCD1-05B4-4239-823A-216DDD4FC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13D58-DDDC-40C8-9CD5-6670AAF8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C4B5-8B0D-4121-B565-AFDCAA1C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1B63B-66CF-4C34-92B3-7CEC1CF9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8D39-5189-4E66-902A-02BED8E2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66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27BE-0CC6-4C59-AF16-68DA08AE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1B8C5-9775-445D-BBAF-7822BA47A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F2ED-B737-4162-AB3A-441B5DE0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5494-1FCA-4A07-B09B-04B20869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4E64-F67D-4848-B8FA-4CC11DBB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9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FF772-C55F-4F5B-9A65-D054F2EE1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FB97E-DC47-442D-B48F-9EDB08D06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7D55-21F7-4386-A60B-37A25FB1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88DA-37A2-4C4C-AA2C-57F3B17B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7B68-4665-47B5-8081-0F2B2EA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4F89-0C50-4F79-8BE7-C9BBAF80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1EB5-6F8B-4A3D-9E74-AFE6A500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5F4C-DE98-4A8E-B742-B836E854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26A8-CAD6-4170-A7B9-8D1C3102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E7AF-6243-4840-9123-ED698DF0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8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66DB-FC9C-499F-B142-C78D1A2B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57A38-B387-4448-962F-B4C7870B1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3A47-A71C-4520-B4D2-EF01FDA5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E4B0-FE4E-4422-82A7-E7229089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956A1-67BA-40E8-89B8-47FB4193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3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19E7-0AC1-4D8C-90A6-C7AC5DC3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6674-E7B2-45BC-BE0A-642F2843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CBE1-4786-46C5-8444-6E1ED323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89F7-D266-4105-8B1C-1F3764B2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FC923-1773-46BE-B3C6-05880A6B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9500B-8D7C-4E03-9050-20E0E6D9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9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C490-AD76-40A8-8521-DBAD9978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9D65-0C55-42DB-9D1D-BCC267AD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BC3D0-F340-45FB-A997-30322812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49602-436D-4E8C-8776-1C389C43F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E0932-E843-471B-9534-6A9CCC045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5B47F-28D1-4B20-BAD1-1874548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8DD16-C5BC-48D5-A13A-8458E44C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C0CB4-6B66-42C2-A485-D8D1C820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320-C3CD-41F4-9D0C-7405427D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74669-4C3D-4113-856D-D9B60ABE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531BA-134F-43F1-8776-01EB4A60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F165-570D-4870-B808-81BC8F78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9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ABB87-90CE-41D8-97B5-D0FE30CE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8A129-AA8E-4AA4-A456-6844E2B5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2C926-4AD7-4E2D-9F86-0C76468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0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FAA4-2020-425A-8A27-3D50A819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C63C-6FE3-43BB-84CA-75C0C624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1F22-F50E-41D3-B53C-3F12ECAD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ACD4F-FE49-4130-A076-D9C36AE5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F0359-AC43-4E5B-BC70-122E35E8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266C-BF3A-46AB-9F15-579133B5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3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44B4-BB07-4123-9F2E-56CD72E0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FDE53-85B6-4DE0-9962-34186A4A2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55204-8AF1-4DE2-A18F-B3C634502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DAD0E-9C5D-4D72-857F-95CB5EC3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91269-1DED-469B-9652-A19010E6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50B1A-E6DE-4E11-AA11-62894D31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6E8DE-0243-480C-995A-9FC835DB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BE19-49B4-4BB7-96FD-6CB87603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B885-B619-4572-9101-1F91BEE97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1A61-75AD-4C2F-B3E8-35492B627D1F}" type="datetimeFigureOut">
              <a:rPr lang="en-IN" smtClean="0"/>
              <a:t>2020-07-22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FDA8-5A55-4283-8866-0489697C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EFDC-0BD0-4631-946A-9F3B6B72C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144C-4F7E-4F81-8B4D-0CE8E3B3C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5560-45A3-4F94-8D7D-A1A2887A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STEM from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67EAE-8403-48B5-9335-05675D445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Web Portal Scope of Work</a:t>
            </a:r>
          </a:p>
        </p:txBody>
      </p:sp>
    </p:spTree>
    <p:extLst>
      <p:ext uri="{BB962C8B-B14F-4D97-AF65-F5344CB8AC3E}">
        <p14:creationId xmlns:p14="http://schemas.microsoft.com/office/powerpoint/2010/main" val="246601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621C-B669-42DE-BA19-2123885E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891D-3001-4E0E-B358-970FA9EF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The number of assigned activities and their short details will be displayed on the teacher dashboard.</a:t>
            </a:r>
          </a:p>
          <a:p>
            <a:pPr lvl="1"/>
            <a:r>
              <a:rPr lang="en-US" dirty="0"/>
              <a:t>On click of the single assigned activity from the list, it will redirect to the detail page where the teacher will be able to change status and add comment/review.</a:t>
            </a:r>
          </a:p>
          <a:p>
            <a:pPr lvl="1"/>
            <a:r>
              <a:rPr lang="en-US" dirty="0"/>
              <a:t>All the activities being reviewed, accepted, rejected will be displayed with a respective tabular format.</a:t>
            </a:r>
          </a:p>
          <a:p>
            <a:pPr lvl="1"/>
            <a:r>
              <a:rPr lang="en-US" dirty="0"/>
              <a:t>The teacher will be able to update the profile details.</a:t>
            </a:r>
          </a:p>
          <a:p>
            <a:pPr lvl="1"/>
            <a:r>
              <a:rPr lang="en-US" dirty="0"/>
              <a:t>Teachers will get assigned to activity as and when a new student submits the activity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73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4D79-4448-4B3D-AF20-C9091DCE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F4EE-E8D0-4496-8A49-7F439EAF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activities will be displayed on the student dashboard page in left hand side</a:t>
            </a:r>
          </a:p>
          <a:p>
            <a:pPr lvl="0"/>
            <a:r>
              <a:rPr lang="en-US" dirty="0"/>
              <a:t>Accepted/Completed activities should be available to view only</a:t>
            </a:r>
          </a:p>
          <a:p>
            <a:pPr lvl="0"/>
            <a:r>
              <a:rPr lang="en-US" dirty="0"/>
              <a:t>The student will be able to upload the task file for the activity task in the form of PNG, JPEG (For a future keep ZIP file, PDF)</a:t>
            </a:r>
          </a:p>
          <a:p>
            <a:pPr lvl="0"/>
            <a:r>
              <a:rPr lang="en-US" dirty="0"/>
              <a:t>There will be a status for each activity like - started, sent for review, accepted, rejected</a:t>
            </a:r>
          </a:p>
          <a:p>
            <a:pPr lvl="0"/>
            <a:r>
              <a:rPr lang="en-US" dirty="0"/>
              <a:t>When a teacher is assigned to an activity, the student will get the teacher’s name only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51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0918-4964-43FE-BED1-44AA3AA1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Activity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C062-65FE-4D32-A796-44CB848D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B09D-84A5-4F13-87E5-41C09936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Projects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C59D-430F-4DD1-9A78-56F00884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Name, theme, Activity name, video reference [either </a:t>
            </a:r>
            <a:r>
              <a:rPr lang="en-US" dirty="0" err="1"/>
              <a:t>vimeo</a:t>
            </a:r>
            <a:r>
              <a:rPr lang="en-US" dirty="0"/>
              <a:t> or </a:t>
            </a:r>
            <a:r>
              <a:rPr lang="en-US" dirty="0" err="1"/>
              <a:t>youtube</a:t>
            </a:r>
            <a:r>
              <a:rPr lang="en-US" dirty="0"/>
              <a:t> player], Write up from student, image. </a:t>
            </a:r>
          </a:p>
          <a:p>
            <a:pPr lvl="0"/>
            <a:r>
              <a:rPr lang="en-US" dirty="0"/>
              <a:t>Teachers will select good activities submitted by students and mark them as recommended.</a:t>
            </a:r>
          </a:p>
          <a:p>
            <a:pPr lvl="0"/>
            <a:r>
              <a:rPr lang="en-US" dirty="0"/>
              <a:t>These recommended activity submissions will be shown to admin, based on recommendation, admin will contact students offline for more information to create a star project.</a:t>
            </a:r>
          </a:p>
          <a:p>
            <a:pPr lvl="0"/>
            <a:r>
              <a:rPr lang="en-US" dirty="0"/>
              <a:t>Admin will create the star project by adding extra parameters and uploading the file for the start project.</a:t>
            </a:r>
          </a:p>
          <a:p>
            <a:pPr lvl="0"/>
            <a:r>
              <a:rPr lang="en-US" dirty="0"/>
              <a:t>The star projects will get displayed to the public on a separate page.</a:t>
            </a:r>
          </a:p>
          <a:p>
            <a:pPr lvl="0"/>
            <a:r>
              <a:rPr lang="en-US" dirty="0"/>
              <a:t>On the star projects listing page there will be student name, theme, activity name and featured image.</a:t>
            </a:r>
          </a:p>
          <a:p>
            <a:pPr lvl="0"/>
            <a:r>
              <a:rPr lang="en-US" dirty="0"/>
              <a:t>On click of the single star project it will redirect to the details page, the video, description and other information will be displayed.</a:t>
            </a:r>
          </a:p>
          <a:p>
            <a:r>
              <a:rPr lang="en-US" dirty="0"/>
              <a:t>Admin will be able to hide the star project from public display.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48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1E6B-1433-4925-97AA-6800EE0C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Notifications and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320E-E305-4EFF-A002-B0970656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will be necessary email and SMS notifications.</a:t>
            </a:r>
          </a:p>
          <a:p>
            <a:pPr lvl="0"/>
            <a:r>
              <a:rPr lang="en-US" dirty="0"/>
              <a:t>Dashboard notification will get shown on page refresh.</a:t>
            </a:r>
          </a:p>
          <a:p>
            <a:pPr lvl="0"/>
            <a:r>
              <a:rPr lang="en-US" dirty="0"/>
              <a:t>There will be a contact form available for students. </a:t>
            </a:r>
          </a:p>
          <a:p>
            <a:pPr lvl="0"/>
            <a:r>
              <a:rPr lang="en-US" dirty="0"/>
              <a:t>The form will get submitted to the admin email address.</a:t>
            </a:r>
          </a:p>
          <a:p>
            <a:pPr lvl="0"/>
            <a:r>
              <a:rPr lang="en-US" dirty="0"/>
              <a:t>Further admin will handle the responses offline.</a:t>
            </a:r>
          </a:p>
          <a:p>
            <a:pPr lvl="0"/>
            <a:r>
              <a:rPr lang="en-US" dirty="0"/>
              <a:t>Admin will assign the offline response responsibility to one of the teachers based on availability, this availability will get checked offline.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15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B83B-967E-450B-84DD-F9B1884E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710D-23E2-47AB-A802-4B5D36DA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Students will be able to give feedback against each individual activity.</a:t>
            </a:r>
          </a:p>
          <a:p>
            <a:pPr lvl="0"/>
            <a:r>
              <a:rPr lang="en-US" dirty="0"/>
              <a:t>Activity Feedback will have same questions across all the activities</a:t>
            </a:r>
          </a:p>
          <a:p>
            <a:pPr lvl="0"/>
            <a:r>
              <a:rPr lang="en-US" dirty="0"/>
              <a:t>The feedback form will be having a star rating field.</a:t>
            </a:r>
          </a:p>
          <a:p>
            <a:pPr lvl="0"/>
            <a:r>
              <a:rPr lang="en-US" dirty="0"/>
              <a:t>There will be a comment text field in the feedback form.</a:t>
            </a:r>
          </a:p>
          <a:p>
            <a:r>
              <a:rPr lang="en-US" dirty="0"/>
              <a:t>The overall Feedback form will have a question like how likely you are to recommend this Website to your friend.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02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B0FB-512A-40EF-A135-C8EA6830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Management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8DAE-3928-46BD-88AF-35F8DB97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17" y="1371600"/>
            <a:ext cx="10740483" cy="4805363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Admin will be able to create an activity from the admin dashboard.</a:t>
            </a:r>
          </a:p>
          <a:p>
            <a:pPr lvl="0"/>
            <a:r>
              <a:rPr lang="en-US" sz="2000" dirty="0"/>
              <a:t>A single activity will be having the following parameters:</a:t>
            </a:r>
          </a:p>
          <a:p>
            <a:pPr lvl="1"/>
            <a:r>
              <a:rPr lang="en-US" sz="2000" dirty="0"/>
              <a:t>Theme of the activity</a:t>
            </a:r>
          </a:p>
          <a:p>
            <a:pPr lvl="1"/>
            <a:r>
              <a:rPr lang="en-US" sz="2000" dirty="0"/>
              <a:t>Activity Name</a:t>
            </a:r>
          </a:p>
          <a:p>
            <a:pPr lvl="1"/>
            <a:r>
              <a:rPr lang="en-US" sz="2000" dirty="0"/>
              <a:t>Before You Begin</a:t>
            </a:r>
          </a:p>
          <a:p>
            <a:pPr lvl="1"/>
            <a:r>
              <a:rPr lang="en-US" sz="2000" dirty="0"/>
              <a:t>DIY Activity</a:t>
            </a:r>
          </a:p>
          <a:p>
            <a:pPr lvl="1"/>
            <a:r>
              <a:rPr lang="en-US" sz="2000" dirty="0"/>
              <a:t>Video</a:t>
            </a:r>
          </a:p>
          <a:p>
            <a:pPr lvl="1"/>
            <a:r>
              <a:rPr lang="en-US" sz="2000" dirty="0"/>
              <a:t>Instruction Manual</a:t>
            </a:r>
          </a:p>
          <a:p>
            <a:pPr lvl="1"/>
            <a:r>
              <a:rPr lang="en-US" sz="2000" dirty="0"/>
              <a:t>Challenge Activity Section</a:t>
            </a:r>
          </a:p>
          <a:p>
            <a:pPr lvl="1"/>
            <a:r>
              <a:rPr lang="en-US" sz="2000" dirty="0"/>
              <a:t>Bonus Activity Section</a:t>
            </a:r>
          </a:p>
          <a:p>
            <a:pPr lvl="1"/>
            <a:r>
              <a:rPr lang="en-US" sz="2000" dirty="0"/>
              <a:t>Submit Challenge Activity Button</a:t>
            </a:r>
          </a:p>
          <a:p>
            <a:pPr lvl="1"/>
            <a:r>
              <a:rPr lang="en-US" sz="2000" dirty="0"/>
              <a:t>Feedback Form</a:t>
            </a:r>
          </a:p>
          <a:p>
            <a:pPr lvl="1"/>
            <a:r>
              <a:rPr lang="en-US" sz="2000" dirty="0"/>
              <a:t>Help Button </a:t>
            </a:r>
          </a:p>
          <a:p>
            <a:pPr lvl="1"/>
            <a:r>
              <a:rPr lang="en-US" sz="2000" dirty="0"/>
              <a:t>Publish date (Just informative)</a:t>
            </a:r>
          </a:p>
        </p:txBody>
      </p:sp>
    </p:spTree>
    <p:extLst>
      <p:ext uri="{BB962C8B-B14F-4D97-AF65-F5344CB8AC3E}">
        <p14:creationId xmlns:p14="http://schemas.microsoft.com/office/powerpoint/2010/main" val="251422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B0FB-512A-40EF-A135-C8EA6830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Management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8DAE-3928-46BD-88AF-35F8DB97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17" y="1371600"/>
            <a:ext cx="10740483" cy="4805363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When activity gets created it will get displayed to students and available for </a:t>
            </a:r>
          </a:p>
          <a:p>
            <a:pPr lvl="0"/>
            <a:r>
              <a:rPr lang="en-US" dirty="0"/>
              <a:t>There will not be any draft stage. Whatever admin will create it will directly get available for students.</a:t>
            </a:r>
          </a:p>
          <a:p>
            <a:pPr lvl="0"/>
            <a:r>
              <a:rPr lang="en-US" dirty="0"/>
              <a:t>In the case of false creation of the activity, the admin will make its status as OFF, this will be an irreversible process.</a:t>
            </a:r>
          </a:p>
          <a:p>
            <a:pPr lvl="0"/>
            <a:r>
              <a:rPr lang="en-US" dirty="0"/>
              <a:t>Once activity invalidated then cannot be re-assigned to the student, so the option is admin need to launch the new activity only.</a:t>
            </a:r>
          </a:p>
          <a:p>
            <a:r>
              <a:rPr lang="en-US" dirty="0"/>
              <a:t>Activities will be published on a weekly basis </a:t>
            </a:r>
            <a:endParaRPr lang="en-IN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1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6BA3-8028-4763-8833-C4052829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 Allocation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D9F8-ACB5-47C1-9779-5118981C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We will create a random teacher selection mechanism which will make sure that none of the teachers will get idle.</a:t>
            </a:r>
          </a:p>
          <a:p>
            <a:pPr lvl="0"/>
            <a:r>
              <a:rPr lang="en-US" dirty="0"/>
              <a:t>The maximum number of activities can be assigned to the teacher in a day will be decided by number of activities submitted by students.</a:t>
            </a:r>
          </a:p>
          <a:p>
            <a:pPr lvl="0"/>
            <a:r>
              <a:rPr lang="en-US" dirty="0"/>
              <a:t>Teachers need to clear the assigned activities within 72 Working Hours</a:t>
            </a:r>
          </a:p>
          <a:p>
            <a:pPr lvl="0"/>
            <a:r>
              <a:rPr lang="en-US" dirty="0"/>
              <a:t>The teacher will be able to place a text comment/review while updating the status of the activity for a student.</a:t>
            </a:r>
          </a:p>
          <a:p>
            <a:pPr lvl="0"/>
            <a:r>
              <a:rPr lang="en-US" dirty="0"/>
              <a:t>The comment/review placed by the teacher will be shown to the student at the single activity detail page.</a:t>
            </a:r>
          </a:p>
          <a:p>
            <a:pPr lvl="0"/>
            <a:r>
              <a:rPr lang="en-US" dirty="0"/>
              <a:t>There will not be any communication from the student side.</a:t>
            </a:r>
          </a:p>
          <a:p>
            <a:pPr lvl="0"/>
            <a:r>
              <a:rPr lang="en-US" dirty="0"/>
              <a:t>Once the teacher will change the status of the activity of a student it will be an irreversible process and there will not be any reupload for any activity.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48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E982-4C15-48E0-8A9C-ABD61F55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Badge Allocation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7279-BE74-468C-87DA-459C5D88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There will be four badges - bronze, silver, gold, and platinum.</a:t>
            </a:r>
          </a:p>
          <a:p>
            <a:pPr lvl="0"/>
            <a:r>
              <a:rPr lang="en-US" dirty="0"/>
              <a:t>Admin will be able to change the badge - title, image, number of activities, and hierarchy to be changed from the admin dashboard </a:t>
            </a:r>
          </a:p>
          <a:p>
            <a:pPr lvl="0"/>
            <a:r>
              <a:rPr lang="en-US" dirty="0"/>
              <a:t>Admin will be able to define the number of activities to be completed to achieve a bronze badge.</a:t>
            </a:r>
          </a:p>
          <a:p>
            <a:pPr lvl="0"/>
            <a:r>
              <a:rPr lang="en-US" dirty="0"/>
              <a:t>Admin will be able to define how many numbers of bronze badges are required to achieve a silver badge. And how many silver badges will be required to achieve a gold badge. And so on…</a:t>
            </a:r>
          </a:p>
          <a:p>
            <a:pPr lvl="0"/>
            <a:r>
              <a:rPr lang="en-US" dirty="0"/>
              <a:t>The number of achieved badges will be saved for each student in their account.</a:t>
            </a:r>
          </a:p>
          <a:p>
            <a:pPr lvl="0"/>
            <a:r>
              <a:rPr lang="en-US" dirty="0"/>
              <a:t>Whenever the student completes the activity considering current criteria set by the admin for badges, the student's badge count will get updated according to bronze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silver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gold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Platinum hierarchy.</a:t>
            </a:r>
          </a:p>
          <a:p>
            <a:r>
              <a:rPr lang="en-US" dirty="0"/>
              <a:t>We will show badges in the form of an image on the student dashboard with their count.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33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2962-143A-4E68-B522-58C4C09C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Sitemap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311B-E3F2-4AC0-82B1-02A4720A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Main Page</a:t>
            </a:r>
          </a:p>
          <a:p>
            <a:pPr lvl="1"/>
            <a:r>
              <a:rPr lang="en-IN" dirty="0"/>
              <a:t>About the Program</a:t>
            </a:r>
          </a:p>
          <a:p>
            <a:pPr lvl="1"/>
            <a:r>
              <a:rPr lang="en-IN" dirty="0"/>
              <a:t>Vision &amp; Mission</a:t>
            </a:r>
          </a:p>
          <a:p>
            <a:pPr lvl="1"/>
            <a:r>
              <a:rPr lang="en-IN" dirty="0"/>
              <a:t>Scrolling Analytics</a:t>
            </a:r>
          </a:p>
          <a:p>
            <a:pPr lvl="1"/>
            <a:r>
              <a:rPr lang="en-IN" dirty="0"/>
              <a:t>Register/Login</a:t>
            </a:r>
          </a:p>
          <a:p>
            <a:pPr lvl="0"/>
            <a:r>
              <a:rPr lang="en-IN" dirty="0"/>
              <a:t>Activity Public Page</a:t>
            </a:r>
          </a:p>
          <a:p>
            <a:pPr lvl="0"/>
            <a:r>
              <a:rPr lang="en-IN" dirty="0"/>
              <a:t>About Us</a:t>
            </a:r>
          </a:p>
          <a:p>
            <a:pPr lvl="1"/>
            <a:r>
              <a:rPr lang="en-IN" dirty="0"/>
              <a:t>About LLF</a:t>
            </a:r>
          </a:p>
          <a:p>
            <a:pPr lvl="1"/>
            <a:r>
              <a:rPr lang="en-IN" dirty="0"/>
              <a:t>About CGI</a:t>
            </a:r>
          </a:p>
          <a:p>
            <a:pPr lvl="1"/>
            <a:r>
              <a:rPr lang="en-IN" dirty="0"/>
              <a:t>Disclaimers</a:t>
            </a:r>
          </a:p>
          <a:p>
            <a:pPr lvl="0"/>
            <a:r>
              <a:rPr lang="en-IN" dirty="0"/>
              <a:t>STAR Projects Gallery</a:t>
            </a:r>
          </a:p>
          <a:p>
            <a:pPr lvl="1"/>
            <a:r>
              <a:rPr lang="en-IN" dirty="0"/>
              <a:t>Selected Projects will be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00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7619-1693-45B0-AB5E-E5498621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 and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FB23-12F9-4A8B-826D-4EC11D2A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How many students are active?</a:t>
            </a:r>
          </a:p>
          <a:p>
            <a:pPr lvl="0"/>
            <a:r>
              <a:rPr lang="en-US" dirty="0"/>
              <a:t>How many students have achieved Gold, Silver, </a:t>
            </a:r>
            <a:r>
              <a:rPr lang="en-US" dirty="0" err="1"/>
              <a:t>Bronge</a:t>
            </a:r>
            <a:r>
              <a:rPr lang="en-US" dirty="0"/>
              <a:t>. (Filter)</a:t>
            </a:r>
          </a:p>
          <a:p>
            <a:pPr lvl="0"/>
            <a:r>
              <a:rPr lang="en-US" dirty="0"/>
              <a:t>How many activities are completed by the students?</a:t>
            </a:r>
          </a:p>
          <a:p>
            <a:pPr lvl="0"/>
            <a:r>
              <a:rPr lang="en-US" dirty="0"/>
              <a:t>How many activities are in on-going status?</a:t>
            </a:r>
          </a:p>
          <a:p>
            <a:pPr lvl="0"/>
            <a:r>
              <a:rPr lang="en-US" dirty="0"/>
              <a:t>Number of teachers</a:t>
            </a:r>
          </a:p>
          <a:p>
            <a:pPr lvl="0"/>
            <a:r>
              <a:rPr lang="en-US" dirty="0"/>
              <a:t>Number of activities rejected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Report of number of enrollment by month / week / quarter / annual → How many students at least attempted and accepted by teacher. </a:t>
            </a:r>
            <a:r>
              <a:rPr lang="en-US" b="1" dirty="0"/>
              <a:t>(Activity based)</a:t>
            </a:r>
            <a:endParaRPr lang="en-US" dirty="0"/>
          </a:p>
          <a:p>
            <a:pPr lvl="0"/>
            <a:r>
              <a:rPr lang="en-US" dirty="0"/>
              <a:t>Stages of a completion – Submission, under assessment, qualified, awarded etc., → Started, submitted, under review, accepted or rejected.</a:t>
            </a:r>
          </a:p>
          <a:p>
            <a:r>
              <a:rPr lang="en-US" dirty="0"/>
              <a:t>No materials loaded by month / week / quarter / annual → Whatever uploaded just shows in the report.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0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ADB8-6620-4729-BF2F-89AC7876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for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4637-C7EB-46DF-862E-4BFEB5D6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Super Admin</a:t>
            </a:r>
          </a:p>
          <a:p>
            <a:pPr lvl="1"/>
            <a:endParaRPr lang="en-IN" dirty="0"/>
          </a:p>
          <a:p>
            <a:r>
              <a:rPr lang="en-IN" dirty="0"/>
              <a:t>Moderator/Teacher</a:t>
            </a:r>
          </a:p>
          <a:p>
            <a:pPr lvl="1"/>
            <a:endParaRPr lang="en-IN" dirty="0"/>
          </a:p>
          <a:p>
            <a:r>
              <a:rPr lang="en-IN" dirty="0"/>
              <a:t>Student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87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9EC7-AAF8-4C5D-A67C-FBEBDA83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F355-E59B-4C0F-A68E-453FF4E8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Mobile First Design</a:t>
            </a:r>
          </a:p>
          <a:p>
            <a:r>
              <a:rPr lang="en-IN" dirty="0"/>
              <a:t>Using Transcoders to deliver video quality as per the network bandwidth</a:t>
            </a:r>
          </a:p>
          <a:p>
            <a:r>
              <a:rPr lang="en-IN" dirty="0"/>
              <a:t>Offline Upload of Challenge Activity Submission</a:t>
            </a:r>
          </a:p>
          <a:p>
            <a:r>
              <a:rPr lang="en-IN" dirty="0"/>
              <a:t>Size reduction of image</a:t>
            </a:r>
          </a:p>
          <a:p>
            <a:r>
              <a:rPr lang="en-IN" dirty="0"/>
              <a:t>Moderator should be able to select the STAR Project for further review</a:t>
            </a:r>
          </a:p>
        </p:txBody>
      </p:sp>
    </p:spTree>
    <p:extLst>
      <p:ext uri="{BB962C8B-B14F-4D97-AF65-F5344CB8AC3E}">
        <p14:creationId xmlns:p14="http://schemas.microsoft.com/office/powerpoint/2010/main" val="22653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9DF7-1023-4B13-866D-EBA662BE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Modules (1/2) -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2C62-345A-411F-989A-5A955700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Teacher Registration</a:t>
            </a:r>
          </a:p>
          <a:p>
            <a:r>
              <a:rPr lang="en-IN" dirty="0"/>
              <a:t>Student Registration</a:t>
            </a:r>
          </a:p>
          <a:p>
            <a:r>
              <a:rPr lang="en-IN" dirty="0"/>
              <a:t>Student Profile Page (Student Dashboard)</a:t>
            </a:r>
          </a:p>
          <a:p>
            <a:r>
              <a:rPr lang="en-IN" dirty="0"/>
              <a:t>Teacher Dashboard</a:t>
            </a:r>
          </a:p>
          <a:p>
            <a:r>
              <a:rPr lang="en-IN" dirty="0"/>
              <a:t>Activity View</a:t>
            </a:r>
          </a:p>
          <a:p>
            <a:r>
              <a:rPr lang="en-IN" dirty="0"/>
              <a:t>Challenge Activity Submission</a:t>
            </a:r>
          </a:p>
          <a:p>
            <a:r>
              <a:rPr lang="en-IN" dirty="0"/>
              <a:t>STAR Projects Gallery</a:t>
            </a:r>
          </a:p>
          <a:p>
            <a:r>
              <a:rPr lang="en-IN" dirty="0"/>
              <a:t>Notifications and Contact</a:t>
            </a:r>
          </a:p>
          <a:p>
            <a:r>
              <a:rPr lang="en-IN" dirty="0"/>
              <a:t>Feedback and Help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28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9DF7-1023-4B13-866D-EBA662BE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Modules (1/2) -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2C62-345A-411F-989A-5A955700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Activity Management</a:t>
            </a:r>
          </a:p>
          <a:p>
            <a:r>
              <a:rPr lang="en-IN" dirty="0"/>
              <a:t>Teacher Allocation Process</a:t>
            </a:r>
          </a:p>
          <a:p>
            <a:r>
              <a:rPr lang="en-IN" dirty="0"/>
              <a:t>Badge Allocation Process</a:t>
            </a:r>
          </a:p>
          <a:p>
            <a:r>
              <a:rPr lang="en-IN" dirty="0"/>
              <a:t>Analytics and Reports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10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787A-19CC-4FE3-8F47-ECE5250E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9C68-DC1E-4A50-B7CD-5FE1B807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Teacher registration form will be available in public domain, Admin will approve the teacher’s account. </a:t>
            </a:r>
          </a:p>
          <a:p>
            <a:pPr lvl="0"/>
            <a:r>
              <a:rPr lang="en-US" dirty="0"/>
              <a:t>We can send the login details to the teachers via email/phone.</a:t>
            </a:r>
          </a:p>
          <a:p>
            <a:pPr lvl="0"/>
            <a:r>
              <a:rPr lang="en-US" dirty="0"/>
              <a:t>Teacher registration fields: first name, last name, username, email, phone number, password, date of birth, gender, location, qualification, country, state, city</a:t>
            </a:r>
          </a:p>
        </p:txBody>
      </p:sp>
    </p:spTree>
    <p:extLst>
      <p:ext uri="{BB962C8B-B14F-4D97-AF65-F5344CB8AC3E}">
        <p14:creationId xmlns:p14="http://schemas.microsoft.com/office/powerpoint/2010/main" val="173988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A5E4-1C4E-4258-BE50-26590E63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1CCD-E13B-4063-9E84-0494F631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Student registration will be publicly available. </a:t>
            </a:r>
          </a:p>
          <a:p>
            <a:pPr lvl="0"/>
            <a:r>
              <a:rPr lang="en-US" dirty="0"/>
              <a:t>Students will fill-up the form for registration, the account will get created. </a:t>
            </a:r>
          </a:p>
          <a:p>
            <a:pPr lvl="0"/>
            <a:r>
              <a:rPr lang="en-US" dirty="0"/>
              <a:t>Students will receive an OTP to complete the registration process</a:t>
            </a:r>
          </a:p>
          <a:p>
            <a:pPr lvl="0"/>
            <a:r>
              <a:rPr lang="en-US" dirty="0"/>
              <a:t>Fields for student registration form: first name, last name, username, email, phone number, password, age, gender, location, school name, standard (Based on GDPR compliance)</a:t>
            </a:r>
          </a:p>
          <a:p>
            <a:pPr lvl="0"/>
            <a:r>
              <a:rPr lang="en-US" dirty="0"/>
              <a:t>Prefix - postfix which can be used for username autosuggestions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44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6B61-6B3F-4F0F-BE2E-BD7ED525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Profile Page (Student Dashboard)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CD82-6CF5-4184-9120-7846EFD8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On the student dashboard, we will display the activities with recent to old and there will be filters based on the status of the activity. </a:t>
            </a:r>
          </a:p>
          <a:p>
            <a:pPr lvl="0"/>
            <a:r>
              <a:rPr lang="en-US" dirty="0"/>
              <a:t>All the activities created by the admin will get displayed on the student dashboard and the student will be able to attend those activities which have not completed</a:t>
            </a:r>
          </a:p>
          <a:p>
            <a:pPr lvl="0"/>
            <a:r>
              <a:rPr lang="en-US" dirty="0"/>
              <a:t>There will not be any consideration of difficulty level for the activities, any student can attend any activity.</a:t>
            </a:r>
          </a:p>
          <a:p>
            <a:pPr lvl="0"/>
            <a:r>
              <a:rPr lang="en-US" dirty="0"/>
              <a:t>In the edit profile, the student will be able to edit all fields taken at registration. </a:t>
            </a:r>
          </a:p>
          <a:p>
            <a:pPr lvl="0"/>
            <a:r>
              <a:rPr lang="en-US" dirty="0"/>
              <a:t>Consider the username as a unique entity</a:t>
            </a:r>
          </a:p>
          <a:p>
            <a:pPr lvl="0"/>
            <a:r>
              <a:rPr lang="en-US" dirty="0"/>
              <a:t>Student’s badge progress will get displayed on the dashboard </a:t>
            </a:r>
          </a:p>
          <a:p>
            <a:pPr lvl="1"/>
            <a:r>
              <a:rPr lang="en-US" dirty="0"/>
              <a:t>All the levels Bronze, Silver, Gold will be displayed but will be greyed out</a:t>
            </a:r>
          </a:p>
          <a:p>
            <a:pPr lvl="1"/>
            <a:r>
              <a:rPr lang="en-US" dirty="0"/>
              <a:t>As an when student completes the activity, portion of the badge gets filled</a:t>
            </a:r>
          </a:p>
          <a:p>
            <a:pPr lvl="1"/>
            <a:r>
              <a:rPr lang="en-US" dirty="0"/>
              <a:t>Once Student achieves Gold Badge, Bronze and Silver Badges will go into background and only Gold and Platinum Badges will be seen for student.</a:t>
            </a:r>
          </a:p>
          <a:p>
            <a:pPr lvl="2"/>
            <a:r>
              <a:rPr lang="en-US" dirty="0"/>
              <a:t>3 Bronze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1 Silver</a:t>
            </a:r>
          </a:p>
          <a:p>
            <a:pPr lvl="2"/>
            <a:r>
              <a:rPr lang="en-US" dirty="0"/>
              <a:t>3 Silver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1 Gold</a:t>
            </a:r>
          </a:p>
          <a:p>
            <a:pPr lvl="2"/>
            <a:r>
              <a:rPr lang="en-US" dirty="0"/>
              <a:t>3 Gold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1 Platinum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18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B8EA43311784198A42DBF30023833" ma:contentTypeVersion="13" ma:contentTypeDescription="Create a new document." ma:contentTypeScope="" ma:versionID="c2dd63d2ca1d8ff299877302e0f7fe69">
  <xsd:schema xmlns:xsd="http://www.w3.org/2001/XMLSchema" xmlns:xs="http://www.w3.org/2001/XMLSchema" xmlns:p="http://schemas.microsoft.com/office/2006/metadata/properties" xmlns:ns3="f6a584c4-25cb-4293-a6f4-ba50138ce5cf" xmlns:ns4="64276d93-9f5d-4ec6-b56d-99e2b2b56992" targetNamespace="http://schemas.microsoft.com/office/2006/metadata/properties" ma:root="true" ma:fieldsID="dba771908bf8dd386461eca9fb962086" ns3:_="" ns4:_="">
    <xsd:import namespace="f6a584c4-25cb-4293-a6f4-ba50138ce5cf"/>
    <xsd:import namespace="64276d93-9f5d-4ec6-b56d-99e2b2b569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584c4-25cb-4293-a6f4-ba50138ce5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76d93-9f5d-4ec6-b56d-99e2b2b569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34F39D-4889-49EA-A1F7-8803D787CC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a584c4-25cb-4293-a6f4-ba50138ce5cf"/>
    <ds:schemaRef ds:uri="64276d93-9f5d-4ec6-b56d-99e2b2b569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DF71F-4973-46BF-9EAD-E1F2456DBD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9FAF9-34C0-4CBB-9C09-F3096737E0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1562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STEM from Home</vt:lpstr>
      <vt:lpstr>Sitemap</vt:lpstr>
      <vt:lpstr>Role for Login</vt:lpstr>
      <vt:lpstr>Important Features</vt:lpstr>
      <vt:lpstr>Development Modules (1/2) - Public</vt:lpstr>
      <vt:lpstr>Development Modules (1/2) - Admin</vt:lpstr>
      <vt:lpstr>Teacher Registration</vt:lpstr>
      <vt:lpstr>Student Registration</vt:lpstr>
      <vt:lpstr>Student Profile Page (Student Dashboard)</vt:lpstr>
      <vt:lpstr>Teacher Dashboard</vt:lpstr>
      <vt:lpstr>Activity View</vt:lpstr>
      <vt:lpstr>Challenge Activity Submission</vt:lpstr>
      <vt:lpstr>STAR Projects Gallery</vt:lpstr>
      <vt:lpstr>Notifications and Contact</vt:lpstr>
      <vt:lpstr>Feedback and Help</vt:lpstr>
      <vt:lpstr>Activity Management (1/2)</vt:lpstr>
      <vt:lpstr>Activity Management (2/2)</vt:lpstr>
      <vt:lpstr>Teacher Allocation Process</vt:lpstr>
      <vt:lpstr>Badge Allocation Process</vt:lpstr>
      <vt:lpstr>Analytics and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from Home</dc:title>
  <dc:creator>Shivranjan Kolvankar</dc:creator>
  <cp:lastModifiedBy>Shivranjan Kolvankar</cp:lastModifiedBy>
  <cp:revision>3</cp:revision>
  <dcterms:created xsi:type="dcterms:W3CDTF">2020-07-20T07:26:51Z</dcterms:created>
  <dcterms:modified xsi:type="dcterms:W3CDTF">2020-07-22T10:56:18Z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0x0101002F4B8EA43311784198A42DBF30023833</vt:lpwstr>
  </property>
</Properties>
</file>