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CAF0-3078-4CAB-BE28-C2F7C3ACC93A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0B7F-7E4D-45B7-B15F-02921606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371599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Development of Python based Statistical Process Control Software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Shivranjan Kolvankar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M.Sc. Instrumentation (University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More</a:t>
            </a:r>
            <a:endParaRPr lang="en-US" dirty="0"/>
          </a:p>
        </p:txBody>
      </p:sp>
      <p:pic>
        <p:nvPicPr>
          <p:cNvPr id="4" name="Content Placeholder 3" descr="DR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90" y="1371600"/>
            <a:ext cx="8589609" cy="4754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un_cha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82296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System I work with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Everything is developed using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 Basic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.NET 2.0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MS-Access 2000</a:t>
            </a:r>
          </a:p>
          <a:p>
            <a:endParaRPr lang="en-US" dirty="0" smtClean="0"/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BIG problem.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Current System :</a:t>
            </a:r>
          </a:p>
          <a:p>
            <a:pPr lvl="1"/>
            <a:r>
              <a:rPr lang="en-US" dirty="0" smtClean="0"/>
              <a:t>VB.NET + Visual Studio + </a:t>
            </a:r>
            <a:r>
              <a:rPr lang="en-US" dirty="0" smtClean="0"/>
              <a:t>MS-OFFICE</a:t>
            </a:r>
          </a:p>
          <a:p>
            <a:pPr lvl="1"/>
            <a:r>
              <a:rPr lang="en-US" dirty="0" smtClean="0"/>
              <a:t>WIN CE 6.0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Problems </a:t>
            </a:r>
            <a:r>
              <a:rPr lang="en-US" dirty="0" smtClean="0"/>
              <a:t>I faced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Cost + Cost + Cost = More Cost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affordable for Small Scale Industries</a:t>
            </a:r>
          </a:p>
          <a:p>
            <a:pPr lvl="1"/>
            <a:r>
              <a:rPr lang="en-US" dirty="0" smtClean="0"/>
              <a:t>Setting up development platform is a difficult task</a:t>
            </a:r>
          </a:p>
          <a:p>
            <a:pPr lvl="1"/>
            <a:r>
              <a:rPr lang="en-US" dirty="0" smtClean="0"/>
              <a:t>Code traceability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3962400"/>
          </a:xfrm>
        </p:spPr>
        <p:txBody>
          <a:bodyPr/>
          <a:lstStyle/>
          <a:p>
            <a:r>
              <a:rPr lang="en-US" dirty="0" smtClean="0"/>
              <a:t>What if I am able to design a SPC using Open Source Tools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What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No idea as what tool to be used…</a:t>
            </a:r>
          </a:p>
          <a:p>
            <a:r>
              <a:rPr lang="en-US" dirty="0" smtClean="0"/>
              <a:t>Thought about it only 15 days ago when I actually submit the abstract…</a:t>
            </a:r>
          </a:p>
          <a:p>
            <a:r>
              <a:rPr lang="en-US" dirty="0" smtClean="0"/>
              <a:t>Searched on web… Found “</a:t>
            </a:r>
            <a:r>
              <a:rPr lang="en-US" dirty="0" err="1" smtClean="0"/>
              <a:t>matplotlib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But, don’t know how to use it…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two days</a:t>
            </a:r>
            <a:endParaRPr lang="en-US" dirty="0"/>
          </a:p>
        </p:txBody>
      </p:sp>
      <p:pic>
        <p:nvPicPr>
          <p:cNvPr id="4" name="Content Placeholder 3" descr="Shivranjan_Histogr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4038600" cy="44958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0" y="2895600"/>
            <a:ext cx="4038600" cy="1676400"/>
          </a:xfrm>
        </p:spPr>
        <p:txBody>
          <a:bodyPr/>
          <a:lstStyle/>
          <a:p>
            <a:r>
              <a:rPr lang="en-US" dirty="0" smtClean="0"/>
              <a:t>Not to scale</a:t>
            </a:r>
          </a:p>
          <a:p>
            <a:r>
              <a:rPr lang="en-US" dirty="0" smtClean="0"/>
              <a:t>Not dynamic, only some predefined </a:t>
            </a:r>
            <a:r>
              <a:rPr lang="en-US" dirty="0" smtClean="0"/>
              <a:t>values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524000"/>
            <a:ext cx="4040188" cy="42227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		Histogram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Next task is to make it work with microcontroller… more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dynamically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200" y="1828800"/>
            <a:ext cx="77724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Suggestions…!!!</a:t>
            </a:r>
            <a:br>
              <a:rPr lang="en-US" dirty="0" smtClean="0"/>
            </a:br>
            <a:r>
              <a:rPr lang="en-US" dirty="0" smtClean="0"/>
              <a:t>Your Views!!!</a:t>
            </a:r>
            <a:br>
              <a:rPr lang="en-US" dirty="0" smtClean="0"/>
            </a:br>
            <a:r>
              <a:rPr lang="en-US" dirty="0" smtClean="0"/>
              <a:t>Any other tools…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Statistical Process Control(SPC), is technique which involves comparing the output of the process or a service with a standard and taking remedial actions in case discrepancy between the two.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process quality is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true measure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ability of process to produce quality product.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measurement of this quality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proper function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Quality Control and SPC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What is SPC?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SPC – Why &amp; Where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maintain the quality of the product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well as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manufacturing process.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Almost everywhere…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 work with development of SPC for Automotive gauge check Industry.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Computerized SPC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81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–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Free Calculations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Storage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Widespread Data Access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Faster Computation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Timed data Collection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Investments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Planning Time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Training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Cultural Change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Hardware Purchase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Software Purchase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Checklist of Computerized SPC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Capability Studies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Appropriate Charts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Logs Assignable Causes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Logs Corrective Actions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Speed of Execution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Friendly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Help Screens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 descr="B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828800"/>
            <a:ext cx="75819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/>
          <a:lstStyle/>
          <a:p>
            <a:r>
              <a:rPr lang="en-US" dirty="0" smtClean="0"/>
              <a:t>CONTROL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2895600"/>
          </a:xfrm>
        </p:spPr>
        <p:txBody>
          <a:bodyPr/>
          <a:lstStyle/>
          <a:p>
            <a:r>
              <a:rPr lang="en-US" dirty="0" smtClean="0"/>
              <a:t>To Control the Quality we use Control Charts</a:t>
            </a:r>
          </a:p>
          <a:p>
            <a:r>
              <a:rPr lang="en-US" dirty="0" smtClean="0"/>
              <a:t>Always visual inspection is good… Really Good</a:t>
            </a:r>
          </a:p>
          <a:p>
            <a:r>
              <a:rPr lang="en-US" dirty="0" smtClean="0"/>
              <a:t>There are control limits</a:t>
            </a:r>
          </a:p>
          <a:p>
            <a:pPr lvl="1"/>
            <a:r>
              <a:rPr lang="en-US" dirty="0" smtClean="0"/>
              <a:t>Control Limits</a:t>
            </a:r>
          </a:p>
          <a:p>
            <a:pPr lvl="1"/>
            <a:r>
              <a:rPr lang="en-US" dirty="0" smtClean="0"/>
              <a:t>Specification Limits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4" name="Content Placeholder 3" descr="Di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6248400" cy="3581400"/>
          </a:xfrm>
        </p:spPr>
      </p:pic>
      <p:pic>
        <p:nvPicPr>
          <p:cNvPr id="5" name="Picture 4" descr="bar-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85800"/>
            <a:ext cx="1143000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358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Development of Python based Statistical Process Control Software</vt:lpstr>
      <vt:lpstr>What is SPC?</vt:lpstr>
      <vt:lpstr>SPC – Why &amp; Where</vt:lpstr>
      <vt:lpstr>Computerized SPC</vt:lpstr>
      <vt:lpstr>Slide 5</vt:lpstr>
      <vt:lpstr>Checklist of Computerized SPC</vt:lpstr>
      <vt:lpstr>BLOCK DIAGRAM</vt:lpstr>
      <vt:lpstr>CONTROL CHARTS</vt:lpstr>
      <vt:lpstr>Some ScreenShots</vt:lpstr>
      <vt:lpstr>Few More</vt:lpstr>
      <vt:lpstr>Slide 11</vt:lpstr>
      <vt:lpstr>System I work with</vt:lpstr>
      <vt:lpstr>Slide 13</vt:lpstr>
      <vt:lpstr>What if I am able to design a SPC using Open Source Tools ?</vt:lpstr>
      <vt:lpstr>What Next ?</vt:lpstr>
      <vt:lpstr>From Last two days</vt:lpstr>
      <vt:lpstr>What next?</vt:lpstr>
      <vt:lpstr>Suggestions…!!! Your Views!!! Any other tools…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Python based Statistical Process Control Software</dc:title>
  <dc:creator>shivranjan</dc:creator>
  <cp:lastModifiedBy>shivranjan</cp:lastModifiedBy>
  <cp:revision>26</cp:revision>
  <dcterms:created xsi:type="dcterms:W3CDTF">2013-12-15T03:44:13Z</dcterms:created>
  <dcterms:modified xsi:type="dcterms:W3CDTF">2013-12-15T07:42:08Z</dcterms:modified>
</cp:coreProperties>
</file>