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3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ranjan Kolvankar" userId="39888a56d4b8fb5d" providerId="LiveId" clId="{D633F5BD-8F4C-4531-912C-BE96773A9778}"/>
    <pc:docChg chg="custSel mod delSld modSld">
      <pc:chgData name="Shivranjan Kolvankar" userId="39888a56d4b8fb5d" providerId="LiveId" clId="{D633F5BD-8F4C-4531-912C-BE96773A9778}" dt="2020-07-21T11:40:27.429" v="41" actId="20577"/>
      <pc:docMkLst>
        <pc:docMk/>
      </pc:docMkLst>
      <pc:sldChg chg="del">
        <pc:chgData name="Shivranjan Kolvankar" userId="39888a56d4b8fb5d" providerId="LiveId" clId="{D633F5BD-8F4C-4531-912C-BE96773A9778}" dt="2020-07-21T11:39:19.652" v="5" actId="47"/>
        <pc:sldMkLst>
          <pc:docMk/>
          <pc:sldMk cId="2558636183" sldId="321"/>
        </pc:sldMkLst>
      </pc:sldChg>
      <pc:sldChg chg="del">
        <pc:chgData name="Shivranjan Kolvankar" userId="39888a56d4b8fb5d" providerId="LiveId" clId="{D633F5BD-8F4C-4531-912C-BE96773A9778}" dt="2020-07-21T11:39:12.586" v="1" actId="47"/>
        <pc:sldMkLst>
          <pc:docMk/>
          <pc:sldMk cId="1217154540" sldId="431"/>
        </pc:sldMkLst>
      </pc:sldChg>
      <pc:sldChg chg="del">
        <pc:chgData name="Shivranjan Kolvankar" userId="39888a56d4b8fb5d" providerId="LiveId" clId="{D633F5BD-8F4C-4531-912C-BE96773A9778}" dt="2020-07-21T11:39:14.019" v="2" actId="47"/>
        <pc:sldMkLst>
          <pc:docMk/>
          <pc:sldMk cId="1763479946" sldId="432"/>
        </pc:sldMkLst>
      </pc:sldChg>
      <pc:sldChg chg="addSp delSp modSp mod setBg">
        <pc:chgData name="Shivranjan Kolvankar" userId="39888a56d4b8fb5d" providerId="LiveId" clId="{D633F5BD-8F4C-4531-912C-BE96773A9778}" dt="2020-07-21T11:40:27.429" v="41" actId="20577"/>
        <pc:sldMkLst>
          <pc:docMk/>
          <pc:sldMk cId="2030108740" sldId="433"/>
        </pc:sldMkLst>
        <pc:spChg chg="mod">
          <ac:chgData name="Shivranjan Kolvankar" userId="39888a56d4b8fb5d" providerId="LiveId" clId="{D633F5BD-8F4C-4531-912C-BE96773A9778}" dt="2020-07-21T11:40:27.429" v="41" actId="20577"/>
          <ac:spMkLst>
            <pc:docMk/>
            <pc:sldMk cId="2030108740" sldId="433"/>
            <ac:spMk id="2" creationId="{00000000-0000-0000-0000-000000000000}"/>
          </ac:spMkLst>
        </pc:spChg>
        <pc:spChg chg="add">
          <ac:chgData name="Shivranjan Kolvankar" userId="39888a56d4b8fb5d" providerId="LiveId" clId="{D633F5BD-8F4C-4531-912C-BE96773A9778}" dt="2020-07-21T11:39:56.251" v="34" actId="26606"/>
          <ac:spMkLst>
            <pc:docMk/>
            <pc:sldMk cId="2030108740" sldId="433"/>
            <ac:spMk id="6" creationId="{1707FC24-6981-43D9-B525-C7832BA22463}"/>
          </ac:spMkLst>
        </pc:spChg>
        <pc:picChg chg="mod">
          <ac:chgData name="Shivranjan Kolvankar" userId="39888a56d4b8fb5d" providerId="LiveId" clId="{D633F5BD-8F4C-4531-912C-BE96773A9778}" dt="2020-07-21T11:39:59.285" v="35" actId="27614"/>
          <ac:picMkLst>
            <pc:docMk/>
            <pc:sldMk cId="2030108740" sldId="433"/>
            <ac:picMk id="4" creationId="{00000000-0008-0000-0400-000017000000}"/>
          </ac:picMkLst>
        </pc:picChg>
        <pc:picChg chg="del">
          <ac:chgData name="Shivranjan Kolvankar" userId="39888a56d4b8fb5d" providerId="LiveId" clId="{D633F5BD-8F4C-4531-912C-BE96773A9778}" dt="2020-07-21T11:39:32.526" v="6" actId="478"/>
          <ac:picMkLst>
            <pc:docMk/>
            <pc:sldMk cId="2030108740" sldId="433"/>
            <ac:picMk id="8" creationId="{00000000-0000-0000-0000-000000000000}"/>
          </ac:picMkLst>
        </pc:picChg>
        <pc:picChg chg="del">
          <ac:chgData name="Shivranjan Kolvankar" userId="39888a56d4b8fb5d" providerId="LiveId" clId="{D633F5BD-8F4C-4531-912C-BE96773A9778}" dt="2020-07-21T11:39:34.716" v="7" actId="478"/>
          <ac:picMkLst>
            <pc:docMk/>
            <pc:sldMk cId="2030108740" sldId="433"/>
            <ac:picMk id="9" creationId="{00000000-0000-0000-0000-000000000000}"/>
          </ac:picMkLst>
        </pc:picChg>
      </pc:sldChg>
      <pc:sldChg chg="del">
        <pc:chgData name="Shivranjan Kolvankar" userId="39888a56d4b8fb5d" providerId="LiveId" clId="{D633F5BD-8F4C-4531-912C-BE96773A9778}" dt="2020-07-21T11:39:18.521" v="4" actId="47"/>
        <pc:sldMkLst>
          <pc:docMk/>
          <pc:sldMk cId="1127450382" sldId="434"/>
        </pc:sldMkLst>
      </pc:sldChg>
      <pc:sldChg chg="del">
        <pc:chgData name="Shivranjan Kolvankar" userId="39888a56d4b8fb5d" providerId="LiveId" clId="{D633F5BD-8F4C-4531-912C-BE96773A9778}" dt="2020-07-21T11:39:16.779" v="3" actId="47"/>
        <pc:sldMkLst>
          <pc:docMk/>
          <pc:sldMk cId="1704014914" sldId="435"/>
        </pc:sldMkLst>
      </pc:sldChg>
      <pc:sldChg chg="del">
        <pc:chgData name="Shivranjan Kolvankar" userId="39888a56d4b8fb5d" providerId="LiveId" clId="{D633F5BD-8F4C-4531-912C-BE96773A9778}" dt="2020-07-21T11:39:10.222" v="0" actId="47"/>
        <pc:sldMkLst>
          <pc:docMk/>
          <pc:sldMk cId="3006651564" sldId="4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67BFA-E87D-4D56-A63A-EF774DD46F20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DE604-A8F2-49E8-9EDD-46154F703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3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B1F7-56E6-4BA8-9CF5-26C5017D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0CE18-E842-48BB-8CFA-574E0798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85BF-E5FB-4D9E-AC0C-C5A62403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778-5C78-424C-9BD8-159689B1259E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83F49-F830-41E8-9774-1BD22D08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0B9CB-B868-4DC1-92DF-57BB3F3F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4A5-5842-4CB0-9596-AA464261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3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C5C0-A8A7-4558-A0B1-D858437E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40203-D375-4C15-847C-28CBE3D42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2CDF2-4A24-4C65-8D5E-C2CAFAF0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778-5C78-424C-9BD8-159689B1259E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78BC5-22A7-4908-9B01-AADAD37D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949D3-9943-43C8-9631-0CE1C331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4A5-5842-4CB0-9596-AA464261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9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5F7B5-C635-40EA-9DCA-0245CB83A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19F9C-D0BB-477D-91FF-E7BB64992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1DDD0-4232-40BC-8FE4-400F4604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778-5C78-424C-9BD8-159689B1259E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257D2-513F-41BC-951B-5EE7536A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D9FF-9A3D-49A2-891B-2193F665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4A5-5842-4CB0-9596-AA464261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70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8D11-2760-4079-840F-E5147123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F3680-E158-4513-AF78-A10813DB2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3C046-9722-4C44-9A27-E47E4035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778-5C78-424C-9BD8-159689B1259E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75446-1529-483E-8FA3-DD9411AE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D4523-833C-44C8-92C8-FEB48403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4A5-5842-4CB0-9596-AA464261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57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AFEB-4958-48E3-A188-8A57DF81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BD29F-00CE-4146-A69B-CE959823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8460F-C003-4D3E-8961-73999440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778-5C78-424C-9BD8-159689B1259E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EC3D-B244-4907-A982-28640198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69875-0706-482A-972D-062E1E61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4A5-5842-4CB0-9596-AA464261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68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DC5B-88DA-48C3-B8F3-3BCD7552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72F5-16F1-4654-8A0F-98F17C1B6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647E-05B5-40B7-9FF8-DB618DA5D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FF4D8-86FC-4F5D-8C16-20FEF1B2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778-5C78-424C-9BD8-159689B1259E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7DC17-C129-46EE-98A3-04A67223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0AD00-D6C5-4CE9-A8E2-631092A9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4A5-5842-4CB0-9596-AA464261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0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5951-53B9-4A0C-A8EC-B66F1096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60A96-DB05-4FFD-8A2A-692886556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1AC83-F9D4-496D-911F-677BA2E80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DBD9A-4941-4B14-87F9-7B449357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73C25-27E5-49F1-8579-E1AE49EF6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089FE-7C10-4D8B-921F-F96176AF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778-5C78-424C-9BD8-159689B1259E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3FCE7-C545-4690-891E-2C5DC165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11539-F96A-417C-BA8E-560440B2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4A5-5842-4CB0-9596-AA464261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07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5906-0536-4897-A7D6-EA1FFABA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CBF0-ED37-4404-BCB0-BF50D8C3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778-5C78-424C-9BD8-159689B1259E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6BA69-BF96-463F-8ABC-F6087E11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18E97-59E6-4C30-BFE1-34C93D83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4A5-5842-4CB0-9596-AA464261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07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32E15-6088-42AB-AF6C-A5408C74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778-5C78-424C-9BD8-159689B1259E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1F3B3-255E-44B3-89AF-1CECBAFB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23D9D-8739-4E70-BCDC-1587C234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4A5-5842-4CB0-9596-AA464261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54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2176-34CD-45B8-856F-631A189F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ADCB-E10F-4385-AB9D-396A590D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7FF94-57E0-4EA4-B746-446966350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B6E1-96AA-4B31-A158-06B79CDE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778-5C78-424C-9BD8-159689B1259E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778B2-C879-4B95-B28E-12C52A12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2EE99-4B92-4C20-A2D0-734CE2CE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4A5-5842-4CB0-9596-AA464261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47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5B43-9295-4D45-AE66-75FFA108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52949-03D0-4554-A010-67DE53B0D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E6601-7F04-4D08-B278-662D090AA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771A8-85F8-493D-B7D1-903DA001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778-5C78-424C-9BD8-159689B1259E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B0B23-ED73-41A9-ACFA-F9F22B84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DF685-CED6-4CFE-B75A-FBDB2492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4A5-5842-4CB0-9596-AA464261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2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E1884-5AC5-4EB7-803F-4313BCE6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5EC96-563E-4F6F-88E8-21ECB6F9F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51F3-6866-49C2-B9CD-825946B39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1778-5C78-424C-9BD8-159689B1259E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9050-83F2-487F-AD0D-9C908AE1A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670D-AD07-4C4B-86E9-16AD98E30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64A5-5842-4CB0-9596-AA464261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18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</a:t>
            </a:r>
            <a:b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Teacher Training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000000-0008-0000-0400-000017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491483"/>
            <a:ext cx="6553545" cy="38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0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AI Teacher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 Training Program</dc:title>
  <dc:creator>Shivranjan Kolvankar</dc:creator>
  <cp:lastModifiedBy>Shivranjan Kolvankar</cp:lastModifiedBy>
  <cp:revision>1</cp:revision>
  <dcterms:created xsi:type="dcterms:W3CDTF">2020-07-21T11:39:55Z</dcterms:created>
  <dcterms:modified xsi:type="dcterms:W3CDTF">2020-07-21T11:40:31Z</dcterms:modified>
</cp:coreProperties>
</file>