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60440d5c7_4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60440d5c7_4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60440d5c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60440d5c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60440d5c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60440d5c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60440d5c7_4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60440d5c7_4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60440d5c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60440d5c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60440d5c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60440d5c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60440d5c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60440d5c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0440d5c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60440d5c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60440d5c7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60440d5c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0440d5c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60440d5c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0440d5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0440d5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60440d5c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60440d5c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60440d5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60440d5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0440d5c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0440d5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you can discuss about the idea of as we increase the weight of cake, the charges will be more.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Based on the number of units used we can find out the Electricity Bill.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0440d5c7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hands on experiment.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Concrete-Pictorial-Abstract   model of mathematical learning, this </a:t>
            </a:r>
            <a:r>
              <a:rPr lang="en-GB"/>
              <a:t>focuses</a:t>
            </a:r>
            <a:r>
              <a:rPr lang="en-GB"/>
              <a:t> on </a:t>
            </a:r>
            <a:r>
              <a:rPr lang="en-GB"/>
              <a:t>concrete understanding of the concept. </a:t>
            </a:r>
            <a:endParaRPr/>
          </a:p>
        </p:txBody>
      </p:sp>
      <p:sp>
        <p:nvSpPr>
          <p:cNvPr id="80" name="Google Shape;80;g1160440d5c7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60440d5c7_4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60440d5c7_4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60440d5c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60440d5c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60440d5c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60440d5c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simple task.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 the formula given and find out the strike rate of all the players.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</a:t>
            </a:r>
            <a:r>
              <a:rPr lang="en-GB"/>
              <a:t> task is simple one and can be allotted to the group with basic skills.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60440d5c7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60440d5c7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slightly difficult task.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don’t know any value and we need to define the formula.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task can be given to the group of students who has good understanding of the basic arithmetic operations.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BG Image" showMasterSp="0">
  <p:cSld name="Section Header with BG Im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12980" y="1371600"/>
            <a:ext cx="7640700" cy="2400300"/>
          </a:xfrm>
          <a:prstGeom prst="rect">
            <a:avLst/>
          </a:prstGeom>
          <a:solidFill>
            <a:schemeClr val="lt1">
              <a:alpha val="745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36006" y="1210866"/>
            <a:ext cx="4471988" cy="272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pQEPUTyIoJk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3xdnVvLXtdM" TargetMode="External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3kDMYomFw5o" TargetMode="External"/><Relationship Id="rId4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lQcjD0G_Po8" TargetMode="External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OvvREiXj3mc" TargetMode="External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latin typeface="Calibri"/>
                <a:ea typeface="Calibri"/>
                <a:cs typeface="Calibri"/>
                <a:sym typeface="Calibri"/>
              </a:rPr>
              <a:t>Rate  and Speed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Mathematics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  Four  -   120  Minutes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3 -  The Mix-n-Match   Calculator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3775"/>
            <a:ext cx="8839201" cy="19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945200"/>
            <a:ext cx="8520600" cy="1253100"/>
          </a:xfrm>
          <a:prstGeom prst="rect">
            <a:avLst/>
          </a:prstGeom>
          <a:effectLst>
            <a:reflection blurRad="0" dir="5400000" dist="38100" endA="0" endPos="100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7200"/>
              <a:t>The Water Crisis</a:t>
            </a:r>
            <a:endParaRPr b="1" sz="7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us empathize -  Water Scarcity</a:t>
            </a:r>
            <a:endParaRPr/>
          </a:p>
        </p:txBody>
      </p:sp>
      <p:pic>
        <p:nvPicPr>
          <p:cNvPr descr="This shortfilm  basically gives a social awareness.A youngster noticesthe leak of a tap in a hotel. Following incidents makes this short film.......&#10;&#10;Produced By: Sojan Jose/ Director: Antony Jose/ Script: Jithin Tom Mathew/Music:Palee Francis/ DOP: Ebi Joy/ Cuts: Jackson Mathew/ Stills: Nemo Job and friends." id="135" name="Google Shape;135;p25" title="TAP - a public service shortfilm about water wastage(an Avemaria Creation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25" y="111452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6300" y="1610513"/>
            <a:ext cx="2371650" cy="19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scarcity is the lack of sufficient available water resources to meet the demands of water usage within a region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Two engineers from South Africa were designing a wheel barrel when they realized they could put water in the wheel. From that idea the Hippo Roller was born and is now changing people's lives all over the world.&#10;&#10;Produced by Grace Raver. Footage courtesy of the Hippo Roller Water Project.&#10;&#10;Read more: http://www.techinsider.io/&#10;&#10;FACEBOOK: https://www.facebook.com/techinsider&#10;TWITTER: https://twitter.com/techinsider&#10;INSTAGRAM: https://instagram.com/tech_insider/&#10;TUMBLR: http://techinsider.tumblr.com/" id="143" name="Google Shape;143;p26" title="Innovative water carrier in Afric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8162" y="1983125"/>
            <a:ext cx="3447676" cy="25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/>
          <p:nvPr/>
        </p:nvSpPr>
        <p:spPr>
          <a:xfrm>
            <a:off x="3904925" y="445025"/>
            <a:ext cx="4531800" cy="16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1"/>
                </a:solidFill>
              </a:rPr>
              <a:t>Simulation of the solution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Arduino UNO using TinkerCAD</a:t>
            </a:r>
            <a:endParaRPr/>
          </a:p>
        </p:txBody>
      </p:sp>
      <p:pic>
        <p:nvPicPr>
          <p:cNvPr id="155" name="Google Shape;155;p28" title="Arduino UNO Tutorial #1 - Intro to Arduino w/TinkerCAD Circuit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694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116550" y="515125"/>
            <a:ext cx="869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Switches and 7-Segment  using TinkerCAD</a:t>
            </a:r>
            <a:endParaRPr/>
          </a:p>
        </p:txBody>
      </p:sp>
      <p:pic>
        <p:nvPicPr>
          <p:cNvPr id="161" name="Google Shape;161;p29" title="How to make a project with 3 DIP Switch, 2  7-segment display and 1 7-segment decoder chi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912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Circuit Design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838" y="1133025"/>
            <a:ext cx="51003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List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8238"/>
            <a:ext cx="8839201" cy="22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we do more?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can we automate the solution?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Are there any sensors we can use to replace the switches?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162925" y="2285400"/>
            <a:ext cx="38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Strike Rate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OP 5 BATSMEN WITH THE HIGHEST&#10;STRIKE RATE IN TESTS&#10;&#10;Most of the people are of the belief that strike rate doesn’t matter a lot in Test cricket, but the batsmen, who score at a high strike rate in Test matches, give their team that much of extra time to dismiss the opposition twice which is all that you need to win a Test match.&#10;&#10;Other video links: &#10;&#10;TOP TEN TEAMS WITH MOST VICORIES IN INTERNATIONAL CRICKET:https://www.youtube.com/watch?v=ZEH31Riuq78&#10;&#10;Top 5 batsmen in the world of all time :https://www.youtube.com/watch?v=oRJVI6ndHHo&#10;&#10;Top highest paid cricket player in the world :https://www.youtube.com/watch?v=iz5qtS4bF3w&#10;&#10;Top 10 MOST POPULAR CRICKETERS IN THE WORLD :https://www.youtube.com/watch?v=denx_o6qHJU&#10;&#10;Top 10 laziest Cricket Players of all times :https://www.youtube.com/watch?v=m1V3gUqqQSM&#10;&#10;9 RECORDS OF SHAHID AFRIDI :https://www.youtube.com/watch?v=UGLDNwFTEAU&#10;&#10;7 RECORDS OF WASIM AKRAM : https://www.youtube.com/watch?v=KL_R1z-XKyk&#10;&#10;TOP 5 BEST ALL ROUNDER CRICKETERS IN THE WORLD :https://www.youtube.com/watch?v=znALCBUhE3s&#10;&#10;Top 5 highest scoring wicket keeper batsmen of all time :https://www.youtube.com/watch?v=FGzGz0lsDs4&#10;&#10;Top t20 leagues in world :https://www.youtube.com/watch?v=zsWh8goEkHU&#10;&#10;Top 10 bowlers in the world :https://www.youtube.com/watch?v=Z0mZw2erOtQ&#10;&#10;&#10;SUBSCRIBE  us on YouTube: https://www.youtube.com/channel/UCPSkhGfSFVZQunJwWFzpR3A?sub_confirmation=1&#10;&#10;Follow us on Facebook: https://www.facebook.com/informativestall&#10;&#10;Instagram : https://www.instagram.com/informativestall&#10;&#10;Twitter : https://twitter.com/informativestal&#10;&#10;Thanks for watching this video &#10;&#10;please Share, Like and Subscribe for more videos.&#10;&#10;#top5higheststrikeratebatsmen" id="65" name="Google Shape;65;p15" title="Top 5 batsmen with the highest strike rate in test|Top 5 batsmen in the world |Top 5 batsmen in tes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55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Rate,  in simple  words,  i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s  a change  in one quantity with respect  to change  in the other related  quantity.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iven  any  two quantities,  the rate,  the total amount,  the number of units,  and the third quantity can  be calculated.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Examples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We can  </a:t>
            </a: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measure</a:t>
            </a: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  heart rate as  number of heart beats  per second.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We can  measure  utility bills charges   per unit.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We can  measure  strike rate of a batsmen  as  number of runs scored  on every  ball.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Rate  is something  which we need to consider  while looking  at quantities.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Rate  at which we cover  a distance  is speed,  but rate of change  speed  is acceleration.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Overview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What is Rate?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Rate in everyday situations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Understanding   key concepts -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Rate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Total  quantity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Number  of Units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Solving   real life issue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What is rate?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How can  we send  a birthday cake via courier  to a friend staying  in different city?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How can  we find the usage  of electricity in home?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How can  we control overspilling  issue  in the school/home?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 flipH="1" rot="10800000">
            <a:off x="1736392" y="3275662"/>
            <a:ext cx="1058100" cy="1247700"/>
          </a:xfrm>
          <a:prstGeom prst="trapezoid">
            <a:avLst>
              <a:gd fmla="val 25000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8"/>
          <p:cNvSpPr/>
          <p:nvPr/>
        </p:nvSpPr>
        <p:spPr>
          <a:xfrm flipH="1" rot="10800000">
            <a:off x="3514121" y="2571861"/>
            <a:ext cx="1359300" cy="1951500"/>
          </a:xfrm>
          <a:prstGeom prst="trapezoid">
            <a:avLst>
              <a:gd fmla="val 25000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8"/>
          <p:cNvSpPr/>
          <p:nvPr/>
        </p:nvSpPr>
        <p:spPr>
          <a:xfrm flipH="1" rot="10800000">
            <a:off x="5649341" y="1801968"/>
            <a:ext cx="1697400" cy="2737200"/>
          </a:xfrm>
          <a:prstGeom prst="trapezoid">
            <a:avLst>
              <a:gd fmla="val 25000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135110" y="1545333"/>
            <a:ext cx="1268731" cy="10264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8"/>
          <p:cNvCxnSpPr/>
          <p:nvPr/>
        </p:nvCxnSpPr>
        <p:spPr>
          <a:xfrm>
            <a:off x="1525241" y="3275789"/>
            <a:ext cx="0" cy="12987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87" name="Google Shape;87;p18"/>
          <p:cNvSpPr txBox="1"/>
          <p:nvPr/>
        </p:nvSpPr>
        <p:spPr>
          <a:xfrm>
            <a:off x="1871999" y="4632500"/>
            <a:ext cx="78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100ml</a:t>
            </a:r>
            <a:endParaRPr sz="1100"/>
          </a:p>
        </p:txBody>
      </p:sp>
      <p:cxnSp>
        <p:nvCxnSpPr>
          <p:cNvPr id="88" name="Google Shape;88;p18"/>
          <p:cNvCxnSpPr/>
          <p:nvPr/>
        </p:nvCxnSpPr>
        <p:spPr>
          <a:xfrm>
            <a:off x="3286805" y="2571749"/>
            <a:ext cx="0" cy="1951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89" name="Google Shape;89;p18"/>
          <p:cNvSpPr txBox="1"/>
          <p:nvPr/>
        </p:nvSpPr>
        <p:spPr>
          <a:xfrm>
            <a:off x="3724124" y="4632500"/>
            <a:ext cx="78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200ml</a:t>
            </a:r>
            <a:endParaRPr sz="1100"/>
          </a:p>
        </p:txBody>
      </p:sp>
      <p:sp>
        <p:nvSpPr>
          <p:cNvPr id="90" name="Google Shape;90;p18"/>
          <p:cNvSpPr txBox="1"/>
          <p:nvPr/>
        </p:nvSpPr>
        <p:spPr>
          <a:xfrm>
            <a:off x="6104596" y="4632500"/>
            <a:ext cx="78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400ml</a:t>
            </a:r>
            <a:endParaRPr sz="1100"/>
          </a:p>
        </p:txBody>
      </p:sp>
      <p:cxnSp>
        <p:nvCxnSpPr>
          <p:cNvPr id="91" name="Google Shape;91;p18"/>
          <p:cNvCxnSpPr/>
          <p:nvPr/>
        </p:nvCxnSpPr>
        <p:spPr>
          <a:xfrm>
            <a:off x="5519017" y="1802049"/>
            <a:ext cx="54900" cy="2737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13905" y="2249373"/>
            <a:ext cx="1268731" cy="102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453288" y="775633"/>
            <a:ext cx="1268731" cy="102641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happen?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Rate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Total  Quantity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No of units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311700" y="2058600"/>
            <a:ext cx="85206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about Rate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1 -  What is my strike rate?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171575"/>
            <a:ext cx="70294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2 -  Bill Calculator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47104" l="2593" r="80454" t="29858"/>
          <a:stretch/>
        </p:blipFill>
        <p:spPr>
          <a:xfrm>
            <a:off x="1542824" y="1413975"/>
            <a:ext cx="6058348" cy="23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