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1"/>
  </p:notesMasterIdLst>
  <p:sldIdLst>
    <p:sldId id="257" r:id="rId2"/>
    <p:sldId id="258" r:id="rId3"/>
    <p:sldId id="272" r:id="rId4"/>
    <p:sldId id="259" r:id="rId5"/>
    <p:sldId id="260" r:id="rId6"/>
    <p:sldId id="273" r:id="rId7"/>
    <p:sldId id="27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483ABE11-3FC7-4342-9C5B-20FDBEAE601E}">
          <p14:sldIdLst>
            <p14:sldId id="257"/>
            <p14:sldId id="258"/>
            <p14:sldId id="272"/>
            <p14:sldId id="259"/>
            <p14:sldId id="260"/>
            <p14:sldId id="273"/>
            <p14:sldId id="271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Design%20Thinking%20Student%20Leadership%20Inspire%20Award.mp4" TargetMode="External"/><Relationship Id="rId2" Type="http://schemas.openxmlformats.org/officeDocument/2006/relationships/hyperlink" Target="Design%20Thinking%20Solar%20Lantern.mp4" TargetMode="External"/><Relationship Id="rId1" Type="http://schemas.openxmlformats.org/officeDocument/2006/relationships/hyperlink" Target="Design%20Thinking%20Clubfoot.mp4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Solar%20Lantern.mp4" TargetMode="External"/><Relationship Id="rId2" Type="http://schemas.openxmlformats.org/officeDocument/2006/relationships/hyperlink" Target="Water%20Solution.mp4" TargetMode="External"/><Relationship Id="rId1" Type="http://schemas.openxmlformats.org/officeDocument/2006/relationships/hyperlink" Target="Water%20Problem.mp4" TargetMode="External"/><Relationship Id="rId4" Type="http://schemas.openxmlformats.org/officeDocument/2006/relationships/hyperlink" Target="Solar%20Lantern%20Next.mp4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Design%20Thinking%20Student%20Leadership%20Inspire%20Award.mp4" TargetMode="External"/><Relationship Id="rId2" Type="http://schemas.openxmlformats.org/officeDocument/2006/relationships/hyperlink" Target="Design%20Thinking%20Solar%20Lantern.mp4" TargetMode="External"/><Relationship Id="rId1" Type="http://schemas.openxmlformats.org/officeDocument/2006/relationships/hyperlink" Target="Design%20Thinking%20Clubfoot.mp4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Solar%20Lantern.mp4" TargetMode="External"/><Relationship Id="rId2" Type="http://schemas.openxmlformats.org/officeDocument/2006/relationships/hyperlink" Target="Water%20Solution.mp4" TargetMode="External"/><Relationship Id="rId1" Type="http://schemas.openxmlformats.org/officeDocument/2006/relationships/hyperlink" Target="Water%20Problem.mp4" TargetMode="External"/><Relationship Id="rId4" Type="http://schemas.openxmlformats.org/officeDocument/2006/relationships/hyperlink" Target="Solar%20Lantern%20Next.mp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42419-E371-43D1-849E-D69FF0FC0334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9F9BEFE-E32D-440E-91A4-850FAE8BF27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IN" dirty="0"/>
            <a:t>What is Design Thinking?</a:t>
          </a:r>
          <a:endParaRPr lang="en-US" dirty="0"/>
        </a:p>
      </dgm:t>
    </dgm:pt>
    <dgm:pt modelId="{6027AF9A-3A14-46AB-B90E-EE21E9665837}" type="parTrans" cxnId="{6A043F46-CDB1-4858-990C-75F35959FA52}">
      <dgm:prSet/>
      <dgm:spPr/>
      <dgm:t>
        <a:bodyPr/>
        <a:lstStyle/>
        <a:p>
          <a:endParaRPr lang="en-US"/>
        </a:p>
      </dgm:t>
    </dgm:pt>
    <dgm:pt modelId="{0BA582F9-FFBD-486C-9572-340CF0D8EBB4}" type="sibTrans" cxnId="{6A043F46-CDB1-4858-990C-75F35959FA52}">
      <dgm:prSet/>
      <dgm:spPr/>
      <dgm:t>
        <a:bodyPr/>
        <a:lstStyle/>
        <a:p>
          <a:endParaRPr lang="en-US"/>
        </a:p>
      </dgm:t>
    </dgm:pt>
    <dgm:pt modelId="{5B066C4B-B48A-42CA-9963-5891566ADE8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/>
            <a:t>5 Steps of Design Thinking</a:t>
          </a:r>
          <a:endParaRPr lang="en-US" dirty="0"/>
        </a:p>
      </dgm:t>
    </dgm:pt>
    <dgm:pt modelId="{7EF6055B-AFFA-4A2B-99C3-6FAFED83D2F5}" type="parTrans" cxnId="{A1FA615C-4098-4C26-B3B0-842719A8BAFC}">
      <dgm:prSet/>
      <dgm:spPr/>
      <dgm:t>
        <a:bodyPr/>
        <a:lstStyle/>
        <a:p>
          <a:endParaRPr lang="en-US"/>
        </a:p>
      </dgm:t>
    </dgm:pt>
    <dgm:pt modelId="{676CF9D0-DAD1-483E-8B76-26136EBA29F4}" type="sibTrans" cxnId="{A1FA615C-4098-4C26-B3B0-842719A8BAFC}">
      <dgm:prSet/>
      <dgm:spPr/>
      <dgm:t>
        <a:bodyPr/>
        <a:lstStyle/>
        <a:p>
          <a:endParaRPr lang="en-US"/>
        </a:p>
      </dgm:t>
    </dgm:pt>
    <dgm:pt modelId="{F4C30E78-5A0A-4A81-ACE3-568A0510117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Activity Time – Design a Wallet</a:t>
          </a:r>
          <a:endParaRPr lang="en-US" dirty="0"/>
        </a:p>
      </dgm:t>
    </dgm:pt>
    <dgm:pt modelId="{52B172E9-6BFA-4D81-9766-120694F935A7}" type="parTrans" cxnId="{E2FE421B-D744-4B76-B059-744EEE41C6E3}">
      <dgm:prSet/>
      <dgm:spPr/>
      <dgm:t>
        <a:bodyPr/>
        <a:lstStyle/>
        <a:p>
          <a:endParaRPr lang="en-US"/>
        </a:p>
      </dgm:t>
    </dgm:pt>
    <dgm:pt modelId="{B590984E-84C3-411E-B55F-81035C2FB706}" type="sibTrans" cxnId="{E2FE421B-D744-4B76-B059-744EEE41C6E3}">
      <dgm:prSet/>
      <dgm:spPr/>
      <dgm:t>
        <a:bodyPr/>
        <a:lstStyle/>
        <a:p>
          <a:endParaRPr lang="en-US"/>
        </a:p>
      </dgm:t>
    </dgm:pt>
    <dgm:pt modelId="{0E107AE9-512A-4108-9E2D-CB24C642E9F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Activity Time – Upcycling Activity</a:t>
          </a:r>
        </a:p>
      </dgm:t>
    </dgm:pt>
    <dgm:pt modelId="{F430161E-4A19-467B-8472-728B7A57A5AC}" type="parTrans" cxnId="{7FEFF763-7ADC-4FCA-BE91-904D18E07B1B}">
      <dgm:prSet/>
      <dgm:spPr/>
      <dgm:t>
        <a:bodyPr/>
        <a:lstStyle/>
        <a:p>
          <a:endParaRPr lang="en-IN"/>
        </a:p>
      </dgm:t>
    </dgm:pt>
    <dgm:pt modelId="{8EC119EC-F4D5-47F8-ABED-73B9013E8AE6}" type="sibTrans" cxnId="{7FEFF763-7ADC-4FCA-BE91-904D18E07B1B}">
      <dgm:prSet/>
      <dgm:spPr/>
      <dgm:t>
        <a:bodyPr/>
        <a:lstStyle/>
        <a:p>
          <a:endParaRPr lang="en-IN"/>
        </a:p>
      </dgm:t>
    </dgm:pt>
    <dgm:pt modelId="{07D774EE-39C9-4B2B-A20A-A4AF330C0E23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Look Around</a:t>
          </a:r>
        </a:p>
      </dgm:t>
    </dgm:pt>
    <dgm:pt modelId="{A4E53ABD-CA30-48B9-BA24-82367AA1E4DA}" type="parTrans" cxnId="{791171C5-E8A5-47FD-A36B-8214E297266B}">
      <dgm:prSet/>
      <dgm:spPr/>
      <dgm:t>
        <a:bodyPr/>
        <a:lstStyle/>
        <a:p>
          <a:endParaRPr lang="en-IN"/>
        </a:p>
      </dgm:t>
    </dgm:pt>
    <dgm:pt modelId="{F20F4447-64B2-4846-90CF-8E75ED64CFB0}" type="sibTrans" cxnId="{791171C5-E8A5-47FD-A36B-8214E297266B}">
      <dgm:prSet/>
      <dgm:spPr/>
      <dgm:t>
        <a:bodyPr/>
        <a:lstStyle/>
        <a:p>
          <a:endParaRPr lang="en-IN"/>
        </a:p>
      </dgm:t>
    </dgm:pt>
    <dgm:pt modelId="{EADE9C52-DF44-4997-AFCC-DBE852405386}" type="pres">
      <dgm:prSet presAssocID="{1D342419-E371-43D1-849E-D69FF0FC0334}" presName="linear" presStyleCnt="0">
        <dgm:presLayoutVars>
          <dgm:animLvl val="lvl"/>
          <dgm:resizeHandles val="exact"/>
        </dgm:presLayoutVars>
      </dgm:prSet>
      <dgm:spPr/>
    </dgm:pt>
    <dgm:pt modelId="{C49D6FAC-7136-4FED-8A0A-971F18B9DC5F}" type="pres">
      <dgm:prSet presAssocID="{69F9BEFE-E32D-440E-91A4-850FAE8BF2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C037D2-DA62-4B61-A63E-0EEAFB96AF9F}" type="pres">
      <dgm:prSet presAssocID="{0BA582F9-FFBD-486C-9572-340CF0D8EBB4}" presName="spacer" presStyleCnt="0"/>
      <dgm:spPr/>
    </dgm:pt>
    <dgm:pt modelId="{3C5D8EF7-3AEA-4E44-9F16-8143E8AA6AAD}" type="pres">
      <dgm:prSet presAssocID="{5B066C4B-B48A-42CA-9963-5891566ADE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A18955-F9EA-4ADB-AFCD-91A9C5790EC0}" type="pres">
      <dgm:prSet presAssocID="{676CF9D0-DAD1-483E-8B76-26136EBA29F4}" presName="spacer" presStyleCnt="0"/>
      <dgm:spPr/>
    </dgm:pt>
    <dgm:pt modelId="{989B43DB-431F-473D-8874-378460041184}" type="pres">
      <dgm:prSet presAssocID="{F4C30E78-5A0A-4A81-ACE3-568A051011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8B282D-39AD-4E0C-8492-AABB1257155A}" type="pres">
      <dgm:prSet presAssocID="{B590984E-84C3-411E-B55F-81035C2FB706}" presName="spacer" presStyleCnt="0"/>
      <dgm:spPr/>
    </dgm:pt>
    <dgm:pt modelId="{D5DDE205-FCEC-4799-BDA1-484883E61481}" type="pres">
      <dgm:prSet presAssocID="{07D774EE-39C9-4B2B-A20A-A4AF330C0E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187844-DA1A-49CF-B4D6-B80F7A50D110}" type="pres">
      <dgm:prSet presAssocID="{F20F4447-64B2-4846-90CF-8E75ED64CFB0}" presName="spacer" presStyleCnt="0"/>
      <dgm:spPr/>
    </dgm:pt>
    <dgm:pt modelId="{AFD9D0A3-DF56-4ABE-95B6-01F090095A5B}" type="pres">
      <dgm:prSet presAssocID="{0E107AE9-512A-4108-9E2D-CB24C642E9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244006-D638-464E-A261-43C40A3DA12A}" type="presOf" srcId="{0E107AE9-512A-4108-9E2D-CB24C642E9F5}" destId="{AFD9D0A3-DF56-4ABE-95B6-01F090095A5B}" srcOrd="0" destOrd="0" presId="urn:microsoft.com/office/officeart/2005/8/layout/vList2"/>
    <dgm:cxn modelId="{8A9F850E-F58D-479E-8C6D-05363DE5227A}" type="presOf" srcId="{5B066C4B-B48A-42CA-9963-5891566ADE85}" destId="{3C5D8EF7-3AEA-4E44-9F16-8143E8AA6AAD}" srcOrd="0" destOrd="0" presId="urn:microsoft.com/office/officeart/2005/8/layout/vList2"/>
    <dgm:cxn modelId="{E2FE421B-D744-4B76-B059-744EEE41C6E3}" srcId="{1D342419-E371-43D1-849E-D69FF0FC0334}" destId="{F4C30E78-5A0A-4A81-ACE3-568A05101170}" srcOrd="2" destOrd="0" parTransId="{52B172E9-6BFA-4D81-9766-120694F935A7}" sibTransId="{B590984E-84C3-411E-B55F-81035C2FB706}"/>
    <dgm:cxn modelId="{AFD2AF32-E1CC-4193-8380-46E4EF5785AB}" type="presOf" srcId="{07D774EE-39C9-4B2B-A20A-A4AF330C0E23}" destId="{D5DDE205-FCEC-4799-BDA1-484883E61481}" srcOrd="0" destOrd="0" presId="urn:microsoft.com/office/officeart/2005/8/layout/vList2"/>
    <dgm:cxn modelId="{A1FA615C-4098-4C26-B3B0-842719A8BAFC}" srcId="{1D342419-E371-43D1-849E-D69FF0FC0334}" destId="{5B066C4B-B48A-42CA-9963-5891566ADE85}" srcOrd="1" destOrd="0" parTransId="{7EF6055B-AFFA-4A2B-99C3-6FAFED83D2F5}" sibTransId="{676CF9D0-DAD1-483E-8B76-26136EBA29F4}"/>
    <dgm:cxn modelId="{7FEFF763-7ADC-4FCA-BE91-904D18E07B1B}" srcId="{1D342419-E371-43D1-849E-D69FF0FC0334}" destId="{0E107AE9-512A-4108-9E2D-CB24C642E9F5}" srcOrd="4" destOrd="0" parTransId="{F430161E-4A19-467B-8472-728B7A57A5AC}" sibTransId="{8EC119EC-F4D5-47F8-ABED-73B9013E8AE6}"/>
    <dgm:cxn modelId="{6A043F46-CDB1-4858-990C-75F35959FA52}" srcId="{1D342419-E371-43D1-849E-D69FF0FC0334}" destId="{69F9BEFE-E32D-440E-91A4-850FAE8BF272}" srcOrd="0" destOrd="0" parTransId="{6027AF9A-3A14-46AB-B90E-EE21E9665837}" sibTransId="{0BA582F9-FFBD-486C-9572-340CF0D8EBB4}"/>
    <dgm:cxn modelId="{8448386B-1722-4683-A5BD-EB9F17260491}" type="presOf" srcId="{1D342419-E371-43D1-849E-D69FF0FC0334}" destId="{EADE9C52-DF44-4997-AFCC-DBE852405386}" srcOrd="0" destOrd="0" presId="urn:microsoft.com/office/officeart/2005/8/layout/vList2"/>
    <dgm:cxn modelId="{ED71FF85-0F9B-48D9-9D0C-3B0FDC5AE6CD}" type="presOf" srcId="{F4C30E78-5A0A-4A81-ACE3-568A05101170}" destId="{989B43DB-431F-473D-8874-378460041184}" srcOrd="0" destOrd="0" presId="urn:microsoft.com/office/officeart/2005/8/layout/vList2"/>
    <dgm:cxn modelId="{5B1DEDA7-380B-4D08-B3C9-879333B74016}" type="presOf" srcId="{69F9BEFE-E32D-440E-91A4-850FAE8BF272}" destId="{C49D6FAC-7136-4FED-8A0A-971F18B9DC5F}" srcOrd="0" destOrd="0" presId="urn:microsoft.com/office/officeart/2005/8/layout/vList2"/>
    <dgm:cxn modelId="{791171C5-E8A5-47FD-A36B-8214E297266B}" srcId="{1D342419-E371-43D1-849E-D69FF0FC0334}" destId="{07D774EE-39C9-4B2B-A20A-A4AF330C0E23}" srcOrd="3" destOrd="0" parTransId="{A4E53ABD-CA30-48B9-BA24-82367AA1E4DA}" sibTransId="{F20F4447-64B2-4846-90CF-8E75ED64CFB0}"/>
    <dgm:cxn modelId="{3AC5C053-28BC-4FD6-A6D4-554DA234E5E1}" type="presParOf" srcId="{EADE9C52-DF44-4997-AFCC-DBE852405386}" destId="{C49D6FAC-7136-4FED-8A0A-971F18B9DC5F}" srcOrd="0" destOrd="0" presId="urn:microsoft.com/office/officeart/2005/8/layout/vList2"/>
    <dgm:cxn modelId="{E81B9F32-1DCF-46B3-A087-512CA5C49EF5}" type="presParOf" srcId="{EADE9C52-DF44-4997-AFCC-DBE852405386}" destId="{5FC037D2-DA62-4B61-A63E-0EEAFB96AF9F}" srcOrd="1" destOrd="0" presId="urn:microsoft.com/office/officeart/2005/8/layout/vList2"/>
    <dgm:cxn modelId="{0AA6704F-01B1-47BE-8817-614643495EC0}" type="presParOf" srcId="{EADE9C52-DF44-4997-AFCC-DBE852405386}" destId="{3C5D8EF7-3AEA-4E44-9F16-8143E8AA6AAD}" srcOrd="2" destOrd="0" presId="urn:microsoft.com/office/officeart/2005/8/layout/vList2"/>
    <dgm:cxn modelId="{79263EC1-CB04-4E02-87C6-03F5670A329F}" type="presParOf" srcId="{EADE9C52-DF44-4997-AFCC-DBE852405386}" destId="{33A18955-F9EA-4ADB-AFCD-91A9C5790EC0}" srcOrd="3" destOrd="0" presId="urn:microsoft.com/office/officeart/2005/8/layout/vList2"/>
    <dgm:cxn modelId="{1942894D-FB65-4AB7-A0EF-C298EE1D68DF}" type="presParOf" srcId="{EADE9C52-DF44-4997-AFCC-DBE852405386}" destId="{989B43DB-431F-473D-8874-378460041184}" srcOrd="4" destOrd="0" presId="urn:microsoft.com/office/officeart/2005/8/layout/vList2"/>
    <dgm:cxn modelId="{C064439C-465C-4FBE-8157-143B0634B552}" type="presParOf" srcId="{EADE9C52-DF44-4997-AFCC-DBE852405386}" destId="{318B282D-39AD-4E0C-8492-AABB1257155A}" srcOrd="5" destOrd="0" presId="urn:microsoft.com/office/officeart/2005/8/layout/vList2"/>
    <dgm:cxn modelId="{BF1E85E0-D76C-42A7-BFC2-9B8067FC6237}" type="presParOf" srcId="{EADE9C52-DF44-4997-AFCC-DBE852405386}" destId="{D5DDE205-FCEC-4799-BDA1-484883E61481}" srcOrd="6" destOrd="0" presId="urn:microsoft.com/office/officeart/2005/8/layout/vList2"/>
    <dgm:cxn modelId="{D94CC1F3-F9B6-4D70-9A1B-D5705151169F}" type="presParOf" srcId="{EADE9C52-DF44-4997-AFCC-DBE852405386}" destId="{0F187844-DA1A-49CF-B4D6-B80F7A50D110}" srcOrd="7" destOrd="0" presId="urn:microsoft.com/office/officeart/2005/8/layout/vList2"/>
    <dgm:cxn modelId="{8E2EE990-108F-439E-8DE5-9033D6A92E0F}" type="presParOf" srcId="{EADE9C52-DF44-4997-AFCC-DBE852405386}" destId="{AFD9D0A3-DF56-4ABE-95B6-01F090095A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22A87-49BD-4800-B72C-604BCF5C16DC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555EA9D8-C3DB-4675-B4C9-A6F0814B010A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" action="ppaction://hlinkfile"/>
            </a:rPr>
            <a:t>Sensibility of Designer</a:t>
          </a:r>
          <a:endParaRPr lang="en-IN" dirty="0"/>
        </a:p>
      </dgm:t>
    </dgm:pt>
    <dgm:pt modelId="{8F42EC7A-6167-4C3D-BCDD-EC861DC41F68}" type="parTrans" cxnId="{DD6C3CDD-C008-49B4-851E-9C797066AA89}">
      <dgm:prSet/>
      <dgm:spPr/>
      <dgm:t>
        <a:bodyPr/>
        <a:lstStyle/>
        <a:p>
          <a:endParaRPr lang="en-IN"/>
        </a:p>
      </dgm:t>
    </dgm:pt>
    <dgm:pt modelId="{4CC77633-5EB2-42EB-A196-D1FC2C349C12}" type="sibTrans" cxnId="{DD6C3CDD-C008-49B4-851E-9C797066AA89}">
      <dgm:prSet/>
      <dgm:spPr/>
      <dgm:t>
        <a:bodyPr/>
        <a:lstStyle/>
        <a:p>
          <a:endParaRPr lang="en-IN"/>
        </a:p>
      </dgm:t>
    </dgm:pt>
    <dgm:pt modelId="{F3D2FC0D-B893-4911-BB08-022F019DE2E7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2" action="ppaction://hlinkfile"/>
            </a:rPr>
            <a:t>People’s Needs</a:t>
          </a:r>
          <a:endParaRPr lang="en-IN" dirty="0"/>
        </a:p>
      </dgm:t>
    </dgm:pt>
    <dgm:pt modelId="{BB90CD61-25EA-4A5D-9382-748F436D0D23}" type="parTrans" cxnId="{60B0CBD9-D0D0-417D-9F56-46B36112CA04}">
      <dgm:prSet/>
      <dgm:spPr/>
      <dgm:t>
        <a:bodyPr/>
        <a:lstStyle/>
        <a:p>
          <a:endParaRPr lang="en-IN"/>
        </a:p>
      </dgm:t>
    </dgm:pt>
    <dgm:pt modelId="{C48A4631-3D4A-4B70-AC10-647F875D3E1D}" type="sibTrans" cxnId="{60B0CBD9-D0D0-417D-9F56-46B36112CA04}">
      <dgm:prSet/>
      <dgm:spPr/>
      <dgm:t>
        <a:bodyPr/>
        <a:lstStyle/>
        <a:p>
          <a:endParaRPr lang="en-IN"/>
        </a:p>
      </dgm:t>
    </dgm:pt>
    <dgm:pt modelId="{B12DF8D3-F605-409E-905E-7E0695F4A861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3" action="ppaction://hlinkfile"/>
            </a:rPr>
            <a:t>Technological Feasibility</a:t>
          </a:r>
          <a:endParaRPr lang="en-IN" dirty="0"/>
        </a:p>
      </dgm:t>
    </dgm:pt>
    <dgm:pt modelId="{2D9E8688-4533-4B86-9BE7-A392660BADBA}" type="parTrans" cxnId="{A6729C93-6C8A-4CB4-B347-15234425B577}">
      <dgm:prSet/>
      <dgm:spPr/>
      <dgm:t>
        <a:bodyPr/>
        <a:lstStyle/>
        <a:p>
          <a:endParaRPr lang="en-IN"/>
        </a:p>
      </dgm:t>
    </dgm:pt>
    <dgm:pt modelId="{9B01AEE2-AA27-4C59-9C3F-D5A1F9F5CDD6}" type="sibTrans" cxnId="{A6729C93-6C8A-4CB4-B347-15234425B577}">
      <dgm:prSet/>
      <dgm:spPr/>
      <dgm:t>
        <a:bodyPr/>
        <a:lstStyle/>
        <a:p>
          <a:endParaRPr lang="en-IN"/>
        </a:p>
      </dgm:t>
    </dgm:pt>
    <dgm:pt modelId="{7158D7BF-8253-4A75-B887-8A23ED725714}" type="pres">
      <dgm:prSet presAssocID="{75322A87-49BD-4800-B72C-604BCF5C16DC}" presName="compositeShape" presStyleCnt="0">
        <dgm:presLayoutVars>
          <dgm:chMax val="7"/>
          <dgm:dir/>
          <dgm:resizeHandles val="exact"/>
        </dgm:presLayoutVars>
      </dgm:prSet>
      <dgm:spPr/>
    </dgm:pt>
    <dgm:pt modelId="{7E1B9E51-E6F0-47BD-B875-36736A0D7157}" type="pres">
      <dgm:prSet presAssocID="{75322A87-49BD-4800-B72C-604BCF5C16DC}" presName="wedge1" presStyleLbl="node1" presStyleIdx="0" presStyleCnt="3"/>
      <dgm:spPr/>
    </dgm:pt>
    <dgm:pt modelId="{DB42B8E2-C36E-44F0-ADAD-5E97FFA085D7}" type="pres">
      <dgm:prSet presAssocID="{75322A87-49BD-4800-B72C-604BCF5C16DC}" presName="dummy1a" presStyleCnt="0"/>
      <dgm:spPr/>
    </dgm:pt>
    <dgm:pt modelId="{29F7782D-0151-4404-9CA8-A62C9D190E30}" type="pres">
      <dgm:prSet presAssocID="{75322A87-49BD-4800-B72C-604BCF5C16DC}" presName="dummy1b" presStyleCnt="0"/>
      <dgm:spPr/>
    </dgm:pt>
    <dgm:pt modelId="{8B4E4864-6E48-4DE7-BB11-AD36D0DC0E81}" type="pres">
      <dgm:prSet presAssocID="{75322A87-49BD-4800-B72C-604BCF5C16D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6398854-3764-4F59-BE37-4CFD8140B8A2}" type="pres">
      <dgm:prSet presAssocID="{75322A87-49BD-4800-B72C-604BCF5C16DC}" presName="wedge2" presStyleLbl="node1" presStyleIdx="1" presStyleCnt="3"/>
      <dgm:spPr/>
    </dgm:pt>
    <dgm:pt modelId="{053C0B47-C05C-40B0-B0CC-EC2F06E833B6}" type="pres">
      <dgm:prSet presAssocID="{75322A87-49BD-4800-B72C-604BCF5C16DC}" presName="dummy2a" presStyleCnt="0"/>
      <dgm:spPr/>
    </dgm:pt>
    <dgm:pt modelId="{467E4D5C-B200-4EB0-A33A-EE3D831056A5}" type="pres">
      <dgm:prSet presAssocID="{75322A87-49BD-4800-B72C-604BCF5C16DC}" presName="dummy2b" presStyleCnt="0"/>
      <dgm:spPr/>
    </dgm:pt>
    <dgm:pt modelId="{4A245E0E-BF88-468D-9565-2D0ED3214733}" type="pres">
      <dgm:prSet presAssocID="{75322A87-49BD-4800-B72C-604BCF5C16D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0FB17E-F4F2-4CAC-A869-D550432A048C}" type="pres">
      <dgm:prSet presAssocID="{75322A87-49BD-4800-B72C-604BCF5C16DC}" presName="wedge3" presStyleLbl="node1" presStyleIdx="2" presStyleCnt="3"/>
      <dgm:spPr/>
    </dgm:pt>
    <dgm:pt modelId="{A5DD0BBF-F22B-49A1-BF03-316261E1E670}" type="pres">
      <dgm:prSet presAssocID="{75322A87-49BD-4800-B72C-604BCF5C16DC}" presName="dummy3a" presStyleCnt="0"/>
      <dgm:spPr/>
    </dgm:pt>
    <dgm:pt modelId="{35C741B2-3245-4A7E-A861-98ADE7D64DE4}" type="pres">
      <dgm:prSet presAssocID="{75322A87-49BD-4800-B72C-604BCF5C16DC}" presName="dummy3b" presStyleCnt="0"/>
      <dgm:spPr/>
    </dgm:pt>
    <dgm:pt modelId="{C2EBA993-D66D-4188-8443-D26764E1B7D0}" type="pres">
      <dgm:prSet presAssocID="{75322A87-49BD-4800-B72C-604BCF5C16D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C44BA5F-E573-4750-B32A-36A2A1D1428C}" type="pres">
      <dgm:prSet presAssocID="{4CC77633-5EB2-42EB-A196-D1FC2C349C12}" presName="arrowWedge1" presStyleLbl="fgSibTrans2D1" presStyleIdx="0" presStyleCnt="3"/>
      <dgm:spPr/>
    </dgm:pt>
    <dgm:pt modelId="{C22A5C75-8CC9-40D8-881F-20B797BF77D7}" type="pres">
      <dgm:prSet presAssocID="{C48A4631-3D4A-4B70-AC10-647F875D3E1D}" presName="arrowWedge2" presStyleLbl="fgSibTrans2D1" presStyleIdx="1" presStyleCnt="3"/>
      <dgm:spPr/>
    </dgm:pt>
    <dgm:pt modelId="{EABB7EE1-C172-4CBC-A3C7-E3413BDA1F59}" type="pres">
      <dgm:prSet presAssocID="{9B01AEE2-AA27-4C59-9C3F-D5A1F9F5CDD6}" presName="arrowWedge3" presStyleLbl="fgSibTrans2D1" presStyleIdx="2" presStyleCnt="3"/>
      <dgm:spPr/>
    </dgm:pt>
  </dgm:ptLst>
  <dgm:cxnLst>
    <dgm:cxn modelId="{0DFC8203-D151-4D58-ACBD-A34F05FD88BA}" type="presOf" srcId="{F3D2FC0D-B893-4911-BB08-022F019DE2E7}" destId="{4A245E0E-BF88-468D-9565-2D0ED3214733}" srcOrd="1" destOrd="0" presId="urn:microsoft.com/office/officeart/2005/8/layout/cycle8"/>
    <dgm:cxn modelId="{A300AC0F-A98D-409E-BF3B-4C2DFA93EABB}" type="presOf" srcId="{B12DF8D3-F605-409E-905E-7E0695F4A861}" destId="{C2EBA993-D66D-4188-8443-D26764E1B7D0}" srcOrd="1" destOrd="0" presId="urn:microsoft.com/office/officeart/2005/8/layout/cycle8"/>
    <dgm:cxn modelId="{C1B52932-6CE6-45E5-9524-8F635BF22C6B}" type="presOf" srcId="{B12DF8D3-F605-409E-905E-7E0695F4A861}" destId="{070FB17E-F4F2-4CAC-A869-D550432A048C}" srcOrd="0" destOrd="0" presId="urn:microsoft.com/office/officeart/2005/8/layout/cycle8"/>
    <dgm:cxn modelId="{09DE3680-84EC-48ED-A4A7-E9CCD43FC18C}" type="presOf" srcId="{F3D2FC0D-B893-4911-BB08-022F019DE2E7}" destId="{46398854-3764-4F59-BE37-4CFD8140B8A2}" srcOrd="0" destOrd="0" presId="urn:microsoft.com/office/officeart/2005/8/layout/cycle8"/>
    <dgm:cxn modelId="{A6729C93-6C8A-4CB4-B347-15234425B577}" srcId="{75322A87-49BD-4800-B72C-604BCF5C16DC}" destId="{B12DF8D3-F605-409E-905E-7E0695F4A861}" srcOrd="2" destOrd="0" parTransId="{2D9E8688-4533-4B86-9BE7-A392660BADBA}" sibTransId="{9B01AEE2-AA27-4C59-9C3F-D5A1F9F5CDD6}"/>
    <dgm:cxn modelId="{4CB2C5C7-3CBB-4A70-B591-A8546BDECD72}" type="presOf" srcId="{555EA9D8-C3DB-4675-B4C9-A6F0814B010A}" destId="{8B4E4864-6E48-4DE7-BB11-AD36D0DC0E81}" srcOrd="1" destOrd="0" presId="urn:microsoft.com/office/officeart/2005/8/layout/cycle8"/>
    <dgm:cxn modelId="{F3B8D2D5-C27D-489B-806A-347376008ECA}" type="presOf" srcId="{75322A87-49BD-4800-B72C-604BCF5C16DC}" destId="{7158D7BF-8253-4A75-B887-8A23ED725714}" srcOrd="0" destOrd="0" presId="urn:microsoft.com/office/officeart/2005/8/layout/cycle8"/>
    <dgm:cxn modelId="{60B0CBD9-D0D0-417D-9F56-46B36112CA04}" srcId="{75322A87-49BD-4800-B72C-604BCF5C16DC}" destId="{F3D2FC0D-B893-4911-BB08-022F019DE2E7}" srcOrd="1" destOrd="0" parTransId="{BB90CD61-25EA-4A5D-9382-748F436D0D23}" sibTransId="{C48A4631-3D4A-4B70-AC10-647F875D3E1D}"/>
    <dgm:cxn modelId="{DD6C3CDD-C008-49B4-851E-9C797066AA89}" srcId="{75322A87-49BD-4800-B72C-604BCF5C16DC}" destId="{555EA9D8-C3DB-4675-B4C9-A6F0814B010A}" srcOrd="0" destOrd="0" parTransId="{8F42EC7A-6167-4C3D-BCDD-EC861DC41F68}" sibTransId="{4CC77633-5EB2-42EB-A196-D1FC2C349C12}"/>
    <dgm:cxn modelId="{A907F4FB-46CC-473C-9DD8-99B7687328DC}" type="presOf" srcId="{555EA9D8-C3DB-4675-B4C9-A6F0814B010A}" destId="{7E1B9E51-E6F0-47BD-B875-36736A0D7157}" srcOrd="0" destOrd="0" presId="urn:microsoft.com/office/officeart/2005/8/layout/cycle8"/>
    <dgm:cxn modelId="{B08D6802-A69C-4F03-88A0-8DBDA08ADBD7}" type="presParOf" srcId="{7158D7BF-8253-4A75-B887-8A23ED725714}" destId="{7E1B9E51-E6F0-47BD-B875-36736A0D7157}" srcOrd="0" destOrd="0" presId="urn:microsoft.com/office/officeart/2005/8/layout/cycle8"/>
    <dgm:cxn modelId="{879DDE1E-51A2-4617-B6EE-1B42EEE004DE}" type="presParOf" srcId="{7158D7BF-8253-4A75-B887-8A23ED725714}" destId="{DB42B8E2-C36E-44F0-ADAD-5E97FFA085D7}" srcOrd="1" destOrd="0" presId="urn:microsoft.com/office/officeart/2005/8/layout/cycle8"/>
    <dgm:cxn modelId="{9C6D37F0-CA7C-4229-A4B3-99A958431542}" type="presParOf" srcId="{7158D7BF-8253-4A75-B887-8A23ED725714}" destId="{29F7782D-0151-4404-9CA8-A62C9D190E30}" srcOrd="2" destOrd="0" presId="urn:microsoft.com/office/officeart/2005/8/layout/cycle8"/>
    <dgm:cxn modelId="{DAAA211D-EDAD-4B5E-B01A-4825558ED937}" type="presParOf" srcId="{7158D7BF-8253-4A75-B887-8A23ED725714}" destId="{8B4E4864-6E48-4DE7-BB11-AD36D0DC0E81}" srcOrd="3" destOrd="0" presId="urn:microsoft.com/office/officeart/2005/8/layout/cycle8"/>
    <dgm:cxn modelId="{0DAB7AE2-8D9A-477E-8449-D03126F1B9B9}" type="presParOf" srcId="{7158D7BF-8253-4A75-B887-8A23ED725714}" destId="{46398854-3764-4F59-BE37-4CFD8140B8A2}" srcOrd="4" destOrd="0" presId="urn:microsoft.com/office/officeart/2005/8/layout/cycle8"/>
    <dgm:cxn modelId="{AA5DAD0D-49B9-42E9-A11B-086160270D79}" type="presParOf" srcId="{7158D7BF-8253-4A75-B887-8A23ED725714}" destId="{053C0B47-C05C-40B0-B0CC-EC2F06E833B6}" srcOrd="5" destOrd="0" presId="urn:microsoft.com/office/officeart/2005/8/layout/cycle8"/>
    <dgm:cxn modelId="{D415741F-25FA-41E8-AC2D-B7D695D0A19C}" type="presParOf" srcId="{7158D7BF-8253-4A75-B887-8A23ED725714}" destId="{467E4D5C-B200-4EB0-A33A-EE3D831056A5}" srcOrd="6" destOrd="0" presId="urn:microsoft.com/office/officeart/2005/8/layout/cycle8"/>
    <dgm:cxn modelId="{616F1932-9FA3-4166-A6A5-77F2F7CB3EAE}" type="presParOf" srcId="{7158D7BF-8253-4A75-B887-8A23ED725714}" destId="{4A245E0E-BF88-468D-9565-2D0ED3214733}" srcOrd="7" destOrd="0" presId="urn:microsoft.com/office/officeart/2005/8/layout/cycle8"/>
    <dgm:cxn modelId="{72F5FD16-DF3D-4150-82E1-38D5524C3FF2}" type="presParOf" srcId="{7158D7BF-8253-4A75-B887-8A23ED725714}" destId="{070FB17E-F4F2-4CAC-A869-D550432A048C}" srcOrd="8" destOrd="0" presId="urn:microsoft.com/office/officeart/2005/8/layout/cycle8"/>
    <dgm:cxn modelId="{4420A254-94A0-4F3D-8A5E-3A4732735F33}" type="presParOf" srcId="{7158D7BF-8253-4A75-B887-8A23ED725714}" destId="{A5DD0BBF-F22B-49A1-BF03-316261E1E670}" srcOrd="9" destOrd="0" presId="urn:microsoft.com/office/officeart/2005/8/layout/cycle8"/>
    <dgm:cxn modelId="{72EA8DDC-2E10-40F3-9B33-BDFC6CC33E4A}" type="presParOf" srcId="{7158D7BF-8253-4A75-B887-8A23ED725714}" destId="{35C741B2-3245-4A7E-A861-98ADE7D64DE4}" srcOrd="10" destOrd="0" presId="urn:microsoft.com/office/officeart/2005/8/layout/cycle8"/>
    <dgm:cxn modelId="{F98CF787-64E5-4D18-90CB-3FF6B1A62A82}" type="presParOf" srcId="{7158D7BF-8253-4A75-B887-8A23ED725714}" destId="{C2EBA993-D66D-4188-8443-D26764E1B7D0}" srcOrd="11" destOrd="0" presId="urn:microsoft.com/office/officeart/2005/8/layout/cycle8"/>
    <dgm:cxn modelId="{0C162688-6B79-4E87-B2DC-D7E78E778241}" type="presParOf" srcId="{7158D7BF-8253-4A75-B887-8A23ED725714}" destId="{3C44BA5F-E573-4750-B32A-36A2A1D1428C}" srcOrd="12" destOrd="0" presId="urn:microsoft.com/office/officeart/2005/8/layout/cycle8"/>
    <dgm:cxn modelId="{725D48D6-6CD6-4519-B10A-3E57022DB500}" type="presParOf" srcId="{7158D7BF-8253-4A75-B887-8A23ED725714}" destId="{C22A5C75-8CC9-40D8-881F-20B797BF77D7}" srcOrd="13" destOrd="0" presId="urn:microsoft.com/office/officeart/2005/8/layout/cycle8"/>
    <dgm:cxn modelId="{CA12AF83-8FC7-451D-B630-AE1E7284C982}" type="presParOf" srcId="{7158D7BF-8253-4A75-B887-8A23ED725714}" destId="{EABB7EE1-C172-4CBC-A3C7-E3413BDA1F5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81017C-C40A-47D4-B07D-38B7FEC24B8E}" type="doc">
      <dgm:prSet loTypeId="urn:microsoft.com/office/officeart/2005/8/layout/matrix1" loCatId="matri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F3048721-9B69-4C2E-AB0B-2BC9AA872C3F}">
      <dgm:prSet phldrT="[Text]"/>
      <dgm:spPr/>
      <dgm:t>
        <a:bodyPr/>
        <a:lstStyle/>
        <a:p>
          <a:r>
            <a:rPr lang="en-IN" dirty="0"/>
            <a:t>Design Thinking Rules</a:t>
          </a:r>
        </a:p>
      </dgm:t>
    </dgm:pt>
    <dgm:pt modelId="{C9F7C2D7-3F4F-4D1D-BC44-BBC5907CE99C}" type="parTrans" cxnId="{563B9EB4-868D-4E68-BCBC-615F3A6029EE}">
      <dgm:prSet/>
      <dgm:spPr/>
      <dgm:t>
        <a:bodyPr/>
        <a:lstStyle/>
        <a:p>
          <a:endParaRPr lang="en-IN"/>
        </a:p>
      </dgm:t>
    </dgm:pt>
    <dgm:pt modelId="{69CC7D48-6D5F-4296-B122-25F8BF3FCC0C}" type="sibTrans" cxnId="{563B9EB4-868D-4E68-BCBC-615F3A6029EE}">
      <dgm:prSet/>
      <dgm:spPr/>
      <dgm:t>
        <a:bodyPr/>
        <a:lstStyle/>
        <a:p>
          <a:endParaRPr lang="en-IN"/>
        </a:p>
      </dgm:t>
    </dgm:pt>
    <dgm:pt modelId="{1C364B6C-791C-49A8-9509-28CA7DDD3DC8}">
      <dgm:prSet phldrT="[Text]"/>
      <dgm:spPr/>
      <dgm:t>
        <a:bodyPr/>
        <a:lstStyle/>
        <a:p>
          <a:r>
            <a:rPr lang="en-IN" dirty="0"/>
            <a:t>The Human Rule</a:t>
          </a:r>
        </a:p>
      </dgm:t>
    </dgm:pt>
    <dgm:pt modelId="{E126DD2A-D4F7-45CF-8B60-30507EA67885}" type="parTrans" cxnId="{A1A8D349-F295-4157-B4BD-9256DF066DFB}">
      <dgm:prSet/>
      <dgm:spPr/>
      <dgm:t>
        <a:bodyPr/>
        <a:lstStyle/>
        <a:p>
          <a:endParaRPr lang="en-IN"/>
        </a:p>
      </dgm:t>
    </dgm:pt>
    <dgm:pt modelId="{C8158955-2A5A-4F13-B0BF-C5F43A63C1EF}" type="sibTrans" cxnId="{A1A8D349-F295-4157-B4BD-9256DF066DFB}">
      <dgm:prSet/>
      <dgm:spPr/>
      <dgm:t>
        <a:bodyPr/>
        <a:lstStyle/>
        <a:p>
          <a:endParaRPr lang="en-IN"/>
        </a:p>
      </dgm:t>
    </dgm:pt>
    <dgm:pt modelId="{B23DC0C2-31C8-4257-A1B4-79D3EA250CA2}">
      <dgm:prSet phldrT="[Text]"/>
      <dgm:spPr/>
      <dgm:t>
        <a:bodyPr/>
        <a:lstStyle/>
        <a:p>
          <a:r>
            <a:rPr lang="en-IN" dirty="0"/>
            <a:t>The Ambiguity Rule</a:t>
          </a:r>
        </a:p>
      </dgm:t>
    </dgm:pt>
    <dgm:pt modelId="{AF859D3A-A288-4965-8FC5-6E20660431B8}" type="parTrans" cxnId="{3B2C2B69-DC09-4A38-8102-0801650537B1}">
      <dgm:prSet/>
      <dgm:spPr/>
      <dgm:t>
        <a:bodyPr/>
        <a:lstStyle/>
        <a:p>
          <a:endParaRPr lang="en-IN"/>
        </a:p>
      </dgm:t>
    </dgm:pt>
    <dgm:pt modelId="{7F71F6CC-5DBB-4F3E-A948-BB6E774EB24E}" type="sibTrans" cxnId="{3B2C2B69-DC09-4A38-8102-0801650537B1}">
      <dgm:prSet/>
      <dgm:spPr/>
      <dgm:t>
        <a:bodyPr/>
        <a:lstStyle/>
        <a:p>
          <a:endParaRPr lang="en-IN"/>
        </a:p>
      </dgm:t>
    </dgm:pt>
    <dgm:pt modelId="{3DB66B91-098F-4813-A8E6-3ADE57924FB6}">
      <dgm:prSet phldrT="[Text]"/>
      <dgm:spPr/>
      <dgm:t>
        <a:bodyPr/>
        <a:lstStyle/>
        <a:p>
          <a:r>
            <a:rPr lang="en-IN" dirty="0"/>
            <a:t>The Tangibility Rule</a:t>
          </a:r>
        </a:p>
      </dgm:t>
    </dgm:pt>
    <dgm:pt modelId="{AA25226F-631F-4AAE-A38A-62B25EF5CAF5}" type="parTrans" cxnId="{F39B0BC4-1A9F-4C18-959C-795F8B858390}">
      <dgm:prSet/>
      <dgm:spPr/>
      <dgm:t>
        <a:bodyPr/>
        <a:lstStyle/>
        <a:p>
          <a:endParaRPr lang="en-IN"/>
        </a:p>
      </dgm:t>
    </dgm:pt>
    <dgm:pt modelId="{C461A67E-96C8-41CF-BE30-89F51739E0CB}" type="sibTrans" cxnId="{F39B0BC4-1A9F-4C18-959C-795F8B858390}">
      <dgm:prSet/>
      <dgm:spPr/>
      <dgm:t>
        <a:bodyPr/>
        <a:lstStyle/>
        <a:p>
          <a:endParaRPr lang="en-IN"/>
        </a:p>
      </dgm:t>
    </dgm:pt>
    <dgm:pt modelId="{2E0B97E5-880D-4FC5-BB4E-383B6CF4A833}">
      <dgm:prSet phldrT="[Text]"/>
      <dgm:spPr/>
      <dgm:t>
        <a:bodyPr/>
        <a:lstStyle/>
        <a:p>
          <a:r>
            <a:rPr lang="en-IN" dirty="0"/>
            <a:t>The Re-design Rule</a:t>
          </a:r>
        </a:p>
      </dgm:t>
    </dgm:pt>
    <dgm:pt modelId="{795DCFE5-A45E-40A0-BD95-D3C19487B020}" type="parTrans" cxnId="{B40CEA4A-E2B4-45BC-9EBD-E9BFB2253874}">
      <dgm:prSet/>
      <dgm:spPr/>
      <dgm:t>
        <a:bodyPr/>
        <a:lstStyle/>
        <a:p>
          <a:endParaRPr lang="en-IN"/>
        </a:p>
      </dgm:t>
    </dgm:pt>
    <dgm:pt modelId="{B3128432-9B21-48C1-AE91-4DDEB3B14F98}" type="sibTrans" cxnId="{B40CEA4A-E2B4-45BC-9EBD-E9BFB2253874}">
      <dgm:prSet/>
      <dgm:spPr/>
      <dgm:t>
        <a:bodyPr/>
        <a:lstStyle/>
        <a:p>
          <a:endParaRPr lang="en-IN"/>
        </a:p>
      </dgm:t>
    </dgm:pt>
    <dgm:pt modelId="{85CEB69F-CD7C-4ED3-917A-B41F2B1051BA}" type="pres">
      <dgm:prSet presAssocID="{0581017C-C40A-47D4-B07D-38B7FEC24B8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17E3A7-26FD-43EF-B945-BA5024C6680C}" type="pres">
      <dgm:prSet presAssocID="{0581017C-C40A-47D4-B07D-38B7FEC24B8E}" presName="matrix" presStyleCnt="0"/>
      <dgm:spPr/>
    </dgm:pt>
    <dgm:pt modelId="{5F047B75-7BD4-4947-A8E0-AAD817D7274F}" type="pres">
      <dgm:prSet presAssocID="{0581017C-C40A-47D4-B07D-38B7FEC24B8E}" presName="tile1" presStyleLbl="node1" presStyleIdx="0" presStyleCnt="4"/>
      <dgm:spPr/>
    </dgm:pt>
    <dgm:pt modelId="{0F6F9C99-BCD5-4F54-80C6-74E6359BEE14}" type="pres">
      <dgm:prSet presAssocID="{0581017C-C40A-47D4-B07D-38B7FEC24B8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6C2497-64C4-4BC4-9734-F3E1B20816CE}" type="pres">
      <dgm:prSet presAssocID="{0581017C-C40A-47D4-B07D-38B7FEC24B8E}" presName="tile2" presStyleLbl="node1" presStyleIdx="1" presStyleCnt="4"/>
      <dgm:spPr/>
    </dgm:pt>
    <dgm:pt modelId="{09789F3E-EE9F-4FD4-928F-5ADC38AF22AD}" type="pres">
      <dgm:prSet presAssocID="{0581017C-C40A-47D4-B07D-38B7FEC24B8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7E909D-9807-45D8-8323-F9946C6089FA}" type="pres">
      <dgm:prSet presAssocID="{0581017C-C40A-47D4-B07D-38B7FEC24B8E}" presName="tile3" presStyleLbl="node1" presStyleIdx="2" presStyleCnt="4"/>
      <dgm:spPr/>
    </dgm:pt>
    <dgm:pt modelId="{2D1DDD3B-06F6-45C4-B82E-1996DA92DF10}" type="pres">
      <dgm:prSet presAssocID="{0581017C-C40A-47D4-B07D-38B7FEC24B8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7F6D2B-FB8F-4A5B-9131-06CDEF274EBD}" type="pres">
      <dgm:prSet presAssocID="{0581017C-C40A-47D4-B07D-38B7FEC24B8E}" presName="tile4" presStyleLbl="node1" presStyleIdx="3" presStyleCnt="4"/>
      <dgm:spPr/>
    </dgm:pt>
    <dgm:pt modelId="{2D59A135-B1E1-4AC0-8166-CAEBBEB16F04}" type="pres">
      <dgm:prSet presAssocID="{0581017C-C40A-47D4-B07D-38B7FEC24B8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C92142C-68A6-4C3E-B80D-6DEEF3FF0881}" type="pres">
      <dgm:prSet presAssocID="{0581017C-C40A-47D4-B07D-38B7FEC24B8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E42B018-6DAE-473B-B6F2-0ACB1FD444AC}" type="presOf" srcId="{0581017C-C40A-47D4-B07D-38B7FEC24B8E}" destId="{85CEB69F-CD7C-4ED3-917A-B41F2B1051BA}" srcOrd="0" destOrd="0" presId="urn:microsoft.com/office/officeart/2005/8/layout/matrix1"/>
    <dgm:cxn modelId="{8621D024-6AAE-4D26-A4F4-62DD39119C34}" type="presOf" srcId="{1C364B6C-791C-49A8-9509-28CA7DDD3DC8}" destId="{0F6F9C99-BCD5-4F54-80C6-74E6359BEE14}" srcOrd="1" destOrd="0" presId="urn:microsoft.com/office/officeart/2005/8/layout/matrix1"/>
    <dgm:cxn modelId="{16C0E83F-E840-4834-BDDC-B10BFADECA3F}" type="presOf" srcId="{B23DC0C2-31C8-4257-A1B4-79D3EA250CA2}" destId="{09789F3E-EE9F-4FD4-928F-5ADC38AF22AD}" srcOrd="1" destOrd="0" presId="urn:microsoft.com/office/officeart/2005/8/layout/matrix1"/>
    <dgm:cxn modelId="{0029D55F-FD80-48F0-B66C-5513403BB9B7}" type="presOf" srcId="{2E0B97E5-880D-4FC5-BB4E-383B6CF4A833}" destId="{847E909D-9807-45D8-8323-F9946C6089FA}" srcOrd="0" destOrd="0" presId="urn:microsoft.com/office/officeart/2005/8/layout/matrix1"/>
    <dgm:cxn modelId="{468F4366-05B3-4601-B27F-71BD2AC350CA}" type="presOf" srcId="{1C364B6C-791C-49A8-9509-28CA7DDD3DC8}" destId="{5F047B75-7BD4-4947-A8E0-AAD817D7274F}" srcOrd="0" destOrd="0" presId="urn:microsoft.com/office/officeart/2005/8/layout/matrix1"/>
    <dgm:cxn modelId="{3B2C2B69-DC09-4A38-8102-0801650537B1}" srcId="{F3048721-9B69-4C2E-AB0B-2BC9AA872C3F}" destId="{B23DC0C2-31C8-4257-A1B4-79D3EA250CA2}" srcOrd="1" destOrd="0" parTransId="{AF859D3A-A288-4965-8FC5-6E20660431B8}" sibTransId="{7F71F6CC-5DBB-4F3E-A948-BB6E774EB24E}"/>
    <dgm:cxn modelId="{A1A8D349-F295-4157-B4BD-9256DF066DFB}" srcId="{F3048721-9B69-4C2E-AB0B-2BC9AA872C3F}" destId="{1C364B6C-791C-49A8-9509-28CA7DDD3DC8}" srcOrd="0" destOrd="0" parTransId="{E126DD2A-D4F7-45CF-8B60-30507EA67885}" sibTransId="{C8158955-2A5A-4F13-B0BF-C5F43A63C1EF}"/>
    <dgm:cxn modelId="{B40CEA4A-E2B4-45BC-9EBD-E9BFB2253874}" srcId="{F3048721-9B69-4C2E-AB0B-2BC9AA872C3F}" destId="{2E0B97E5-880D-4FC5-BB4E-383B6CF4A833}" srcOrd="2" destOrd="0" parTransId="{795DCFE5-A45E-40A0-BD95-D3C19487B020}" sibTransId="{B3128432-9B21-48C1-AE91-4DDEB3B14F98}"/>
    <dgm:cxn modelId="{993CDC70-8565-4330-BADD-9884DF93F154}" type="presOf" srcId="{3DB66B91-098F-4813-A8E6-3ADE57924FB6}" destId="{2D59A135-B1E1-4AC0-8166-CAEBBEB16F04}" srcOrd="1" destOrd="0" presId="urn:microsoft.com/office/officeart/2005/8/layout/matrix1"/>
    <dgm:cxn modelId="{AEF37682-2CCC-467B-9D49-E0886C4B90DD}" type="presOf" srcId="{B23DC0C2-31C8-4257-A1B4-79D3EA250CA2}" destId="{736C2497-64C4-4BC4-9734-F3E1B20816CE}" srcOrd="0" destOrd="0" presId="urn:microsoft.com/office/officeart/2005/8/layout/matrix1"/>
    <dgm:cxn modelId="{563B9EB4-868D-4E68-BCBC-615F3A6029EE}" srcId="{0581017C-C40A-47D4-B07D-38B7FEC24B8E}" destId="{F3048721-9B69-4C2E-AB0B-2BC9AA872C3F}" srcOrd="0" destOrd="0" parTransId="{C9F7C2D7-3F4F-4D1D-BC44-BBC5907CE99C}" sibTransId="{69CC7D48-6D5F-4296-B122-25F8BF3FCC0C}"/>
    <dgm:cxn modelId="{130E1BBA-FDFC-4E02-828C-26AEB6D9000A}" type="presOf" srcId="{F3048721-9B69-4C2E-AB0B-2BC9AA872C3F}" destId="{1C92142C-68A6-4C3E-B80D-6DEEF3FF0881}" srcOrd="0" destOrd="0" presId="urn:microsoft.com/office/officeart/2005/8/layout/matrix1"/>
    <dgm:cxn modelId="{F39B0BC4-1A9F-4C18-959C-795F8B858390}" srcId="{F3048721-9B69-4C2E-AB0B-2BC9AA872C3F}" destId="{3DB66B91-098F-4813-A8E6-3ADE57924FB6}" srcOrd="3" destOrd="0" parTransId="{AA25226F-631F-4AAE-A38A-62B25EF5CAF5}" sibTransId="{C461A67E-96C8-41CF-BE30-89F51739E0CB}"/>
    <dgm:cxn modelId="{309322CA-0265-4B7E-96EB-FA8A5FE64C62}" type="presOf" srcId="{3DB66B91-098F-4813-A8E6-3ADE57924FB6}" destId="{D37F6D2B-FB8F-4A5B-9131-06CDEF274EBD}" srcOrd="0" destOrd="0" presId="urn:microsoft.com/office/officeart/2005/8/layout/matrix1"/>
    <dgm:cxn modelId="{614E42D0-E700-4396-9271-C07835EEC0D8}" type="presOf" srcId="{2E0B97E5-880D-4FC5-BB4E-383B6CF4A833}" destId="{2D1DDD3B-06F6-45C4-B82E-1996DA92DF10}" srcOrd="1" destOrd="0" presId="urn:microsoft.com/office/officeart/2005/8/layout/matrix1"/>
    <dgm:cxn modelId="{BB60A423-4FFA-438C-845C-784EF034064C}" type="presParOf" srcId="{85CEB69F-CD7C-4ED3-917A-B41F2B1051BA}" destId="{F017E3A7-26FD-43EF-B945-BA5024C6680C}" srcOrd="0" destOrd="0" presId="urn:microsoft.com/office/officeart/2005/8/layout/matrix1"/>
    <dgm:cxn modelId="{E24015D9-426B-4B7E-8E34-DF536F20AE3E}" type="presParOf" srcId="{F017E3A7-26FD-43EF-B945-BA5024C6680C}" destId="{5F047B75-7BD4-4947-A8E0-AAD817D7274F}" srcOrd="0" destOrd="0" presId="urn:microsoft.com/office/officeart/2005/8/layout/matrix1"/>
    <dgm:cxn modelId="{6649FC28-71F0-42C2-B9EF-57521ABBBB81}" type="presParOf" srcId="{F017E3A7-26FD-43EF-B945-BA5024C6680C}" destId="{0F6F9C99-BCD5-4F54-80C6-74E6359BEE14}" srcOrd="1" destOrd="0" presId="urn:microsoft.com/office/officeart/2005/8/layout/matrix1"/>
    <dgm:cxn modelId="{7344AC56-5468-403A-AD47-39FF37846754}" type="presParOf" srcId="{F017E3A7-26FD-43EF-B945-BA5024C6680C}" destId="{736C2497-64C4-4BC4-9734-F3E1B20816CE}" srcOrd="2" destOrd="0" presId="urn:microsoft.com/office/officeart/2005/8/layout/matrix1"/>
    <dgm:cxn modelId="{C016BF5C-EE39-40D1-9FEF-019F532DC1A1}" type="presParOf" srcId="{F017E3A7-26FD-43EF-B945-BA5024C6680C}" destId="{09789F3E-EE9F-4FD4-928F-5ADC38AF22AD}" srcOrd="3" destOrd="0" presId="urn:microsoft.com/office/officeart/2005/8/layout/matrix1"/>
    <dgm:cxn modelId="{99C8A08D-00FA-4BEB-B632-23DBE557066B}" type="presParOf" srcId="{F017E3A7-26FD-43EF-B945-BA5024C6680C}" destId="{847E909D-9807-45D8-8323-F9946C6089FA}" srcOrd="4" destOrd="0" presId="urn:microsoft.com/office/officeart/2005/8/layout/matrix1"/>
    <dgm:cxn modelId="{FB9EBD40-2A37-4397-B9BB-2823A0328778}" type="presParOf" srcId="{F017E3A7-26FD-43EF-B945-BA5024C6680C}" destId="{2D1DDD3B-06F6-45C4-B82E-1996DA92DF10}" srcOrd="5" destOrd="0" presId="urn:microsoft.com/office/officeart/2005/8/layout/matrix1"/>
    <dgm:cxn modelId="{AA7A15C6-BF19-4C7F-8BAB-62A113DDB631}" type="presParOf" srcId="{F017E3A7-26FD-43EF-B945-BA5024C6680C}" destId="{D37F6D2B-FB8F-4A5B-9131-06CDEF274EBD}" srcOrd="6" destOrd="0" presId="urn:microsoft.com/office/officeart/2005/8/layout/matrix1"/>
    <dgm:cxn modelId="{16556876-AE69-45E1-B1F5-2AAA593E7FB7}" type="presParOf" srcId="{F017E3A7-26FD-43EF-B945-BA5024C6680C}" destId="{2D59A135-B1E1-4AC0-8166-CAEBBEB16F04}" srcOrd="7" destOrd="0" presId="urn:microsoft.com/office/officeart/2005/8/layout/matrix1"/>
    <dgm:cxn modelId="{2B61AA0D-4576-4C03-87EA-0B760BF8B72E}" type="presParOf" srcId="{85CEB69F-CD7C-4ED3-917A-B41F2B1051BA}" destId="{1C92142C-68A6-4C3E-B80D-6DEEF3FF08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3C7AD-EAC8-4B4E-9244-92F6C4627094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0F4379-F719-4DEE-AE2E-43E3E17AC5BE}">
      <dgm:prSet phldrT="[Text]"/>
      <dgm:spPr/>
      <dgm:t>
        <a:bodyPr/>
        <a:lstStyle/>
        <a:p>
          <a:r>
            <a:rPr lang="en-IN" dirty="0"/>
            <a:t>EMPATHIZE</a:t>
          </a:r>
        </a:p>
      </dgm:t>
    </dgm:pt>
    <dgm:pt modelId="{EB4EA8E8-5889-4F09-B3BA-C48F1AB65CA5}" type="parTrans" cxnId="{DDF58D1D-AF82-49BB-A919-692D794B7D71}">
      <dgm:prSet/>
      <dgm:spPr/>
      <dgm:t>
        <a:bodyPr/>
        <a:lstStyle/>
        <a:p>
          <a:endParaRPr lang="en-IN"/>
        </a:p>
      </dgm:t>
    </dgm:pt>
    <dgm:pt modelId="{ECE068AC-98D6-4AC4-883D-92133A40F512}" type="sibTrans" cxnId="{DDF58D1D-AF82-49BB-A919-692D794B7D71}">
      <dgm:prSet/>
      <dgm:spPr/>
      <dgm:t>
        <a:bodyPr/>
        <a:lstStyle/>
        <a:p>
          <a:endParaRPr lang="en-IN"/>
        </a:p>
      </dgm:t>
    </dgm:pt>
    <dgm:pt modelId="{D8AAA910-A01A-4F46-9C3B-BE14BE86D344}">
      <dgm:prSet phldrT="[Text]"/>
      <dgm:spPr/>
      <dgm:t>
        <a:bodyPr/>
        <a:lstStyle/>
        <a:p>
          <a:r>
            <a:rPr lang="en-IN" dirty="0"/>
            <a:t>IDEATE</a:t>
          </a:r>
        </a:p>
      </dgm:t>
    </dgm:pt>
    <dgm:pt modelId="{FC31777E-B413-4149-AA13-0B5176DAC88D}" type="parTrans" cxnId="{C365EB96-CFC1-42E6-8CB2-3568149B0C0D}">
      <dgm:prSet/>
      <dgm:spPr/>
      <dgm:t>
        <a:bodyPr/>
        <a:lstStyle/>
        <a:p>
          <a:endParaRPr lang="en-IN"/>
        </a:p>
      </dgm:t>
    </dgm:pt>
    <dgm:pt modelId="{4F32DDBE-BCC8-4074-A262-C905DA7C581A}" type="sibTrans" cxnId="{C365EB96-CFC1-42E6-8CB2-3568149B0C0D}">
      <dgm:prSet/>
      <dgm:spPr/>
      <dgm:t>
        <a:bodyPr/>
        <a:lstStyle/>
        <a:p>
          <a:endParaRPr lang="en-IN"/>
        </a:p>
      </dgm:t>
    </dgm:pt>
    <dgm:pt modelId="{E1DDD3A6-74B8-4DCE-AD90-48793066146C}">
      <dgm:prSet phldrT="[Text]"/>
      <dgm:spPr/>
      <dgm:t>
        <a:bodyPr/>
        <a:lstStyle/>
        <a:p>
          <a:r>
            <a:rPr lang="en-IN" dirty="0"/>
            <a:t>DEFINE</a:t>
          </a:r>
        </a:p>
      </dgm:t>
    </dgm:pt>
    <dgm:pt modelId="{27A3E488-8C1B-49AC-86B2-17E163608F86}" type="parTrans" cxnId="{49E39C2F-4685-4326-A9E7-845D84A00026}">
      <dgm:prSet/>
      <dgm:spPr/>
      <dgm:t>
        <a:bodyPr/>
        <a:lstStyle/>
        <a:p>
          <a:endParaRPr lang="en-IN"/>
        </a:p>
      </dgm:t>
    </dgm:pt>
    <dgm:pt modelId="{4CFBD796-0FFB-4DCD-860C-6686AF0F1829}" type="sibTrans" cxnId="{49E39C2F-4685-4326-A9E7-845D84A00026}">
      <dgm:prSet/>
      <dgm:spPr/>
      <dgm:t>
        <a:bodyPr/>
        <a:lstStyle/>
        <a:p>
          <a:endParaRPr lang="en-IN"/>
        </a:p>
      </dgm:t>
    </dgm:pt>
    <dgm:pt modelId="{376734AC-5259-4B3A-9753-B7A689547AF1}">
      <dgm:prSet phldrT="[Text]"/>
      <dgm:spPr/>
      <dgm:t>
        <a:bodyPr/>
        <a:lstStyle/>
        <a:p>
          <a:r>
            <a:rPr lang="en-IN" dirty="0"/>
            <a:t>PROTOTYPE</a:t>
          </a:r>
        </a:p>
      </dgm:t>
    </dgm:pt>
    <dgm:pt modelId="{49D6E33E-8449-422D-8D18-EF5E494FB2EB}" type="parTrans" cxnId="{AE540EC8-02F0-48E6-B4A6-5B4DCF1DC0E9}">
      <dgm:prSet/>
      <dgm:spPr/>
      <dgm:t>
        <a:bodyPr/>
        <a:lstStyle/>
        <a:p>
          <a:endParaRPr lang="en-IN"/>
        </a:p>
      </dgm:t>
    </dgm:pt>
    <dgm:pt modelId="{40AF74F8-A9F6-4F1A-86DD-D849F3F8099F}" type="sibTrans" cxnId="{AE540EC8-02F0-48E6-B4A6-5B4DCF1DC0E9}">
      <dgm:prSet/>
      <dgm:spPr/>
      <dgm:t>
        <a:bodyPr/>
        <a:lstStyle/>
        <a:p>
          <a:endParaRPr lang="en-IN"/>
        </a:p>
      </dgm:t>
    </dgm:pt>
    <dgm:pt modelId="{761494BA-7792-4152-BB80-08BAF5EC90A1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EFF3FFCF-868A-425E-B191-1CD8FF382F4D}" type="parTrans" cxnId="{11AA6DD9-1137-4A5E-ADFF-B77E89881577}">
      <dgm:prSet/>
      <dgm:spPr/>
      <dgm:t>
        <a:bodyPr/>
        <a:lstStyle/>
        <a:p>
          <a:endParaRPr lang="en-IN"/>
        </a:p>
      </dgm:t>
    </dgm:pt>
    <dgm:pt modelId="{C888DFD7-655B-48C6-8DB9-66A64B082C25}" type="sibTrans" cxnId="{11AA6DD9-1137-4A5E-ADFF-B77E89881577}">
      <dgm:prSet/>
      <dgm:spPr/>
      <dgm:t>
        <a:bodyPr/>
        <a:lstStyle/>
        <a:p>
          <a:endParaRPr lang="en-IN"/>
        </a:p>
      </dgm:t>
    </dgm:pt>
    <dgm:pt modelId="{42F457E3-20B3-4FBC-ADFE-21B05ACD9F2A}" type="pres">
      <dgm:prSet presAssocID="{9523C7AD-EAC8-4B4E-9244-92F6C4627094}" presName="Name0" presStyleCnt="0">
        <dgm:presLayoutVars>
          <dgm:dir/>
          <dgm:resizeHandles val="exact"/>
        </dgm:presLayoutVars>
      </dgm:prSet>
      <dgm:spPr/>
    </dgm:pt>
    <dgm:pt modelId="{A3F33512-BAB4-4605-91CA-12799F0CBEA2}" type="pres">
      <dgm:prSet presAssocID="{610F4379-F719-4DEE-AE2E-43E3E17AC5BE}" presName="Name5" presStyleLbl="vennNode1" presStyleIdx="0" presStyleCnt="5">
        <dgm:presLayoutVars>
          <dgm:bulletEnabled val="1"/>
        </dgm:presLayoutVars>
      </dgm:prSet>
      <dgm:spPr/>
    </dgm:pt>
    <dgm:pt modelId="{671F6725-55B8-4C9B-9321-8DC6F96B6121}" type="pres">
      <dgm:prSet presAssocID="{ECE068AC-98D6-4AC4-883D-92133A40F512}" presName="space" presStyleCnt="0"/>
      <dgm:spPr/>
    </dgm:pt>
    <dgm:pt modelId="{CC0C3247-0B76-4D60-A67F-4C8E752D0FB0}" type="pres">
      <dgm:prSet presAssocID="{D8AAA910-A01A-4F46-9C3B-BE14BE86D344}" presName="Name5" presStyleLbl="vennNode1" presStyleIdx="1" presStyleCnt="5">
        <dgm:presLayoutVars>
          <dgm:bulletEnabled val="1"/>
        </dgm:presLayoutVars>
      </dgm:prSet>
      <dgm:spPr/>
    </dgm:pt>
    <dgm:pt modelId="{2EB70972-0913-4059-AA7B-3954E9A66F49}" type="pres">
      <dgm:prSet presAssocID="{4F32DDBE-BCC8-4074-A262-C905DA7C581A}" presName="space" presStyleCnt="0"/>
      <dgm:spPr/>
    </dgm:pt>
    <dgm:pt modelId="{A1648EDE-B13C-422D-AADD-2A9F88ECAB87}" type="pres">
      <dgm:prSet presAssocID="{E1DDD3A6-74B8-4DCE-AD90-48793066146C}" presName="Name5" presStyleLbl="vennNode1" presStyleIdx="2" presStyleCnt="5">
        <dgm:presLayoutVars>
          <dgm:bulletEnabled val="1"/>
        </dgm:presLayoutVars>
      </dgm:prSet>
      <dgm:spPr/>
    </dgm:pt>
    <dgm:pt modelId="{75D2970D-FE26-49AE-94F5-CB2CA18D03E6}" type="pres">
      <dgm:prSet presAssocID="{4CFBD796-0FFB-4DCD-860C-6686AF0F1829}" presName="space" presStyleCnt="0"/>
      <dgm:spPr/>
    </dgm:pt>
    <dgm:pt modelId="{7AD51E74-716D-45E3-98D5-01534814F50C}" type="pres">
      <dgm:prSet presAssocID="{376734AC-5259-4B3A-9753-B7A689547AF1}" presName="Name5" presStyleLbl="vennNode1" presStyleIdx="3" presStyleCnt="5">
        <dgm:presLayoutVars>
          <dgm:bulletEnabled val="1"/>
        </dgm:presLayoutVars>
      </dgm:prSet>
      <dgm:spPr/>
    </dgm:pt>
    <dgm:pt modelId="{03872F26-8B13-4B11-963A-5925003C72ED}" type="pres">
      <dgm:prSet presAssocID="{40AF74F8-A9F6-4F1A-86DD-D849F3F8099F}" presName="space" presStyleCnt="0"/>
      <dgm:spPr/>
    </dgm:pt>
    <dgm:pt modelId="{F6E77EB0-37CA-40DF-8340-27F0E3A341D0}" type="pres">
      <dgm:prSet presAssocID="{761494BA-7792-4152-BB80-08BAF5EC90A1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DDF58D1D-AF82-49BB-A919-692D794B7D71}" srcId="{9523C7AD-EAC8-4B4E-9244-92F6C4627094}" destId="{610F4379-F719-4DEE-AE2E-43E3E17AC5BE}" srcOrd="0" destOrd="0" parTransId="{EB4EA8E8-5889-4F09-B3BA-C48F1AB65CA5}" sibTransId="{ECE068AC-98D6-4AC4-883D-92133A40F512}"/>
    <dgm:cxn modelId="{49E39C2F-4685-4326-A9E7-845D84A00026}" srcId="{9523C7AD-EAC8-4B4E-9244-92F6C4627094}" destId="{E1DDD3A6-74B8-4DCE-AD90-48793066146C}" srcOrd="2" destOrd="0" parTransId="{27A3E488-8C1B-49AC-86B2-17E163608F86}" sibTransId="{4CFBD796-0FFB-4DCD-860C-6686AF0F1829}"/>
    <dgm:cxn modelId="{5050D532-7C19-4DD8-AF81-AD29F61F03F6}" type="presOf" srcId="{9523C7AD-EAC8-4B4E-9244-92F6C4627094}" destId="{42F457E3-20B3-4FBC-ADFE-21B05ACD9F2A}" srcOrd="0" destOrd="0" presId="urn:microsoft.com/office/officeart/2005/8/layout/venn3"/>
    <dgm:cxn modelId="{47A4944A-E619-4C71-AFEC-F1A195C7E2A5}" type="presOf" srcId="{610F4379-F719-4DEE-AE2E-43E3E17AC5BE}" destId="{A3F33512-BAB4-4605-91CA-12799F0CBEA2}" srcOrd="0" destOrd="0" presId="urn:microsoft.com/office/officeart/2005/8/layout/venn3"/>
    <dgm:cxn modelId="{DC644A4D-1098-4E55-8268-886658ABC1C8}" type="presOf" srcId="{D8AAA910-A01A-4F46-9C3B-BE14BE86D344}" destId="{CC0C3247-0B76-4D60-A67F-4C8E752D0FB0}" srcOrd="0" destOrd="0" presId="urn:microsoft.com/office/officeart/2005/8/layout/venn3"/>
    <dgm:cxn modelId="{0249718B-DE6C-4246-AFC1-61843CCA6F55}" type="presOf" srcId="{E1DDD3A6-74B8-4DCE-AD90-48793066146C}" destId="{A1648EDE-B13C-422D-AADD-2A9F88ECAB87}" srcOrd="0" destOrd="0" presId="urn:microsoft.com/office/officeart/2005/8/layout/venn3"/>
    <dgm:cxn modelId="{C365EB96-CFC1-42E6-8CB2-3568149B0C0D}" srcId="{9523C7AD-EAC8-4B4E-9244-92F6C4627094}" destId="{D8AAA910-A01A-4F46-9C3B-BE14BE86D344}" srcOrd="1" destOrd="0" parTransId="{FC31777E-B413-4149-AA13-0B5176DAC88D}" sibTransId="{4F32DDBE-BCC8-4074-A262-C905DA7C581A}"/>
    <dgm:cxn modelId="{3B0C2FC4-EFEC-4E28-80B8-913C794B88D0}" type="presOf" srcId="{376734AC-5259-4B3A-9753-B7A689547AF1}" destId="{7AD51E74-716D-45E3-98D5-01534814F50C}" srcOrd="0" destOrd="0" presId="urn:microsoft.com/office/officeart/2005/8/layout/venn3"/>
    <dgm:cxn modelId="{AE540EC8-02F0-48E6-B4A6-5B4DCF1DC0E9}" srcId="{9523C7AD-EAC8-4B4E-9244-92F6C4627094}" destId="{376734AC-5259-4B3A-9753-B7A689547AF1}" srcOrd="3" destOrd="0" parTransId="{49D6E33E-8449-422D-8D18-EF5E494FB2EB}" sibTransId="{40AF74F8-A9F6-4F1A-86DD-D849F3F8099F}"/>
    <dgm:cxn modelId="{00E418CA-7D22-4D22-BFCF-3164F8722AB1}" type="presOf" srcId="{761494BA-7792-4152-BB80-08BAF5EC90A1}" destId="{F6E77EB0-37CA-40DF-8340-27F0E3A341D0}" srcOrd="0" destOrd="0" presId="urn:microsoft.com/office/officeart/2005/8/layout/venn3"/>
    <dgm:cxn modelId="{11AA6DD9-1137-4A5E-ADFF-B77E89881577}" srcId="{9523C7AD-EAC8-4B4E-9244-92F6C4627094}" destId="{761494BA-7792-4152-BB80-08BAF5EC90A1}" srcOrd="4" destOrd="0" parTransId="{EFF3FFCF-868A-425E-B191-1CD8FF382F4D}" sibTransId="{C888DFD7-655B-48C6-8DB9-66A64B082C25}"/>
    <dgm:cxn modelId="{2FF51F39-3217-469C-87E7-FB48A3F21754}" type="presParOf" srcId="{42F457E3-20B3-4FBC-ADFE-21B05ACD9F2A}" destId="{A3F33512-BAB4-4605-91CA-12799F0CBEA2}" srcOrd="0" destOrd="0" presId="urn:microsoft.com/office/officeart/2005/8/layout/venn3"/>
    <dgm:cxn modelId="{A9424474-284B-4ED0-9161-261931B7488F}" type="presParOf" srcId="{42F457E3-20B3-4FBC-ADFE-21B05ACD9F2A}" destId="{671F6725-55B8-4C9B-9321-8DC6F96B6121}" srcOrd="1" destOrd="0" presId="urn:microsoft.com/office/officeart/2005/8/layout/venn3"/>
    <dgm:cxn modelId="{FBF0C592-CAFC-4661-B715-F490BC81CD1A}" type="presParOf" srcId="{42F457E3-20B3-4FBC-ADFE-21B05ACD9F2A}" destId="{CC0C3247-0B76-4D60-A67F-4C8E752D0FB0}" srcOrd="2" destOrd="0" presId="urn:microsoft.com/office/officeart/2005/8/layout/venn3"/>
    <dgm:cxn modelId="{28989753-E515-4515-B1F9-592686EACAC5}" type="presParOf" srcId="{42F457E3-20B3-4FBC-ADFE-21B05ACD9F2A}" destId="{2EB70972-0913-4059-AA7B-3954E9A66F49}" srcOrd="3" destOrd="0" presId="urn:microsoft.com/office/officeart/2005/8/layout/venn3"/>
    <dgm:cxn modelId="{E660B732-DE72-4A52-A0EF-587DB6660916}" type="presParOf" srcId="{42F457E3-20B3-4FBC-ADFE-21B05ACD9F2A}" destId="{A1648EDE-B13C-422D-AADD-2A9F88ECAB87}" srcOrd="4" destOrd="0" presId="urn:microsoft.com/office/officeart/2005/8/layout/venn3"/>
    <dgm:cxn modelId="{D2C8E69C-7BCE-483F-AF7C-295E948F485A}" type="presParOf" srcId="{42F457E3-20B3-4FBC-ADFE-21B05ACD9F2A}" destId="{75D2970D-FE26-49AE-94F5-CB2CA18D03E6}" srcOrd="5" destOrd="0" presId="urn:microsoft.com/office/officeart/2005/8/layout/venn3"/>
    <dgm:cxn modelId="{991A4503-0782-44E7-AB41-5317E2714B76}" type="presParOf" srcId="{42F457E3-20B3-4FBC-ADFE-21B05ACD9F2A}" destId="{7AD51E74-716D-45E3-98D5-01534814F50C}" srcOrd="6" destOrd="0" presId="urn:microsoft.com/office/officeart/2005/8/layout/venn3"/>
    <dgm:cxn modelId="{4FBA8F20-DADB-4263-98CA-801AEDE70935}" type="presParOf" srcId="{42F457E3-20B3-4FBC-ADFE-21B05ACD9F2A}" destId="{03872F26-8B13-4B11-963A-5925003C72ED}" srcOrd="7" destOrd="0" presId="urn:microsoft.com/office/officeart/2005/8/layout/venn3"/>
    <dgm:cxn modelId="{B379AE7F-2CC2-4FC4-967F-1F1EEE6535CB}" type="presParOf" srcId="{42F457E3-20B3-4FBC-ADFE-21B05ACD9F2A}" destId="{F6E77EB0-37CA-40DF-8340-27F0E3A341D0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8A6350-BACC-4354-A986-8ACAB04ED516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ED894F4A-152C-4B78-A34E-5A93C6A6EE4E}">
      <dgm:prSet phldrT="[Text]"/>
      <dgm:spPr/>
      <dgm:t>
        <a:bodyPr/>
        <a:lstStyle/>
        <a:p>
          <a:r>
            <a:rPr lang="en-IN" dirty="0"/>
            <a:t>Design Thinking Examples</a:t>
          </a:r>
        </a:p>
      </dgm:t>
    </dgm:pt>
    <dgm:pt modelId="{608C9082-050E-4710-9621-586FDB5FC11A}" type="parTrans" cxnId="{1DDD2B48-D0D7-41CC-A81A-0B13149AA576}">
      <dgm:prSet/>
      <dgm:spPr/>
      <dgm:t>
        <a:bodyPr/>
        <a:lstStyle/>
        <a:p>
          <a:endParaRPr lang="en-IN"/>
        </a:p>
      </dgm:t>
    </dgm:pt>
    <dgm:pt modelId="{8390B7DC-D8FB-4F55-8852-943027C9B068}" type="sibTrans" cxnId="{1DDD2B48-D0D7-41CC-A81A-0B13149AA576}">
      <dgm:prSet/>
      <dgm:spPr/>
      <dgm:t>
        <a:bodyPr/>
        <a:lstStyle/>
        <a:p>
          <a:endParaRPr lang="en-IN"/>
        </a:p>
      </dgm:t>
    </dgm:pt>
    <dgm:pt modelId="{9001C375-EBF5-4874-85E3-AAE991C00513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" action="ppaction://hlinkfile"/>
            </a:rPr>
            <a:t>The Problem</a:t>
          </a:r>
          <a:endParaRPr lang="en-IN" dirty="0"/>
        </a:p>
      </dgm:t>
    </dgm:pt>
    <dgm:pt modelId="{BC598840-4468-4232-93C6-6E64AE136126}" type="parTrans" cxnId="{1406978A-5BD0-419C-84EE-1BBCD9B7B3EC}">
      <dgm:prSet/>
      <dgm:spPr/>
      <dgm:t>
        <a:bodyPr/>
        <a:lstStyle/>
        <a:p>
          <a:endParaRPr lang="en-IN"/>
        </a:p>
      </dgm:t>
    </dgm:pt>
    <dgm:pt modelId="{C37BB6C1-D8C9-435A-AE96-A484FEFDF05B}" type="sibTrans" cxnId="{1406978A-5BD0-419C-84EE-1BBCD9B7B3EC}">
      <dgm:prSet/>
      <dgm:spPr/>
      <dgm:t>
        <a:bodyPr/>
        <a:lstStyle/>
        <a:p>
          <a:endParaRPr lang="en-IN"/>
        </a:p>
      </dgm:t>
    </dgm:pt>
    <dgm:pt modelId="{E262FA57-9583-45B1-B71D-891BC61205DC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2" action="ppaction://hlinkfile"/>
            </a:rPr>
            <a:t>Moment of Truth</a:t>
          </a:r>
          <a:endParaRPr lang="en-IN" dirty="0"/>
        </a:p>
      </dgm:t>
    </dgm:pt>
    <dgm:pt modelId="{51F4D33B-FD7C-4203-AAE2-E08B23ADF3AD}" type="parTrans" cxnId="{A6564D66-C9E5-48AC-BC82-4E73DBF25A8A}">
      <dgm:prSet/>
      <dgm:spPr/>
      <dgm:t>
        <a:bodyPr/>
        <a:lstStyle/>
        <a:p>
          <a:endParaRPr lang="en-IN"/>
        </a:p>
      </dgm:t>
    </dgm:pt>
    <dgm:pt modelId="{90FE42C9-2C16-4482-BFB3-0E37395BB110}" type="sibTrans" cxnId="{A6564D66-C9E5-48AC-BC82-4E73DBF25A8A}">
      <dgm:prSet/>
      <dgm:spPr/>
      <dgm:t>
        <a:bodyPr/>
        <a:lstStyle/>
        <a:p>
          <a:endParaRPr lang="en-IN"/>
        </a:p>
      </dgm:t>
    </dgm:pt>
    <dgm:pt modelId="{98F94313-33E8-49CC-8B39-EE1448A5C33B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3" action="ppaction://hlinkfile"/>
            </a:rPr>
            <a:t>Dark Houses</a:t>
          </a:r>
          <a:endParaRPr lang="en-IN" dirty="0"/>
        </a:p>
      </dgm:t>
    </dgm:pt>
    <dgm:pt modelId="{F7EFB4B9-6D83-4E53-BADF-3AB6A1EFD8EB}" type="parTrans" cxnId="{BFD6AC2E-FA46-47DB-A795-7FB18B4653DF}">
      <dgm:prSet/>
      <dgm:spPr/>
      <dgm:t>
        <a:bodyPr/>
        <a:lstStyle/>
        <a:p>
          <a:endParaRPr lang="en-IN"/>
        </a:p>
      </dgm:t>
    </dgm:pt>
    <dgm:pt modelId="{A88B287B-6215-42DD-8E85-0A58F4E73A8A}" type="sibTrans" cxnId="{BFD6AC2E-FA46-47DB-A795-7FB18B4653DF}">
      <dgm:prSet/>
      <dgm:spPr/>
      <dgm:t>
        <a:bodyPr/>
        <a:lstStyle/>
        <a:p>
          <a:endParaRPr lang="en-IN"/>
        </a:p>
      </dgm:t>
    </dgm:pt>
    <dgm:pt modelId="{ED84DA2C-EDED-4350-9737-0409C703975A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4" action="ppaction://hlinkfile"/>
            </a:rPr>
            <a:t>Lit Houses</a:t>
          </a:r>
          <a:endParaRPr lang="en-IN" dirty="0"/>
        </a:p>
      </dgm:t>
    </dgm:pt>
    <dgm:pt modelId="{42759675-9A4A-403A-85F4-505B53F1B120}" type="parTrans" cxnId="{B24C3928-25B2-4C4D-AB91-080328B44B97}">
      <dgm:prSet/>
      <dgm:spPr/>
      <dgm:t>
        <a:bodyPr/>
        <a:lstStyle/>
        <a:p>
          <a:endParaRPr lang="en-IN"/>
        </a:p>
      </dgm:t>
    </dgm:pt>
    <dgm:pt modelId="{AC0AF8C2-883B-495B-B643-8C942B731F66}" type="sibTrans" cxnId="{B24C3928-25B2-4C4D-AB91-080328B44B97}">
      <dgm:prSet/>
      <dgm:spPr/>
      <dgm:t>
        <a:bodyPr/>
        <a:lstStyle/>
        <a:p>
          <a:endParaRPr lang="en-IN"/>
        </a:p>
      </dgm:t>
    </dgm:pt>
    <dgm:pt modelId="{DDEEE10A-0304-4DE5-AF5A-48064397BD3B}" type="pres">
      <dgm:prSet presAssocID="{178A6350-BACC-4354-A986-8ACAB04ED51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00C9AF-1115-4EB9-8980-2D7E9C94BE36}" type="pres">
      <dgm:prSet presAssocID="{ED894F4A-152C-4B78-A34E-5A93C6A6EE4E}" presName="root1" presStyleCnt="0"/>
      <dgm:spPr/>
    </dgm:pt>
    <dgm:pt modelId="{6391174B-85E7-48E3-94E1-6C63AE797151}" type="pres">
      <dgm:prSet presAssocID="{ED894F4A-152C-4B78-A34E-5A93C6A6EE4E}" presName="LevelOneTextNode" presStyleLbl="node0" presStyleIdx="0" presStyleCnt="1">
        <dgm:presLayoutVars>
          <dgm:chPref val="3"/>
        </dgm:presLayoutVars>
      </dgm:prSet>
      <dgm:spPr/>
    </dgm:pt>
    <dgm:pt modelId="{BF3185DB-A539-414E-8C3E-13C337D85192}" type="pres">
      <dgm:prSet presAssocID="{ED894F4A-152C-4B78-A34E-5A93C6A6EE4E}" presName="level2hierChild" presStyleCnt="0"/>
      <dgm:spPr/>
    </dgm:pt>
    <dgm:pt modelId="{7F909F33-207C-4940-BCD2-B9FFE3E8E27C}" type="pres">
      <dgm:prSet presAssocID="{BC598840-4468-4232-93C6-6E64AE136126}" presName="conn2-1" presStyleLbl="parChTrans1D2" presStyleIdx="0" presStyleCnt="2"/>
      <dgm:spPr/>
    </dgm:pt>
    <dgm:pt modelId="{F1974CC5-0C9A-4ABD-B4A7-6ACCF16A7776}" type="pres">
      <dgm:prSet presAssocID="{BC598840-4468-4232-93C6-6E64AE136126}" presName="connTx" presStyleLbl="parChTrans1D2" presStyleIdx="0" presStyleCnt="2"/>
      <dgm:spPr/>
    </dgm:pt>
    <dgm:pt modelId="{B820E3A6-DF19-423C-A5A7-DF12BEC4436E}" type="pres">
      <dgm:prSet presAssocID="{9001C375-EBF5-4874-85E3-AAE991C00513}" presName="root2" presStyleCnt="0"/>
      <dgm:spPr/>
    </dgm:pt>
    <dgm:pt modelId="{BE2B8A91-413B-4ABB-9D09-45E19F5BF4F4}" type="pres">
      <dgm:prSet presAssocID="{9001C375-EBF5-4874-85E3-AAE991C00513}" presName="LevelTwoTextNode" presStyleLbl="node2" presStyleIdx="0" presStyleCnt="2">
        <dgm:presLayoutVars>
          <dgm:chPref val="3"/>
        </dgm:presLayoutVars>
      </dgm:prSet>
      <dgm:spPr/>
    </dgm:pt>
    <dgm:pt modelId="{B516559E-D074-4D42-BCA1-C8D11D5976CD}" type="pres">
      <dgm:prSet presAssocID="{9001C375-EBF5-4874-85E3-AAE991C00513}" presName="level3hierChild" presStyleCnt="0"/>
      <dgm:spPr/>
    </dgm:pt>
    <dgm:pt modelId="{B49B1B71-4325-4115-9FF3-900F1807420A}" type="pres">
      <dgm:prSet presAssocID="{51F4D33B-FD7C-4203-AAE2-E08B23ADF3AD}" presName="conn2-1" presStyleLbl="parChTrans1D3" presStyleIdx="0" presStyleCnt="2"/>
      <dgm:spPr/>
    </dgm:pt>
    <dgm:pt modelId="{E00502DA-A199-42AA-8FDC-0CECD42E9F0E}" type="pres">
      <dgm:prSet presAssocID="{51F4D33B-FD7C-4203-AAE2-E08B23ADF3AD}" presName="connTx" presStyleLbl="parChTrans1D3" presStyleIdx="0" presStyleCnt="2"/>
      <dgm:spPr/>
    </dgm:pt>
    <dgm:pt modelId="{F69BF46D-8A46-410C-8B80-F0181747CB19}" type="pres">
      <dgm:prSet presAssocID="{E262FA57-9583-45B1-B71D-891BC61205DC}" presName="root2" presStyleCnt="0"/>
      <dgm:spPr/>
    </dgm:pt>
    <dgm:pt modelId="{181EA344-FA8C-4F71-BBD2-2FFFC4D5EB6A}" type="pres">
      <dgm:prSet presAssocID="{E262FA57-9583-45B1-B71D-891BC61205DC}" presName="LevelTwoTextNode" presStyleLbl="node3" presStyleIdx="0" presStyleCnt="2">
        <dgm:presLayoutVars>
          <dgm:chPref val="3"/>
        </dgm:presLayoutVars>
      </dgm:prSet>
      <dgm:spPr/>
    </dgm:pt>
    <dgm:pt modelId="{92714782-330B-4AD0-9D53-D31DF34D5EFE}" type="pres">
      <dgm:prSet presAssocID="{E262FA57-9583-45B1-B71D-891BC61205DC}" presName="level3hierChild" presStyleCnt="0"/>
      <dgm:spPr/>
    </dgm:pt>
    <dgm:pt modelId="{3D361EA7-84DC-4F21-BA71-AAC753022086}" type="pres">
      <dgm:prSet presAssocID="{F7EFB4B9-6D83-4E53-BADF-3AB6A1EFD8EB}" presName="conn2-1" presStyleLbl="parChTrans1D2" presStyleIdx="1" presStyleCnt="2"/>
      <dgm:spPr/>
    </dgm:pt>
    <dgm:pt modelId="{81CC05C3-65AF-47F4-8015-CE6F190A09AC}" type="pres">
      <dgm:prSet presAssocID="{F7EFB4B9-6D83-4E53-BADF-3AB6A1EFD8EB}" presName="connTx" presStyleLbl="parChTrans1D2" presStyleIdx="1" presStyleCnt="2"/>
      <dgm:spPr/>
    </dgm:pt>
    <dgm:pt modelId="{C4E4F5E1-5ED6-4F96-B1A6-27CB0858D2CF}" type="pres">
      <dgm:prSet presAssocID="{98F94313-33E8-49CC-8B39-EE1448A5C33B}" presName="root2" presStyleCnt="0"/>
      <dgm:spPr/>
    </dgm:pt>
    <dgm:pt modelId="{3ADD0279-EE14-4E64-B1C3-5B53DBFCE05D}" type="pres">
      <dgm:prSet presAssocID="{98F94313-33E8-49CC-8B39-EE1448A5C33B}" presName="LevelTwoTextNode" presStyleLbl="node2" presStyleIdx="1" presStyleCnt="2">
        <dgm:presLayoutVars>
          <dgm:chPref val="3"/>
        </dgm:presLayoutVars>
      </dgm:prSet>
      <dgm:spPr/>
    </dgm:pt>
    <dgm:pt modelId="{9DAD50BC-A54F-4A47-AC4A-99C633052134}" type="pres">
      <dgm:prSet presAssocID="{98F94313-33E8-49CC-8B39-EE1448A5C33B}" presName="level3hierChild" presStyleCnt="0"/>
      <dgm:spPr/>
    </dgm:pt>
    <dgm:pt modelId="{A6814AB2-7EF3-4F6D-8375-48149AFEE3FB}" type="pres">
      <dgm:prSet presAssocID="{42759675-9A4A-403A-85F4-505B53F1B120}" presName="conn2-1" presStyleLbl="parChTrans1D3" presStyleIdx="1" presStyleCnt="2"/>
      <dgm:spPr/>
    </dgm:pt>
    <dgm:pt modelId="{C1CF9E82-8301-45DC-B97F-C2DD57F9F111}" type="pres">
      <dgm:prSet presAssocID="{42759675-9A4A-403A-85F4-505B53F1B120}" presName="connTx" presStyleLbl="parChTrans1D3" presStyleIdx="1" presStyleCnt="2"/>
      <dgm:spPr/>
    </dgm:pt>
    <dgm:pt modelId="{17770CAA-936B-4C89-932A-9E18C18DC740}" type="pres">
      <dgm:prSet presAssocID="{ED84DA2C-EDED-4350-9737-0409C703975A}" presName="root2" presStyleCnt="0"/>
      <dgm:spPr/>
    </dgm:pt>
    <dgm:pt modelId="{B2D385E7-2E80-4E48-B549-C38CB48954AA}" type="pres">
      <dgm:prSet presAssocID="{ED84DA2C-EDED-4350-9737-0409C703975A}" presName="LevelTwoTextNode" presStyleLbl="node3" presStyleIdx="1" presStyleCnt="2">
        <dgm:presLayoutVars>
          <dgm:chPref val="3"/>
        </dgm:presLayoutVars>
      </dgm:prSet>
      <dgm:spPr/>
    </dgm:pt>
    <dgm:pt modelId="{51A0E51A-4B26-45DC-9282-73A3F4266E68}" type="pres">
      <dgm:prSet presAssocID="{ED84DA2C-EDED-4350-9737-0409C703975A}" presName="level3hierChild" presStyleCnt="0"/>
      <dgm:spPr/>
    </dgm:pt>
  </dgm:ptLst>
  <dgm:cxnLst>
    <dgm:cxn modelId="{5C10A107-7BA1-4FE6-8887-1C2F63696514}" type="presOf" srcId="{ED894F4A-152C-4B78-A34E-5A93C6A6EE4E}" destId="{6391174B-85E7-48E3-94E1-6C63AE797151}" srcOrd="0" destOrd="0" presId="urn:microsoft.com/office/officeart/2008/layout/HorizontalMultiLevelHierarchy"/>
    <dgm:cxn modelId="{B24C3928-25B2-4C4D-AB91-080328B44B97}" srcId="{98F94313-33E8-49CC-8B39-EE1448A5C33B}" destId="{ED84DA2C-EDED-4350-9737-0409C703975A}" srcOrd="0" destOrd="0" parTransId="{42759675-9A4A-403A-85F4-505B53F1B120}" sibTransId="{AC0AF8C2-883B-495B-B643-8C942B731F66}"/>
    <dgm:cxn modelId="{C82D382D-766D-4FED-98D2-F5D5F87B52B2}" type="presOf" srcId="{F7EFB4B9-6D83-4E53-BADF-3AB6A1EFD8EB}" destId="{3D361EA7-84DC-4F21-BA71-AAC753022086}" srcOrd="0" destOrd="0" presId="urn:microsoft.com/office/officeart/2008/layout/HorizontalMultiLevelHierarchy"/>
    <dgm:cxn modelId="{BFD6AC2E-FA46-47DB-A795-7FB18B4653DF}" srcId="{ED894F4A-152C-4B78-A34E-5A93C6A6EE4E}" destId="{98F94313-33E8-49CC-8B39-EE1448A5C33B}" srcOrd="1" destOrd="0" parTransId="{F7EFB4B9-6D83-4E53-BADF-3AB6A1EFD8EB}" sibTransId="{A88B287B-6215-42DD-8E85-0A58F4E73A8A}"/>
    <dgm:cxn modelId="{F8CACC45-6638-47D3-878F-B7F92803CF34}" type="presOf" srcId="{E262FA57-9583-45B1-B71D-891BC61205DC}" destId="{181EA344-FA8C-4F71-BBD2-2FFFC4D5EB6A}" srcOrd="0" destOrd="0" presId="urn:microsoft.com/office/officeart/2008/layout/HorizontalMultiLevelHierarchy"/>
    <dgm:cxn modelId="{A6564D66-C9E5-48AC-BC82-4E73DBF25A8A}" srcId="{9001C375-EBF5-4874-85E3-AAE991C00513}" destId="{E262FA57-9583-45B1-B71D-891BC61205DC}" srcOrd="0" destOrd="0" parTransId="{51F4D33B-FD7C-4203-AAE2-E08B23ADF3AD}" sibTransId="{90FE42C9-2C16-4482-BFB3-0E37395BB110}"/>
    <dgm:cxn modelId="{1DDD2B48-D0D7-41CC-A81A-0B13149AA576}" srcId="{178A6350-BACC-4354-A986-8ACAB04ED516}" destId="{ED894F4A-152C-4B78-A34E-5A93C6A6EE4E}" srcOrd="0" destOrd="0" parTransId="{608C9082-050E-4710-9621-586FDB5FC11A}" sibTransId="{8390B7DC-D8FB-4F55-8852-943027C9B068}"/>
    <dgm:cxn modelId="{59D0E251-93B1-440F-B5A9-119448D6D4EE}" type="presOf" srcId="{ED84DA2C-EDED-4350-9737-0409C703975A}" destId="{B2D385E7-2E80-4E48-B549-C38CB48954AA}" srcOrd="0" destOrd="0" presId="urn:microsoft.com/office/officeart/2008/layout/HorizontalMultiLevelHierarchy"/>
    <dgm:cxn modelId="{1406978A-5BD0-419C-84EE-1BBCD9B7B3EC}" srcId="{ED894F4A-152C-4B78-A34E-5A93C6A6EE4E}" destId="{9001C375-EBF5-4874-85E3-AAE991C00513}" srcOrd="0" destOrd="0" parTransId="{BC598840-4468-4232-93C6-6E64AE136126}" sibTransId="{C37BB6C1-D8C9-435A-AE96-A484FEFDF05B}"/>
    <dgm:cxn modelId="{89C3BF9A-BE41-4E62-A82D-8868BA6DC007}" type="presOf" srcId="{42759675-9A4A-403A-85F4-505B53F1B120}" destId="{C1CF9E82-8301-45DC-B97F-C2DD57F9F111}" srcOrd="1" destOrd="0" presId="urn:microsoft.com/office/officeart/2008/layout/HorizontalMultiLevelHierarchy"/>
    <dgm:cxn modelId="{43A0AB9C-DFE7-49FF-9390-23E5D3369B98}" type="presOf" srcId="{51F4D33B-FD7C-4203-AAE2-E08B23ADF3AD}" destId="{E00502DA-A199-42AA-8FDC-0CECD42E9F0E}" srcOrd="1" destOrd="0" presId="urn:microsoft.com/office/officeart/2008/layout/HorizontalMultiLevelHierarchy"/>
    <dgm:cxn modelId="{EDA641A0-C3EF-4309-BBAA-AECEB6ED23BB}" type="presOf" srcId="{BC598840-4468-4232-93C6-6E64AE136126}" destId="{F1974CC5-0C9A-4ABD-B4A7-6ACCF16A7776}" srcOrd="1" destOrd="0" presId="urn:microsoft.com/office/officeart/2008/layout/HorizontalMultiLevelHierarchy"/>
    <dgm:cxn modelId="{9DFA5BA4-5E6C-4C4C-B13E-1D3EBC71E35E}" type="presOf" srcId="{51F4D33B-FD7C-4203-AAE2-E08B23ADF3AD}" destId="{B49B1B71-4325-4115-9FF3-900F1807420A}" srcOrd="0" destOrd="0" presId="urn:microsoft.com/office/officeart/2008/layout/HorizontalMultiLevelHierarchy"/>
    <dgm:cxn modelId="{EBBD22A9-216C-4D30-952A-0397CD645BD6}" type="presOf" srcId="{F7EFB4B9-6D83-4E53-BADF-3AB6A1EFD8EB}" destId="{81CC05C3-65AF-47F4-8015-CE6F190A09AC}" srcOrd="1" destOrd="0" presId="urn:microsoft.com/office/officeart/2008/layout/HorizontalMultiLevelHierarchy"/>
    <dgm:cxn modelId="{9AD059B5-50F8-4CB0-9968-402916E7BCB1}" type="presOf" srcId="{98F94313-33E8-49CC-8B39-EE1448A5C33B}" destId="{3ADD0279-EE14-4E64-B1C3-5B53DBFCE05D}" srcOrd="0" destOrd="0" presId="urn:microsoft.com/office/officeart/2008/layout/HorizontalMultiLevelHierarchy"/>
    <dgm:cxn modelId="{D47993CA-9EF3-4B40-8308-9E28270DAB06}" type="presOf" srcId="{BC598840-4468-4232-93C6-6E64AE136126}" destId="{7F909F33-207C-4940-BCD2-B9FFE3E8E27C}" srcOrd="0" destOrd="0" presId="urn:microsoft.com/office/officeart/2008/layout/HorizontalMultiLevelHierarchy"/>
    <dgm:cxn modelId="{366395CA-3214-434C-96F1-70FAA862694F}" type="presOf" srcId="{9001C375-EBF5-4874-85E3-AAE991C00513}" destId="{BE2B8A91-413B-4ABB-9D09-45E19F5BF4F4}" srcOrd="0" destOrd="0" presId="urn:microsoft.com/office/officeart/2008/layout/HorizontalMultiLevelHierarchy"/>
    <dgm:cxn modelId="{39F0B0E6-6813-4670-90FD-B0F52AD3C7FC}" type="presOf" srcId="{178A6350-BACC-4354-A986-8ACAB04ED516}" destId="{DDEEE10A-0304-4DE5-AF5A-48064397BD3B}" srcOrd="0" destOrd="0" presId="urn:microsoft.com/office/officeart/2008/layout/HorizontalMultiLevelHierarchy"/>
    <dgm:cxn modelId="{1130E4F5-F043-48C0-8680-A33B3A891E77}" type="presOf" srcId="{42759675-9A4A-403A-85F4-505B53F1B120}" destId="{A6814AB2-7EF3-4F6D-8375-48149AFEE3FB}" srcOrd="0" destOrd="0" presId="urn:microsoft.com/office/officeart/2008/layout/HorizontalMultiLevelHierarchy"/>
    <dgm:cxn modelId="{5EEEB71A-3DF2-410D-A072-ECE076F00FC2}" type="presParOf" srcId="{DDEEE10A-0304-4DE5-AF5A-48064397BD3B}" destId="{1800C9AF-1115-4EB9-8980-2D7E9C94BE36}" srcOrd="0" destOrd="0" presId="urn:microsoft.com/office/officeart/2008/layout/HorizontalMultiLevelHierarchy"/>
    <dgm:cxn modelId="{C333A5FF-5CA2-4C9A-AA23-CAE77CE43E61}" type="presParOf" srcId="{1800C9AF-1115-4EB9-8980-2D7E9C94BE36}" destId="{6391174B-85E7-48E3-94E1-6C63AE797151}" srcOrd="0" destOrd="0" presId="urn:microsoft.com/office/officeart/2008/layout/HorizontalMultiLevelHierarchy"/>
    <dgm:cxn modelId="{0C0678E5-A8DE-476B-BB26-00774648E0EB}" type="presParOf" srcId="{1800C9AF-1115-4EB9-8980-2D7E9C94BE36}" destId="{BF3185DB-A539-414E-8C3E-13C337D85192}" srcOrd="1" destOrd="0" presId="urn:microsoft.com/office/officeart/2008/layout/HorizontalMultiLevelHierarchy"/>
    <dgm:cxn modelId="{F7CF5DEC-DBF8-4510-AB42-08AAAE198C51}" type="presParOf" srcId="{BF3185DB-A539-414E-8C3E-13C337D85192}" destId="{7F909F33-207C-4940-BCD2-B9FFE3E8E27C}" srcOrd="0" destOrd="0" presId="urn:microsoft.com/office/officeart/2008/layout/HorizontalMultiLevelHierarchy"/>
    <dgm:cxn modelId="{8B2DC417-ABEE-4B2A-AF4F-ADFE12758C92}" type="presParOf" srcId="{7F909F33-207C-4940-BCD2-B9FFE3E8E27C}" destId="{F1974CC5-0C9A-4ABD-B4A7-6ACCF16A7776}" srcOrd="0" destOrd="0" presId="urn:microsoft.com/office/officeart/2008/layout/HorizontalMultiLevelHierarchy"/>
    <dgm:cxn modelId="{23B2973F-7053-445E-B463-39EEE4ADEA86}" type="presParOf" srcId="{BF3185DB-A539-414E-8C3E-13C337D85192}" destId="{B820E3A6-DF19-423C-A5A7-DF12BEC4436E}" srcOrd="1" destOrd="0" presId="urn:microsoft.com/office/officeart/2008/layout/HorizontalMultiLevelHierarchy"/>
    <dgm:cxn modelId="{E7C11A50-F08D-4977-8A38-ECAD43CA68E9}" type="presParOf" srcId="{B820E3A6-DF19-423C-A5A7-DF12BEC4436E}" destId="{BE2B8A91-413B-4ABB-9D09-45E19F5BF4F4}" srcOrd="0" destOrd="0" presId="urn:microsoft.com/office/officeart/2008/layout/HorizontalMultiLevelHierarchy"/>
    <dgm:cxn modelId="{144C7184-6BCD-49BE-AC9A-59B4B935979D}" type="presParOf" srcId="{B820E3A6-DF19-423C-A5A7-DF12BEC4436E}" destId="{B516559E-D074-4D42-BCA1-C8D11D5976CD}" srcOrd="1" destOrd="0" presId="urn:microsoft.com/office/officeart/2008/layout/HorizontalMultiLevelHierarchy"/>
    <dgm:cxn modelId="{15E48DEE-34A4-4119-BB2C-4FE4B0399F16}" type="presParOf" srcId="{B516559E-D074-4D42-BCA1-C8D11D5976CD}" destId="{B49B1B71-4325-4115-9FF3-900F1807420A}" srcOrd="0" destOrd="0" presId="urn:microsoft.com/office/officeart/2008/layout/HorizontalMultiLevelHierarchy"/>
    <dgm:cxn modelId="{6A3B7CEE-D076-49D1-9A6C-A0F18ED5A8CF}" type="presParOf" srcId="{B49B1B71-4325-4115-9FF3-900F1807420A}" destId="{E00502DA-A199-42AA-8FDC-0CECD42E9F0E}" srcOrd="0" destOrd="0" presId="urn:microsoft.com/office/officeart/2008/layout/HorizontalMultiLevelHierarchy"/>
    <dgm:cxn modelId="{7220F1F5-8D7F-4D58-820C-F3BB149BF17B}" type="presParOf" srcId="{B516559E-D074-4D42-BCA1-C8D11D5976CD}" destId="{F69BF46D-8A46-410C-8B80-F0181747CB19}" srcOrd="1" destOrd="0" presId="urn:microsoft.com/office/officeart/2008/layout/HorizontalMultiLevelHierarchy"/>
    <dgm:cxn modelId="{1ACFCF61-8824-4BB9-A52F-8316D994E077}" type="presParOf" srcId="{F69BF46D-8A46-410C-8B80-F0181747CB19}" destId="{181EA344-FA8C-4F71-BBD2-2FFFC4D5EB6A}" srcOrd="0" destOrd="0" presId="urn:microsoft.com/office/officeart/2008/layout/HorizontalMultiLevelHierarchy"/>
    <dgm:cxn modelId="{465407E9-5028-4D67-ABC4-1936A514EC2C}" type="presParOf" srcId="{F69BF46D-8A46-410C-8B80-F0181747CB19}" destId="{92714782-330B-4AD0-9D53-D31DF34D5EFE}" srcOrd="1" destOrd="0" presId="urn:microsoft.com/office/officeart/2008/layout/HorizontalMultiLevelHierarchy"/>
    <dgm:cxn modelId="{8788AB61-2E17-49BE-9FEC-A88DF72EA256}" type="presParOf" srcId="{BF3185DB-A539-414E-8C3E-13C337D85192}" destId="{3D361EA7-84DC-4F21-BA71-AAC753022086}" srcOrd="2" destOrd="0" presId="urn:microsoft.com/office/officeart/2008/layout/HorizontalMultiLevelHierarchy"/>
    <dgm:cxn modelId="{0D9E78E8-97BD-4DBC-A363-3E0103C8176F}" type="presParOf" srcId="{3D361EA7-84DC-4F21-BA71-AAC753022086}" destId="{81CC05C3-65AF-47F4-8015-CE6F190A09AC}" srcOrd="0" destOrd="0" presId="urn:microsoft.com/office/officeart/2008/layout/HorizontalMultiLevelHierarchy"/>
    <dgm:cxn modelId="{D611A527-E62E-4037-B8EF-27DD026C0B3D}" type="presParOf" srcId="{BF3185DB-A539-414E-8C3E-13C337D85192}" destId="{C4E4F5E1-5ED6-4F96-B1A6-27CB0858D2CF}" srcOrd="3" destOrd="0" presId="urn:microsoft.com/office/officeart/2008/layout/HorizontalMultiLevelHierarchy"/>
    <dgm:cxn modelId="{57A6B422-CAA2-466D-A85D-B40BAB2F41AD}" type="presParOf" srcId="{C4E4F5E1-5ED6-4F96-B1A6-27CB0858D2CF}" destId="{3ADD0279-EE14-4E64-B1C3-5B53DBFCE05D}" srcOrd="0" destOrd="0" presId="urn:microsoft.com/office/officeart/2008/layout/HorizontalMultiLevelHierarchy"/>
    <dgm:cxn modelId="{3553BCF9-C9FB-443A-A753-95145908F490}" type="presParOf" srcId="{C4E4F5E1-5ED6-4F96-B1A6-27CB0858D2CF}" destId="{9DAD50BC-A54F-4A47-AC4A-99C633052134}" srcOrd="1" destOrd="0" presId="urn:microsoft.com/office/officeart/2008/layout/HorizontalMultiLevelHierarchy"/>
    <dgm:cxn modelId="{9ECBAC2D-3FB4-4CDF-9DA7-6EF2DF08B15F}" type="presParOf" srcId="{9DAD50BC-A54F-4A47-AC4A-99C633052134}" destId="{A6814AB2-7EF3-4F6D-8375-48149AFEE3FB}" srcOrd="0" destOrd="0" presId="urn:microsoft.com/office/officeart/2008/layout/HorizontalMultiLevelHierarchy"/>
    <dgm:cxn modelId="{3B5B0C92-7E16-4D60-B47A-70F41150DEE0}" type="presParOf" srcId="{A6814AB2-7EF3-4F6D-8375-48149AFEE3FB}" destId="{C1CF9E82-8301-45DC-B97F-C2DD57F9F111}" srcOrd="0" destOrd="0" presId="urn:microsoft.com/office/officeart/2008/layout/HorizontalMultiLevelHierarchy"/>
    <dgm:cxn modelId="{05C8AE0E-9126-40F2-BF51-744A810E6000}" type="presParOf" srcId="{9DAD50BC-A54F-4A47-AC4A-99C633052134}" destId="{17770CAA-936B-4C89-932A-9E18C18DC740}" srcOrd="1" destOrd="0" presId="urn:microsoft.com/office/officeart/2008/layout/HorizontalMultiLevelHierarchy"/>
    <dgm:cxn modelId="{FE4F3839-BB24-49E8-A8BC-D46BCE3AD4AF}" type="presParOf" srcId="{17770CAA-936B-4C89-932A-9E18C18DC740}" destId="{B2D385E7-2E80-4E48-B549-C38CB48954AA}" srcOrd="0" destOrd="0" presId="urn:microsoft.com/office/officeart/2008/layout/HorizontalMultiLevelHierarchy"/>
    <dgm:cxn modelId="{3EFE871F-7EAB-4F99-8935-E3270CC430E0}" type="presParOf" srcId="{17770CAA-936B-4C89-932A-9E18C18DC740}" destId="{51A0E51A-4B26-45DC-9282-73A3F4266E6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D6FAC-7136-4FED-8A0A-971F18B9DC5F}">
      <dsp:nvSpPr>
        <dsp:cNvPr id="0" name=""/>
        <dsp:cNvSpPr/>
      </dsp:nvSpPr>
      <dsp:spPr>
        <a:xfrm>
          <a:off x="0" y="551497"/>
          <a:ext cx="6269038" cy="815490"/>
        </a:xfrm>
        <a:prstGeom prst="round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What is Design Thinking?</a:t>
          </a:r>
          <a:endParaRPr lang="en-US" sz="3400" kern="1200" dirty="0"/>
        </a:p>
      </dsp:txBody>
      <dsp:txXfrm>
        <a:off x="39809" y="591306"/>
        <a:ext cx="6189420" cy="735872"/>
      </dsp:txXfrm>
    </dsp:sp>
    <dsp:sp modelId="{3C5D8EF7-3AEA-4E44-9F16-8143E8AA6AAD}">
      <dsp:nvSpPr>
        <dsp:cNvPr id="0" name=""/>
        <dsp:cNvSpPr/>
      </dsp:nvSpPr>
      <dsp:spPr>
        <a:xfrm>
          <a:off x="0" y="1464907"/>
          <a:ext cx="6269038" cy="815490"/>
        </a:xfrm>
        <a:prstGeom prst="round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5 Steps of Design Thinking</a:t>
          </a:r>
          <a:endParaRPr lang="en-US" sz="3400" kern="1200" dirty="0"/>
        </a:p>
      </dsp:txBody>
      <dsp:txXfrm>
        <a:off x="39809" y="1504716"/>
        <a:ext cx="6189420" cy="735872"/>
      </dsp:txXfrm>
    </dsp:sp>
    <dsp:sp modelId="{989B43DB-431F-473D-8874-378460041184}">
      <dsp:nvSpPr>
        <dsp:cNvPr id="0" name=""/>
        <dsp:cNvSpPr/>
      </dsp:nvSpPr>
      <dsp:spPr>
        <a:xfrm>
          <a:off x="0" y="2378317"/>
          <a:ext cx="6269038" cy="81549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Activity Time – Design a Wallet</a:t>
          </a:r>
          <a:endParaRPr lang="en-US" sz="3400" kern="1200" dirty="0"/>
        </a:p>
      </dsp:txBody>
      <dsp:txXfrm>
        <a:off x="39809" y="2418126"/>
        <a:ext cx="6189420" cy="735872"/>
      </dsp:txXfrm>
    </dsp:sp>
    <dsp:sp modelId="{D5DDE205-FCEC-4799-BDA1-484883E61481}">
      <dsp:nvSpPr>
        <dsp:cNvPr id="0" name=""/>
        <dsp:cNvSpPr/>
      </dsp:nvSpPr>
      <dsp:spPr>
        <a:xfrm>
          <a:off x="0" y="3291727"/>
          <a:ext cx="6269038" cy="815490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Around</a:t>
          </a:r>
        </a:p>
      </dsp:txBody>
      <dsp:txXfrm>
        <a:off x="39809" y="3331536"/>
        <a:ext cx="6189420" cy="735872"/>
      </dsp:txXfrm>
    </dsp:sp>
    <dsp:sp modelId="{AFD9D0A3-DF56-4ABE-95B6-01F090095A5B}">
      <dsp:nvSpPr>
        <dsp:cNvPr id="0" name=""/>
        <dsp:cNvSpPr/>
      </dsp:nvSpPr>
      <dsp:spPr>
        <a:xfrm>
          <a:off x="0" y="4205137"/>
          <a:ext cx="6269038" cy="815490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Activity Time – Upcycling Activity</a:t>
          </a:r>
        </a:p>
      </dsp:txBody>
      <dsp:txXfrm>
        <a:off x="39809" y="4244946"/>
        <a:ext cx="6189420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9E51-E6F0-47BD-B875-36736A0D7157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hlinkClick xmlns:r="http://schemas.openxmlformats.org/officeDocument/2006/relationships" r:id="rId1" action="ppaction://hlinkfile"/>
            </a:rPr>
            <a:t>Sensibility of Designer</a:t>
          </a:r>
          <a:endParaRPr lang="en-IN" sz="2200" kern="1200" dirty="0"/>
        </a:p>
      </dsp:txBody>
      <dsp:txXfrm>
        <a:off x="4280746" y="1316736"/>
        <a:ext cx="1625600" cy="1354666"/>
      </dsp:txXfrm>
    </dsp:sp>
    <dsp:sp modelId="{46398854-3764-4F59-BE37-4CFD8140B8A2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hlinkClick xmlns:r="http://schemas.openxmlformats.org/officeDocument/2006/relationships" r:id="rId2" action="ppaction://hlinkfile"/>
            </a:rPr>
            <a:t>People’s Needs</a:t>
          </a:r>
          <a:endParaRPr lang="en-IN" sz="2200" kern="1200" dirty="0"/>
        </a:p>
      </dsp:txBody>
      <dsp:txXfrm>
        <a:off x="2871893" y="3467946"/>
        <a:ext cx="2438400" cy="1192106"/>
      </dsp:txXfrm>
    </dsp:sp>
    <dsp:sp modelId="{070FB17E-F4F2-4CAC-A869-D550432A048C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hlinkClick xmlns:r="http://schemas.openxmlformats.org/officeDocument/2006/relationships" r:id="rId3" action="ppaction://hlinkfile"/>
            </a:rPr>
            <a:t>Technological Feasibility</a:t>
          </a:r>
          <a:endParaRPr lang="en-IN" sz="2200" kern="1200" dirty="0"/>
        </a:p>
      </dsp:txBody>
      <dsp:txXfrm>
        <a:off x="2221653" y="1316736"/>
        <a:ext cx="1625600" cy="1354666"/>
      </dsp:txXfrm>
    </dsp:sp>
    <dsp:sp modelId="{3C44BA5F-E573-4750-B32A-36A2A1D1428C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5C75-8CC9-40D8-881F-20B797BF77D7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B7EE1-C172-4CBC-A3C7-E3413BDA1F59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47B75-7BD4-4947-A8E0-AAD817D7274F}">
      <dsp:nvSpPr>
        <dsp:cNvPr id="0" name=""/>
        <dsp:cNvSpPr/>
      </dsp:nvSpPr>
      <dsp:spPr>
        <a:xfrm rot="16200000">
          <a:off x="1590278" y="-1590278"/>
          <a:ext cx="2077244" cy="525780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The Human Rule</a:t>
          </a:r>
        </a:p>
      </dsp:txBody>
      <dsp:txXfrm rot="5400000">
        <a:off x="0" y="0"/>
        <a:ext cx="5257800" cy="1557933"/>
      </dsp:txXfrm>
    </dsp:sp>
    <dsp:sp modelId="{736C2497-64C4-4BC4-9734-F3E1B20816CE}">
      <dsp:nvSpPr>
        <dsp:cNvPr id="0" name=""/>
        <dsp:cNvSpPr/>
      </dsp:nvSpPr>
      <dsp:spPr>
        <a:xfrm>
          <a:off x="5257800" y="0"/>
          <a:ext cx="5257800" cy="2077244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The Ambiguity Rule</a:t>
          </a:r>
        </a:p>
      </dsp:txBody>
      <dsp:txXfrm>
        <a:off x="5257800" y="0"/>
        <a:ext cx="5257800" cy="1557933"/>
      </dsp:txXfrm>
    </dsp:sp>
    <dsp:sp modelId="{847E909D-9807-45D8-8323-F9946C6089FA}">
      <dsp:nvSpPr>
        <dsp:cNvPr id="0" name=""/>
        <dsp:cNvSpPr/>
      </dsp:nvSpPr>
      <dsp:spPr>
        <a:xfrm rot="10800000">
          <a:off x="0" y="2077244"/>
          <a:ext cx="5257800" cy="2077244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The Re-design Rule</a:t>
          </a:r>
        </a:p>
      </dsp:txBody>
      <dsp:txXfrm rot="10800000">
        <a:off x="0" y="2596554"/>
        <a:ext cx="5257800" cy="1557933"/>
      </dsp:txXfrm>
    </dsp:sp>
    <dsp:sp modelId="{D37F6D2B-FB8F-4A5B-9131-06CDEF274EBD}">
      <dsp:nvSpPr>
        <dsp:cNvPr id="0" name=""/>
        <dsp:cNvSpPr/>
      </dsp:nvSpPr>
      <dsp:spPr>
        <a:xfrm rot="5400000">
          <a:off x="6848078" y="486965"/>
          <a:ext cx="2077244" cy="525780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The Tangibility Rule</a:t>
          </a:r>
        </a:p>
      </dsp:txBody>
      <dsp:txXfrm rot="-5400000">
        <a:off x="5257800" y="2596554"/>
        <a:ext cx="5257800" cy="1557933"/>
      </dsp:txXfrm>
    </dsp:sp>
    <dsp:sp modelId="{1C92142C-68A6-4C3E-B80D-6DEEF3FF0881}">
      <dsp:nvSpPr>
        <dsp:cNvPr id="0" name=""/>
        <dsp:cNvSpPr/>
      </dsp:nvSpPr>
      <dsp:spPr>
        <a:xfrm>
          <a:off x="3680460" y="1557933"/>
          <a:ext cx="3154680" cy="1038622"/>
        </a:xfrm>
        <a:prstGeom prst="roundRect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Design Thinking Rules</a:t>
          </a:r>
        </a:p>
      </dsp:txBody>
      <dsp:txXfrm>
        <a:off x="3731161" y="1608634"/>
        <a:ext cx="3053278" cy="93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33512-BAB4-4605-91CA-12799F0CBEA2}">
      <dsp:nvSpPr>
        <dsp:cNvPr id="0" name=""/>
        <dsp:cNvSpPr/>
      </dsp:nvSpPr>
      <dsp:spPr>
        <a:xfrm>
          <a:off x="1141" y="1052556"/>
          <a:ext cx="2226253" cy="222625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518" tIns="26670" rIns="122518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EMPATHIZE</a:t>
          </a:r>
        </a:p>
      </dsp:txBody>
      <dsp:txXfrm>
        <a:off x="327168" y="1378583"/>
        <a:ext cx="1574199" cy="1574199"/>
      </dsp:txXfrm>
    </dsp:sp>
    <dsp:sp modelId="{CC0C3247-0B76-4D60-A67F-4C8E752D0FB0}">
      <dsp:nvSpPr>
        <dsp:cNvPr id="0" name=""/>
        <dsp:cNvSpPr/>
      </dsp:nvSpPr>
      <dsp:spPr>
        <a:xfrm>
          <a:off x="1782144" y="1052556"/>
          <a:ext cx="2226253" cy="22262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518" tIns="26670" rIns="122518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IDEATE</a:t>
          </a:r>
        </a:p>
      </dsp:txBody>
      <dsp:txXfrm>
        <a:off x="2108171" y="1378583"/>
        <a:ext cx="1574199" cy="1574199"/>
      </dsp:txXfrm>
    </dsp:sp>
    <dsp:sp modelId="{A1648EDE-B13C-422D-AADD-2A9F88ECAB87}">
      <dsp:nvSpPr>
        <dsp:cNvPr id="0" name=""/>
        <dsp:cNvSpPr/>
      </dsp:nvSpPr>
      <dsp:spPr>
        <a:xfrm>
          <a:off x="3563146" y="1052556"/>
          <a:ext cx="2226253" cy="222625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518" tIns="26670" rIns="122518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DEFINE</a:t>
          </a:r>
        </a:p>
      </dsp:txBody>
      <dsp:txXfrm>
        <a:off x="3889173" y="1378583"/>
        <a:ext cx="1574199" cy="1574199"/>
      </dsp:txXfrm>
    </dsp:sp>
    <dsp:sp modelId="{7AD51E74-716D-45E3-98D5-01534814F50C}">
      <dsp:nvSpPr>
        <dsp:cNvPr id="0" name=""/>
        <dsp:cNvSpPr/>
      </dsp:nvSpPr>
      <dsp:spPr>
        <a:xfrm>
          <a:off x="5344148" y="1052556"/>
          <a:ext cx="2226253" cy="222625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518" tIns="26670" rIns="122518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PROTOTYPE</a:t>
          </a:r>
        </a:p>
      </dsp:txBody>
      <dsp:txXfrm>
        <a:off x="5670175" y="1378583"/>
        <a:ext cx="1574199" cy="1574199"/>
      </dsp:txXfrm>
    </dsp:sp>
    <dsp:sp modelId="{F6E77EB0-37CA-40DF-8340-27F0E3A341D0}">
      <dsp:nvSpPr>
        <dsp:cNvPr id="0" name=""/>
        <dsp:cNvSpPr/>
      </dsp:nvSpPr>
      <dsp:spPr>
        <a:xfrm>
          <a:off x="7125151" y="1052556"/>
          <a:ext cx="2226253" cy="222625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2518" tIns="26670" rIns="122518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TEST</a:t>
          </a:r>
        </a:p>
      </dsp:txBody>
      <dsp:txXfrm>
        <a:off x="7451178" y="1378583"/>
        <a:ext cx="1574199" cy="1574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14AB2-7EF3-4F6D-8375-48149AFEE3FB}">
      <dsp:nvSpPr>
        <dsp:cNvPr id="0" name=""/>
        <dsp:cNvSpPr/>
      </dsp:nvSpPr>
      <dsp:spPr>
        <a:xfrm>
          <a:off x="3387559" y="3168760"/>
          <a:ext cx="449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67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01151" y="3203239"/>
        <a:ext cx="22483" cy="22483"/>
      </dsp:txXfrm>
    </dsp:sp>
    <dsp:sp modelId="{3D361EA7-84DC-4F21-BA71-AAC753022086}">
      <dsp:nvSpPr>
        <dsp:cNvPr id="0" name=""/>
        <dsp:cNvSpPr/>
      </dsp:nvSpPr>
      <dsp:spPr>
        <a:xfrm>
          <a:off x="689552" y="2786062"/>
          <a:ext cx="449667" cy="42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833" y="0"/>
              </a:lnTo>
              <a:lnTo>
                <a:pt x="224833" y="428418"/>
              </a:lnTo>
              <a:lnTo>
                <a:pt x="449667" y="42841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98859" y="2984744"/>
        <a:ext cx="31054" cy="31054"/>
      </dsp:txXfrm>
    </dsp:sp>
    <dsp:sp modelId="{B49B1B71-4325-4115-9FF3-900F1807420A}">
      <dsp:nvSpPr>
        <dsp:cNvPr id="0" name=""/>
        <dsp:cNvSpPr/>
      </dsp:nvSpPr>
      <dsp:spPr>
        <a:xfrm>
          <a:off x="3387559" y="2311924"/>
          <a:ext cx="449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67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01151" y="2346402"/>
        <a:ext cx="22483" cy="22483"/>
      </dsp:txXfrm>
    </dsp:sp>
    <dsp:sp modelId="{7F909F33-207C-4940-BCD2-B9FFE3E8E27C}">
      <dsp:nvSpPr>
        <dsp:cNvPr id="0" name=""/>
        <dsp:cNvSpPr/>
      </dsp:nvSpPr>
      <dsp:spPr>
        <a:xfrm>
          <a:off x="689552" y="2357644"/>
          <a:ext cx="449667" cy="428418"/>
        </a:xfrm>
        <a:custGeom>
          <a:avLst/>
          <a:gdLst/>
          <a:ahLst/>
          <a:cxnLst/>
          <a:rect l="0" t="0" r="0" b="0"/>
          <a:pathLst>
            <a:path>
              <a:moveTo>
                <a:pt x="0" y="428418"/>
              </a:moveTo>
              <a:lnTo>
                <a:pt x="224833" y="428418"/>
              </a:lnTo>
              <a:lnTo>
                <a:pt x="224833" y="0"/>
              </a:lnTo>
              <a:lnTo>
                <a:pt x="44966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98859" y="2556326"/>
        <a:ext cx="31054" cy="31054"/>
      </dsp:txXfrm>
    </dsp:sp>
    <dsp:sp modelId="{6391174B-85E7-48E3-94E1-6C63AE797151}">
      <dsp:nvSpPr>
        <dsp:cNvPr id="0" name=""/>
        <dsp:cNvSpPr/>
      </dsp:nvSpPr>
      <dsp:spPr>
        <a:xfrm rot="16200000">
          <a:off x="-1457048" y="2443327"/>
          <a:ext cx="3607733" cy="6854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Design Thinking Examples</a:t>
          </a:r>
        </a:p>
      </dsp:txBody>
      <dsp:txXfrm>
        <a:off x="-1457048" y="2443327"/>
        <a:ext cx="3607733" cy="685469"/>
      </dsp:txXfrm>
    </dsp:sp>
    <dsp:sp modelId="{BE2B8A91-413B-4ABB-9D09-45E19F5BF4F4}">
      <dsp:nvSpPr>
        <dsp:cNvPr id="0" name=""/>
        <dsp:cNvSpPr/>
      </dsp:nvSpPr>
      <dsp:spPr>
        <a:xfrm>
          <a:off x="1139220" y="2014909"/>
          <a:ext cx="2248339" cy="6854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hlinkClick xmlns:r="http://schemas.openxmlformats.org/officeDocument/2006/relationships" r:id="rId1" action="ppaction://hlinkfile"/>
            </a:rPr>
            <a:t>The Problem</a:t>
          </a:r>
          <a:endParaRPr lang="en-IN" sz="2500" kern="1200" dirty="0"/>
        </a:p>
      </dsp:txBody>
      <dsp:txXfrm>
        <a:off x="1139220" y="2014909"/>
        <a:ext cx="2248339" cy="685469"/>
      </dsp:txXfrm>
    </dsp:sp>
    <dsp:sp modelId="{181EA344-FA8C-4F71-BBD2-2FFFC4D5EB6A}">
      <dsp:nvSpPr>
        <dsp:cNvPr id="0" name=""/>
        <dsp:cNvSpPr/>
      </dsp:nvSpPr>
      <dsp:spPr>
        <a:xfrm>
          <a:off x="3837227" y="2014909"/>
          <a:ext cx="2248339" cy="6854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hlinkClick xmlns:r="http://schemas.openxmlformats.org/officeDocument/2006/relationships" r:id="rId2" action="ppaction://hlinkfile"/>
            </a:rPr>
            <a:t>Moment of Truth</a:t>
          </a:r>
          <a:endParaRPr lang="en-IN" sz="2500" kern="1200" dirty="0"/>
        </a:p>
      </dsp:txBody>
      <dsp:txXfrm>
        <a:off x="3837227" y="2014909"/>
        <a:ext cx="2248339" cy="685469"/>
      </dsp:txXfrm>
    </dsp:sp>
    <dsp:sp modelId="{3ADD0279-EE14-4E64-B1C3-5B53DBFCE05D}">
      <dsp:nvSpPr>
        <dsp:cNvPr id="0" name=""/>
        <dsp:cNvSpPr/>
      </dsp:nvSpPr>
      <dsp:spPr>
        <a:xfrm>
          <a:off x="1139220" y="2871746"/>
          <a:ext cx="2248339" cy="6854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hlinkClick xmlns:r="http://schemas.openxmlformats.org/officeDocument/2006/relationships" r:id="rId3" action="ppaction://hlinkfile"/>
            </a:rPr>
            <a:t>Dark Houses</a:t>
          </a:r>
          <a:endParaRPr lang="en-IN" sz="2500" kern="1200" dirty="0"/>
        </a:p>
      </dsp:txBody>
      <dsp:txXfrm>
        <a:off x="1139220" y="2871746"/>
        <a:ext cx="2248339" cy="685469"/>
      </dsp:txXfrm>
    </dsp:sp>
    <dsp:sp modelId="{B2D385E7-2E80-4E48-B549-C38CB48954AA}">
      <dsp:nvSpPr>
        <dsp:cNvPr id="0" name=""/>
        <dsp:cNvSpPr/>
      </dsp:nvSpPr>
      <dsp:spPr>
        <a:xfrm>
          <a:off x="3837227" y="2871746"/>
          <a:ext cx="2248339" cy="6854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hlinkClick xmlns:r="http://schemas.openxmlformats.org/officeDocument/2006/relationships" r:id="rId4" action="ppaction://hlinkfile"/>
            </a:rPr>
            <a:t>Lit Houses</a:t>
          </a:r>
          <a:endParaRPr lang="en-IN" sz="2500" kern="1200" dirty="0"/>
        </a:p>
      </dsp:txBody>
      <dsp:txXfrm>
        <a:off x="3837227" y="2871746"/>
        <a:ext cx="2248339" cy="685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C7A9-A828-43EF-A455-7BB0A348E2C7}" type="datetimeFigureOut">
              <a:rPr lang="en-IN" smtClean="0"/>
              <a:t>5.6.18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0769-CC7F-4197-BFDD-DC7564956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Lets Observe and analyze these designs 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What can you see?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How are these designs different from the standard designs of these products?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This is Design. (not more than 2 sentences about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dirty="0"/>
              <a:t>The human rule</a:t>
            </a:r>
            <a:r>
              <a:rPr lang="en-IN" dirty="0"/>
              <a:t>, which states that all design activity is ultimately social in nature, and any social innovation will bring us back to the 'human-centric point of view'.</a:t>
            </a:r>
          </a:p>
          <a:p>
            <a:r>
              <a:rPr lang="en-IN" b="1" i="1" dirty="0"/>
              <a:t>The ambiguity rule</a:t>
            </a:r>
            <a:r>
              <a:rPr lang="en-IN" i="1" dirty="0"/>
              <a:t>,</a:t>
            </a:r>
            <a:r>
              <a:rPr lang="en-IN" dirty="0"/>
              <a:t> in which design thinkers must preserve ambiguity by experimenting at the limits of their knowledge and ability, enabling the freedom to see things differently.</a:t>
            </a:r>
          </a:p>
          <a:p>
            <a:r>
              <a:rPr lang="en-IN" b="1" i="1" dirty="0"/>
              <a:t>The re-design rule</a:t>
            </a:r>
            <a:r>
              <a:rPr lang="en-IN" dirty="0"/>
              <a:t>, where all design is re-design; this comes as a result of changing technology and social circumstances but previously solved, unchanged human needs.</a:t>
            </a:r>
          </a:p>
          <a:p>
            <a:r>
              <a:rPr lang="en-IN" b="1" i="1" dirty="0"/>
              <a:t>The tangibility rule</a:t>
            </a:r>
            <a:r>
              <a:rPr lang="en-IN" i="1" dirty="0"/>
              <a:t>,</a:t>
            </a:r>
            <a:r>
              <a:rPr lang="en-IN" dirty="0"/>
              <a:t> the concept that making ideas tangible always facilitates communication and allows designers to treat prototypes as 'communication media'.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D0769-CC7F-4197-BFDD-DC7564956E7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FFFA-6B6B-4EFE-BB74-CE1272FE4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4D2F-84FB-4BDE-9933-CB8530E3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9D4A-DB0E-407C-B11A-7531B3F4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3D2-C603-489F-AC4A-9D9F8A61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EEEC-D039-4E21-B59E-29618AB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F44A-4E4D-40AA-8AAD-18E117D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0B1C-2BBA-4A91-A406-03A3A9DE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3246-E2E0-4373-9F59-D538117D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B89C-70F5-4177-BF4D-153B600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908-511C-479A-A9DA-0D915A82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7D5BC-5D67-4207-836B-979F7813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2D5B-946E-4152-961A-78E4FAC5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D54C-A800-49EA-A3E6-86C9B61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E855-D23C-4164-82CD-27E67C88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671-B600-41C9-BDC8-743945B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D71B-A460-439A-937C-8B3C3521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6144-15BB-4507-BBCE-E096C5BD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E80C-3C93-4C54-9828-DF0EDC55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9EB8-009A-44AB-A81F-44F6CCF5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B54E-956E-4E55-917B-42269759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3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42F7-E6B2-4561-BA32-5121AD34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86B6-FD47-439F-9643-B70E0448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4C59-8280-4B23-B7A4-32CF66C0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7C50-9630-49F5-9ECD-0A648973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5A5D-E75D-4563-89AC-EE51D7CE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7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6CB-48A7-4C8D-9C5F-0A5DFB88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E7EE-F91B-48DD-BD33-2487AD599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405D7-881F-43A5-969A-C7756DF5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A2AD-AB31-43EB-9CE3-530724F8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B2C55-7D6E-4BA0-AD12-C4F30F31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65B4-0CA1-49A4-864C-F98FC95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614-2417-463C-BB8C-E5FC639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6ED2-57BA-48FD-9E70-EFA79681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5AD8-95DF-423E-B50E-199DD809B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29F2D-C2EE-4A1E-AFC8-456632C8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E457B-5ECA-49ED-A30A-2A3506B7E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FFC7F-32DC-41B0-BF0E-F5509974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D4AAA-437D-499C-8562-AAB3F2D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0A043-545B-41D3-BD37-EFDBA18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2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2F43-F9DE-4BDC-95DA-AD98C1D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1DDA5-A051-41C3-BFC0-0F260049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456B1-C05B-47D6-B6CF-CDFE5EEB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F455-6F78-44D5-B153-0D46BFE8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3AAA2-C650-4C1E-980F-7D87F5AD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74C29-CF1A-4DA6-BFC5-F26E867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4409-4F15-4B4E-89D2-69C4803F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E6D6-147B-4CC8-958C-69F2FD6B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1DE7-7B60-42EE-9317-A108D6EA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741B-BC03-4C96-B08E-CFC789DB2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0684-4568-463A-9FF1-4946C3A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93B5-E6F3-4BD9-8544-145CB2AD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4F6A-17F8-4607-9CE2-D204544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EF86-2D0A-4DB0-A9E3-08EABCA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F180F-D160-4AC0-AF37-B35CA54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325D-3DC8-44EE-9E9E-EAD163F6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CC36A-D717-4B6F-93CF-95E8A28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30335-FF36-4692-BF7D-A4326CE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668E-BC0A-435F-AFF9-C80A37BE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2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77B23-A542-4674-B1D6-D236261E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3323-1B23-4458-BA93-3FA0FA53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56EA-5B9E-41CF-8399-08887A33E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E417-63A5-4CDD-88B9-E9D2E6E88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EC55-F8A6-4EC4-B508-21342660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Design%20Thinking%20Animation.mp4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4.xml"/><Relationship Id="rId7" Type="http://schemas.openxmlformats.org/officeDocument/2006/relationships/image" Target="../media/image7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emf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0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47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4584E-9042-47A5-A050-15D1BF5B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1491175"/>
            <a:ext cx="5078437" cy="3667932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mr-IN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THINKING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mr-IN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रचना कि सोच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7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340AF3-E1CD-44A5-B0A8-95FC232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145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0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74684" y="5051014"/>
            <a:ext cx="2172764" cy="533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/>
          <p:cNvSpPr/>
          <p:nvPr/>
        </p:nvSpPr>
        <p:spPr>
          <a:xfrm>
            <a:off x="3964670" y="5051014"/>
            <a:ext cx="2172764" cy="533943"/>
          </a:xfrm>
          <a:prstGeom prst="rect">
            <a:avLst/>
          </a:prstGeom>
          <a:solidFill>
            <a:srgbClr val="C4D600"/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/>
          <p:cNvSpPr/>
          <p:nvPr/>
        </p:nvSpPr>
        <p:spPr>
          <a:xfrm>
            <a:off x="1643264" y="5051014"/>
            <a:ext cx="2172764" cy="533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/>
          <p:cNvSpPr/>
          <p:nvPr/>
        </p:nvSpPr>
        <p:spPr>
          <a:xfrm>
            <a:off x="1651585" y="3167662"/>
            <a:ext cx="2164443" cy="183906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/>
          <p:cNvSpPr/>
          <p:nvPr/>
        </p:nvSpPr>
        <p:spPr>
          <a:xfrm>
            <a:off x="3975256" y="3176806"/>
            <a:ext cx="2164443" cy="183906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-6029867"/>
              <a:satOff val="12062"/>
              <a:lumOff val="511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/>
          <p:cNvSpPr/>
          <p:nvPr/>
        </p:nvSpPr>
        <p:spPr>
          <a:xfrm>
            <a:off x="6286076" y="3167662"/>
            <a:ext cx="2164443" cy="183906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-12059734"/>
              <a:satOff val="24125"/>
              <a:lumOff val="1022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1643264" y="1239611"/>
            <a:ext cx="6802236" cy="8002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2073" y="1348041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>
                <a:solidFill>
                  <a:schemeClr val="bg1"/>
                </a:solidFill>
              </a:rPr>
              <a:t>देखिये और जानिये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8509" y="5181841"/>
            <a:ext cx="1422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Cup &amp; Saucer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44458" y="5181841"/>
            <a:ext cx="1422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Book Shelf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5918" y="5181841"/>
            <a:ext cx="1422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Bicycle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900" y="2361589"/>
            <a:ext cx="2636206" cy="26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A705-F66D-4284-BE68-E626574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3417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What is Design Thinking?</a:t>
            </a:r>
            <a:br>
              <a:rPr lang="mr-IN" dirty="0"/>
            </a:br>
            <a:r>
              <a:rPr lang="mr-IN" dirty="0"/>
              <a:t>क्या है डिजाइन थिंकिंग?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DFD084-0222-4909-A1A2-8833C229D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820944"/>
              </p:ext>
            </p:extLst>
          </p:nvPr>
        </p:nvGraphicFramePr>
        <p:xfrm>
          <a:off x="4451643" y="10096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20499-B2AF-4B6C-8F08-47C9A4F0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4835"/>
            <a:ext cx="4338711" cy="834887"/>
          </a:xfrm>
        </p:spPr>
        <p:txBody>
          <a:bodyPr>
            <a:normAutofit lnSpcReduction="10000"/>
          </a:bodyPr>
          <a:lstStyle/>
          <a:p>
            <a:r>
              <a:rPr lang="mr-IN" dirty="0">
                <a:hlinkClick r:id="rId7" action="ppaction://hlinkfile"/>
              </a:rPr>
              <a:t>एक नजरिया जो मुश्कील को हल कर सके|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958037-BB84-4E79-BA92-E86D782A4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95069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2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8936E1-79E0-49A6-9C0C-CB4C7DBC79FC}"/>
              </a:ext>
            </a:extLst>
          </p:cNvPr>
          <p:cNvGraphicFramePr/>
          <p:nvPr>
            <p:extLst/>
          </p:nvPr>
        </p:nvGraphicFramePr>
        <p:xfrm>
          <a:off x="1419727" y="717946"/>
          <a:ext cx="9352546" cy="433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E767DFD-E760-4349-AAF5-C6495AD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FIVE STEPS OF DESIGN THINKING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874C5-3B72-4EB2-A55D-9AB2789F6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485" y="3975046"/>
            <a:ext cx="1164964" cy="119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A2D1D-C0EA-430F-93D7-E2349E1A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4800" y="4062106"/>
            <a:ext cx="992929" cy="99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D1D67-F348-4570-A0BD-151F1AA4E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0140" y="3995223"/>
            <a:ext cx="1149716" cy="1144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02F4DA-2FF7-4886-A5F0-ED733680B8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6402" y="4039854"/>
            <a:ext cx="1083375" cy="1069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8D7DC-2BBF-482B-AD72-E03C13EEC0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6020" y="4016100"/>
            <a:ext cx="1065056" cy="1071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8D486-9B3B-4EE4-A913-43BB6732F9B0}"/>
              </a:ext>
            </a:extLst>
          </p:cNvPr>
          <p:cNvSpPr txBox="1"/>
          <p:nvPr/>
        </p:nvSpPr>
        <p:spPr>
          <a:xfrm>
            <a:off x="1419727" y="5402134"/>
            <a:ext cx="159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/>
              <a:t>समवेदना और </a:t>
            </a:r>
          </a:p>
          <a:p>
            <a:pPr algn="ctr"/>
            <a:r>
              <a:rPr lang="mr-IN" dirty="0"/>
              <a:t>समानुभूती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7A2B-ECCE-40EE-A1F6-432BA8F4CA7B}"/>
              </a:ext>
            </a:extLst>
          </p:cNvPr>
          <p:cNvSpPr txBox="1"/>
          <p:nvPr/>
        </p:nvSpPr>
        <p:spPr>
          <a:xfrm>
            <a:off x="3334949" y="540213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सोच विचार करना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E73AA-87A0-4CAB-9193-7BCA6B543BE1}"/>
              </a:ext>
            </a:extLst>
          </p:cNvPr>
          <p:cNvSpPr txBox="1"/>
          <p:nvPr/>
        </p:nvSpPr>
        <p:spPr>
          <a:xfrm>
            <a:off x="5328803" y="540213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निश्चित करना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1C737-9548-4718-96BA-E4CB25B421A9}"/>
              </a:ext>
            </a:extLst>
          </p:cNvPr>
          <p:cNvSpPr txBox="1"/>
          <p:nvPr/>
        </p:nvSpPr>
        <p:spPr>
          <a:xfrm>
            <a:off x="7081539" y="540213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प्रतिकृती बनाना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8E7F9-7451-43D1-8A00-3434101C4038}"/>
              </a:ext>
            </a:extLst>
          </p:cNvPr>
          <p:cNvSpPr txBox="1"/>
          <p:nvPr/>
        </p:nvSpPr>
        <p:spPr>
          <a:xfrm>
            <a:off x="8933662" y="540213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जांच करना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7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B4A13-7607-4DCC-830C-697D13B6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कुछ और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93E8A84-A5F6-4FD7-803A-F5EE113C3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310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03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3EF244-F495-4BC6-85AD-883FEC07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6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20459-C533-4A4F-9B2F-4E5A3341343C}"/>
              </a:ext>
            </a:extLst>
          </p:cNvPr>
          <p:cNvSpPr txBox="1"/>
          <p:nvPr/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mr-IN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धन्यवाद</a:t>
            </a:r>
            <a:endParaRPr lang="en-US" sz="4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775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175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Intel Clear</vt:lpstr>
      <vt:lpstr>Mangal</vt:lpstr>
      <vt:lpstr>Office Theme</vt:lpstr>
      <vt:lpstr> DESIGN THINKING रचना कि सोच</vt:lpstr>
      <vt:lpstr>Agenda</vt:lpstr>
      <vt:lpstr>PowerPoint Presentation</vt:lpstr>
      <vt:lpstr>What is Design Thinking? क्या है डिजाइन थिंकिंग?</vt:lpstr>
      <vt:lpstr>PowerPoint Presentation</vt:lpstr>
      <vt:lpstr> FIVE STEPS OF DESIGN THINKING</vt:lpstr>
      <vt:lpstr>कुछ और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Shivranjan Kolvankar</dc:creator>
  <cp:lastModifiedBy>Shivranjan Kolvankar</cp:lastModifiedBy>
  <cp:revision>31</cp:revision>
  <dcterms:created xsi:type="dcterms:W3CDTF">2018-02-03T14:39:54Z</dcterms:created>
  <dcterms:modified xsi:type="dcterms:W3CDTF">2018-06-05T05:20:01Z</dcterms:modified>
</cp:coreProperties>
</file>