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5" r:id="rId4"/>
    <p:sldId id="274" r:id="rId5"/>
    <p:sldId id="257" r:id="rId6"/>
    <p:sldId id="258" r:id="rId7"/>
    <p:sldId id="261" r:id="rId8"/>
    <p:sldId id="259" r:id="rId9"/>
    <p:sldId id="260" r:id="rId10"/>
    <p:sldId id="272" r:id="rId11"/>
    <p:sldId id="271" r:id="rId12"/>
    <p:sldId id="266" r:id="rId13"/>
    <p:sldId id="267" r:id="rId14"/>
    <p:sldId id="262" r:id="rId15"/>
    <p:sldId id="268" r:id="rId16"/>
    <p:sldId id="273" r:id="rId17"/>
    <p:sldId id="270" r:id="rId18"/>
    <p:sldId id="269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6003-EFC5-4892-B67E-D93C354AA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6E0ED-D292-4DE8-8B6C-D49BE355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5CD6-3567-4B0B-BC6E-5A5FA3CA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816F-23FC-440E-9E70-542E5CB1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68CB8-3098-459B-A693-B5C66F7B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1001-E1FD-472F-A0FB-2498C117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B97B5-B208-4F91-9E71-296C69E0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6BEB-5CA1-473F-9CBD-D56C3177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AADE-5E41-4931-8A6E-D3E9483F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761F-656C-4E45-8FA2-48B9610F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6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7853C-C7C2-4619-A34D-C98F5541C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AC71E-2B07-425A-A751-3AE7975CD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24C9-B083-461F-8643-9996ABE9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3CC4-090A-4611-BEF9-FA3E8638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E54E-7C51-48EA-B49E-4E3B375F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8172-05C6-46AA-84EE-19C991C5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8FC1-BAF1-4875-8E29-2BAB210A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FC1E-8DF5-4F79-A44B-8831320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5AB7-8C55-447F-B641-974BD716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DD51-8649-422C-9C07-E7BDE1A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EA4-8A10-4CA3-AB34-C24E379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1A08-DBD4-4DCF-8D5D-75A75FB5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AEB8-D641-4D51-9010-FEDECE6F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B889-9E0D-4C8C-984A-0FE85148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E73D-BE94-4974-85DC-F4A8D77E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7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525C-F252-4F49-B416-136007D0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88F4-2CF6-49CA-B21E-20F882F35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64113-2A6E-4BEB-9157-3B348E60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E524-64DF-4239-AA70-CE7280D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954CA-117B-4175-BD9F-EB3DF3D9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EADBB-4507-4FC8-9618-D704508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AC68-D9F1-43E6-BCCE-49C52736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E3B8-9CEA-4D3D-8467-FF18A647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FC8E-AB9D-4544-A31D-31FBF5CD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1E40A-89CF-4BD0-8A27-C36CC4E24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69AA3-A4AB-4E9A-AC77-8701DED18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B9632-8BEE-44F4-AF77-886AC7BA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47712-B5AE-44BF-AA8A-1AC36B6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5C2B-15D7-4686-93F0-D832FA79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49A2-2549-487C-A206-F1DA3B75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F5B7F-20D8-4462-9E25-2623B885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DB032-0E6A-44FA-BBB2-6CEEA8F2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4C740-41CA-4687-BA25-247A1547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5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F9DE5-E34C-4326-A51A-250F8CD8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EFB16-0DE7-4E20-8EAE-32FF0C76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067CB-DB2E-4AF5-B137-30903A97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3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97E-308C-4966-9C9A-C038DFB5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A6F-E84E-42F4-BCE2-C9BAB8DF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C5A6-A216-4A92-9A9D-03D36298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0642A-4B24-488C-9813-5618AC33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5980-E4E7-48F4-A893-66932069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0C1F3-82D6-4795-B9F8-9765F4A1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5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8E80-3A34-479D-B952-B66A6BAC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ABC9-D33F-413C-B0B9-C90B2675B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BFEBC-4ECC-4FD7-AF75-1668586D5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80E21-157D-4BA5-8436-870E6F0F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310C4-2A2A-4E1D-9B69-65041A79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8438-B9B5-450B-90D7-693A783C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19498-C43A-449E-9275-1641FD49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18BB-325A-47A7-82A5-5BEBF3638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0EAE-77D4-4538-A8F2-43911A9E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886B-E394-472D-9EB1-024A7667D00C}" type="datetimeFigureOut">
              <a:rPr lang="en-IN" smtClean="0"/>
              <a:t>6.2.18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3FAB-F5E5-4B2A-8118-23153FD31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5597-C0BB-475F-9AED-03EEF08BF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BFE0-EF0A-454C-97D6-8D02C5B4B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2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EBA13-C937-430B-9523-439FE21096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24BA221-9F29-4C7D-832D-360E7E80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5DCAE-E649-4A68-94FD-CD43E668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MECHANICAL TOOLS</a:t>
            </a:r>
          </a:p>
        </p:txBody>
      </p:sp>
    </p:spTree>
    <p:extLst>
      <p:ext uri="{BB962C8B-B14F-4D97-AF65-F5344CB8AC3E}">
        <p14:creationId xmlns:p14="http://schemas.microsoft.com/office/powerpoint/2010/main" val="337100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933571"/>
            <a:ext cx="5510771" cy="46979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tool that provides grip and mechanical advantage in applying torque/force to turn objects.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Mostly used for nuts and bolts.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Open Ended Spanner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411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101" y="1443317"/>
            <a:ext cx="5510771" cy="36784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has a movable jaw.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allows us to use different sizes of fastener heads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Adjustable Wrench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407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2152829"/>
            <a:ext cx="5510771" cy="22594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hobby knife.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can be used for precision cutting.</a:t>
            </a:r>
          </a:p>
          <a:p>
            <a:r>
              <a:rPr lang="en-US" sz="1800" dirty="0">
                <a:solidFill>
                  <a:schemeClr val="bg1"/>
                </a:solidFill>
              </a:rPr>
              <a:t>Head rotates 360 Degrees to cut at any angle.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Suitable for craft.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Art Cutter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995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Very compact and lightweight.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has retractable grip.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Ideal for thicker cuts.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632990"/>
            <a:ext cx="449483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Heavy Duty 18mm Cutter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0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6" y="632990"/>
            <a:ext cx="4658140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Hacksaw Blade with Frame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fine toothed saw.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Mainly used for metal cutting.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has a C-shaped frame that holds the blade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7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101" y="1202221"/>
            <a:ext cx="5510771" cy="41606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flexible ruler.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measure centimeter, meter, inch, foot.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Measurement Tape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919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101" y="1181556"/>
            <a:ext cx="5510771" cy="42019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hand tool.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is used to hold objects firmly.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Also useful for bending and compressing a wide range of material.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Plier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490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Small handheld device.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Used to strip/remove electrical insulation from electric wires.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Wire Stripper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130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767075"/>
            <a:ext cx="5510771" cy="30309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cutting as well as holding plier.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Long nose gives excellent control in handling objects.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Also can be used to bend, re-position and snip wire.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Needle Nose Plier</a:t>
            </a:r>
          </a:p>
        </p:txBody>
      </p:sp>
    </p:spTree>
    <p:extLst>
      <p:ext uri="{BB962C8B-B14F-4D97-AF65-F5344CB8AC3E}">
        <p14:creationId xmlns:p14="http://schemas.microsoft.com/office/powerpoint/2010/main" val="19115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06813"/>
            <a:ext cx="5510771" cy="41514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used to mark a center of a hole when drilling holes.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is used with </a:t>
            </a:r>
            <a:r>
              <a:rPr lang="en-US" sz="1800">
                <a:solidFill>
                  <a:schemeClr val="bg1"/>
                </a:solidFill>
              </a:rPr>
              <a:t>ball-peen hammer.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Center Punch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427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101" y="1092005"/>
            <a:ext cx="5510771" cy="43810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676399"/>
            <a:ext cx="4064409" cy="2339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Bore holes in a hard material like a wall or wood.</a:t>
            </a:r>
          </a:p>
          <a:p>
            <a:r>
              <a:rPr lang="en-US" sz="1800" dirty="0">
                <a:solidFill>
                  <a:schemeClr val="bg1"/>
                </a:solidFill>
              </a:rPr>
              <a:t>Electrically operated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Directions can be controlled. (Clockwise-Anticlockwise)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Electric Drill Machine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4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2763"/>
            <a:ext cx="5510771" cy="41395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Adjusts chuck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Tightening of chuck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Loosening of chuck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Chuck Wrench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499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cutting tool.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is used to remove material to create hole.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Generally circular in size.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Drill Bits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5803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101" y="1773963"/>
            <a:ext cx="5510771" cy="3017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Ball Peen Hammer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Commonly used as a tool for metalworking.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Peening face is useful for rounding off edges.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Ball face is used to make mechanical seal for two mating surfaces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1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kind of hammer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Generally do not leave any dent in workpiece.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8B781-0BF6-4A37-873A-473A71A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Mallet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721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Tweezer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class 3 lever.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Used to hold small objects.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 can use it for soldering of electrical components.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8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504869"/>
            <a:ext cx="5510771" cy="3555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File Set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hand tool.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is used to remove fine amount of material from workpiece.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is made up of case hardened steel.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Comes in various shapes.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AD9E6-B3B4-42FA-B838-78E75077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101" y="1760187"/>
            <a:ext cx="5510771" cy="3044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Screw Driver Set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tool used to insert and/or remove screws.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has two parts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Handle</a:t>
            </a:r>
          </a:p>
          <a:p>
            <a:r>
              <a:rPr lang="en-US" sz="1800" dirty="0">
                <a:solidFill>
                  <a:schemeClr val="bg1"/>
                </a:solidFill>
              </a:rPr>
              <a:t>	Drive Tip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9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419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MECHANICAL TOOLS</vt:lpstr>
      <vt:lpstr>Electric Drill Machine</vt:lpstr>
      <vt:lpstr>Chuck Wrench</vt:lpstr>
      <vt:lpstr>Drill Bits</vt:lpstr>
      <vt:lpstr>Ball Peen Hammer</vt:lpstr>
      <vt:lpstr>Mallet</vt:lpstr>
      <vt:lpstr>Tweezer</vt:lpstr>
      <vt:lpstr>File Set</vt:lpstr>
      <vt:lpstr>Screw Driver Set</vt:lpstr>
      <vt:lpstr>Open Ended Spanner</vt:lpstr>
      <vt:lpstr>Adjustable Wrench</vt:lpstr>
      <vt:lpstr>Art Cutter</vt:lpstr>
      <vt:lpstr>Heavy Duty 18mm Cutter</vt:lpstr>
      <vt:lpstr>Hacksaw Blade with Frame</vt:lpstr>
      <vt:lpstr>Measurement Tape</vt:lpstr>
      <vt:lpstr>Plier</vt:lpstr>
      <vt:lpstr>Wire Stripper</vt:lpstr>
      <vt:lpstr>Needle Nose Plier</vt:lpstr>
      <vt:lpstr>Center Punch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Shivranjan Kolvankar</dc:creator>
  <cp:lastModifiedBy>Shivranjan Kolvankar</cp:lastModifiedBy>
  <cp:revision>14</cp:revision>
  <dcterms:created xsi:type="dcterms:W3CDTF">2018-02-03T15:17:06Z</dcterms:created>
  <dcterms:modified xsi:type="dcterms:W3CDTF">2018-02-06T18:28:06Z</dcterms:modified>
</cp:coreProperties>
</file>