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74" r:id="rId5"/>
    <p:sldId id="272" r:id="rId6"/>
    <p:sldId id="296" r:id="rId7"/>
    <p:sldId id="298" r:id="rId8"/>
    <p:sldId id="314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76" r:id="rId25"/>
    <p:sldId id="273" r:id="rId26"/>
    <p:sldId id="315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BC40B-B34E-48A6-95E8-D5C43EC6BC28}" v="56" dt="2020-07-28T06:25:48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660"/>
  </p:normalViewPr>
  <p:slideViewPr>
    <p:cSldViewPr>
      <p:cViewPr varScale="1">
        <p:scale>
          <a:sx n="61" d="100"/>
          <a:sy n="61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njan Kolvankar" userId="39888a56d4b8fb5d" providerId="LiveId" clId="{031BC40B-B34E-48A6-95E8-D5C43EC6BC28}"/>
    <pc:docChg chg="undo custSel mod addSld delSld modSld sldOrd modMainMaster">
      <pc:chgData name="Shivranjan Kolvankar" userId="39888a56d4b8fb5d" providerId="LiveId" clId="{031BC40B-B34E-48A6-95E8-D5C43EC6BC28}" dt="2020-07-28T06:25:52.368" v="1307" actId="27636"/>
      <pc:docMkLst>
        <pc:docMk/>
      </pc:docMkLst>
      <pc:sldChg chg="addSp delSp modSp mod modMedia setBg modClrScheme delAnim chgLayout">
        <pc:chgData name="Shivranjan Kolvankar" userId="39888a56d4b8fb5d" providerId="LiveId" clId="{031BC40B-B34E-48A6-95E8-D5C43EC6BC28}" dt="2020-07-27T23:05:05.019" v="49" actId="20577"/>
        <pc:sldMkLst>
          <pc:docMk/>
          <pc:sldMk cId="0" sldId="256"/>
        </pc:sldMkLst>
        <pc:spChg chg="mod ord">
          <ac:chgData name="Shivranjan Kolvankar" userId="39888a56d4b8fb5d" providerId="LiveId" clId="{031BC40B-B34E-48A6-95E8-D5C43EC6BC28}" dt="2020-07-27T23:05:05.019" v="49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Shivranjan Kolvankar" userId="39888a56d4b8fb5d" providerId="LiveId" clId="{031BC40B-B34E-48A6-95E8-D5C43EC6BC28}" dt="2020-07-27T23:02:02.912" v="2" actId="700"/>
          <ac:spMkLst>
            <pc:docMk/>
            <pc:sldMk cId="0" sldId="256"/>
            <ac:spMk id="3" creationId="{00000000-0000-0000-0000-000000000000}"/>
          </ac:spMkLst>
        </pc:spChg>
        <pc:spChg chg="add del mod ord">
          <ac:chgData name="Shivranjan Kolvankar" userId="39888a56d4b8fb5d" providerId="LiveId" clId="{031BC40B-B34E-48A6-95E8-D5C43EC6BC28}" dt="2020-07-27T23:02:07.624" v="3" actId="700"/>
          <ac:spMkLst>
            <pc:docMk/>
            <pc:sldMk cId="0" sldId="256"/>
            <ac:spMk id="4" creationId="{037B554D-33BF-4566-BD39-B5EEF4B8EF63}"/>
          </ac:spMkLst>
        </pc:spChg>
        <pc:spChg chg="add del mod ord">
          <ac:chgData name="Shivranjan Kolvankar" userId="39888a56d4b8fb5d" providerId="LiveId" clId="{031BC40B-B34E-48A6-95E8-D5C43EC6BC28}" dt="2020-07-27T23:02:16.445" v="5" actId="700"/>
          <ac:spMkLst>
            <pc:docMk/>
            <pc:sldMk cId="0" sldId="256"/>
            <ac:spMk id="5" creationId="{074F5778-6890-4418-8BBA-035C21566DF0}"/>
          </ac:spMkLst>
        </pc:spChg>
        <pc:spChg chg="add del">
          <ac:chgData name="Shivranjan Kolvankar" userId="39888a56d4b8fb5d" providerId="LiveId" clId="{031BC40B-B34E-48A6-95E8-D5C43EC6BC28}" dt="2020-07-27T23:04:43.324" v="37" actId="26606"/>
          <ac:spMkLst>
            <pc:docMk/>
            <pc:sldMk cId="0" sldId="256"/>
            <ac:spMk id="7" creationId="{2A8AA5BC-4F7A-4226-8F99-6D824B226A97}"/>
          </ac:spMkLst>
        </pc:spChg>
        <pc:spChg chg="add del">
          <ac:chgData name="Shivranjan Kolvankar" userId="39888a56d4b8fb5d" providerId="LiveId" clId="{031BC40B-B34E-48A6-95E8-D5C43EC6BC28}" dt="2020-07-27T23:04:43.324" v="37" actId="26606"/>
          <ac:spMkLst>
            <pc:docMk/>
            <pc:sldMk cId="0" sldId="256"/>
            <ac:spMk id="11" creationId="{5BC87C3E-1040-4EE4-9BDB-9537F7A1B335}"/>
          </ac:spMkLst>
        </pc:spChg>
        <pc:spChg chg="add del">
          <ac:chgData name="Shivranjan Kolvankar" userId="39888a56d4b8fb5d" providerId="LiveId" clId="{031BC40B-B34E-48A6-95E8-D5C43EC6BC28}" dt="2020-07-27T23:04:43.317" v="36" actId="26606"/>
          <ac:spMkLst>
            <pc:docMk/>
            <pc:sldMk cId="0" sldId="256"/>
            <ac:spMk id="20" creationId="{2A8AA5BC-4F7A-4226-8F99-6D824B226A97}"/>
          </ac:spMkLst>
        </pc:spChg>
        <pc:spChg chg="add del">
          <ac:chgData name="Shivranjan Kolvankar" userId="39888a56d4b8fb5d" providerId="LiveId" clId="{031BC40B-B34E-48A6-95E8-D5C43EC6BC28}" dt="2020-07-27T23:04:40.689" v="34" actId="26606"/>
          <ac:spMkLst>
            <pc:docMk/>
            <pc:sldMk cId="0" sldId="256"/>
            <ac:spMk id="21" creationId="{C1DD1A8A-57D5-4A81-AD04-532B043C5611}"/>
          </ac:spMkLst>
        </pc:spChg>
        <pc:spChg chg="add del">
          <ac:chgData name="Shivranjan Kolvankar" userId="39888a56d4b8fb5d" providerId="LiveId" clId="{031BC40B-B34E-48A6-95E8-D5C43EC6BC28}" dt="2020-07-27T23:04:40.689" v="34" actId="26606"/>
          <ac:spMkLst>
            <pc:docMk/>
            <pc:sldMk cId="0" sldId="256"/>
            <ac:spMk id="23" creationId="{007891EC-4501-44ED-A8C8-B11B6DB767AB}"/>
          </ac:spMkLst>
        </pc:spChg>
        <pc:spChg chg="add del">
          <ac:chgData name="Shivranjan Kolvankar" userId="39888a56d4b8fb5d" providerId="LiveId" clId="{031BC40B-B34E-48A6-95E8-D5C43EC6BC28}" dt="2020-07-27T23:04:43.317" v="36" actId="26606"/>
          <ac:spMkLst>
            <pc:docMk/>
            <pc:sldMk cId="0" sldId="256"/>
            <ac:spMk id="24" creationId="{5BC87C3E-1040-4EE4-9BDB-9537F7A1B335}"/>
          </ac:spMkLst>
        </pc:spChg>
        <pc:spChg chg="add">
          <ac:chgData name="Shivranjan Kolvankar" userId="39888a56d4b8fb5d" providerId="LiveId" clId="{031BC40B-B34E-48A6-95E8-D5C43EC6BC28}" dt="2020-07-27T23:04:43.324" v="37" actId="26606"/>
          <ac:spMkLst>
            <pc:docMk/>
            <pc:sldMk cId="0" sldId="256"/>
            <ac:spMk id="31" creationId="{6B3BAD04-E614-4C16-8360-019FCF0045AC}"/>
          </ac:spMkLst>
        </pc:spChg>
        <pc:picChg chg="add del mod">
          <ac:chgData name="Shivranjan Kolvankar" userId="39888a56d4b8fb5d" providerId="LiveId" clId="{031BC40B-B34E-48A6-95E8-D5C43EC6BC28}" dt="2020-07-27T23:04:40.689" v="34" actId="26606"/>
          <ac:picMkLst>
            <pc:docMk/>
            <pc:sldMk cId="0" sldId="256"/>
            <ac:picMk id="17" creationId="{5161F72D-D400-4390-AD5F-DF84FE962BCD}"/>
          </ac:picMkLst>
        </pc:picChg>
        <pc:picChg chg="add">
          <ac:chgData name="Shivranjan Kolvankar" userId="39888a56d4b8fb5d" providerId="LiveId" clId="{031BC40B-B34E-48A6-95E8-D5C43EC6BC28}" dt="2020-07-27T23:04:43.324" v="37" actId="26606"/>
          <ac:picMkLst>
            <pc:docMk/>
            <pc:sldMk cId="0" sldId="256"/>
            <ac:picMk id="30" creationId="{6E1237B8-276F-46C3-BD42-C0734459D5F6}"/>
          </ac:picMkLst>
        </pc:picChg>
        <pc:cxnChg chg="add del">
          <ac:chgData name="Shivranjan Kolvankar" userId="39888a56d4b8fb5d" providerId="LiveId" clId="{031BC40B-B34E-48A6-95E8-D5C43EC6BC28}" dt="2020-07-27T23:04:43.324" v="37" actId="26606"/>
          <ac:cxnSpMkLst>
            <pc:docMk/>
            <pc:sldMk cId="0" sldId="256"/>
            <ac:cxnSpMk id="9" creationId="{911DBBF1-3229-4BD9-B3D1-B4CA571E7431}"/>
          </ac:cxnSpMkLst>
        </pc:cxnChg>
        <pc:cxnChg chg="add del">
          <ac:chgData name="Shivranjan Kolvankar" userId="39888a56d4b8fb5d" providerId="LiveId" clId="{031BC40B-B34E-48A6-95E8-D5C43EC6BC28}" dt="2020-07-27T23:04:43.324" v="37" actId="26606"/>
          <ac:cxnSpMkLst>
            <pc:docMk/>
            <pc:sldMk cId="0" sldId="256"/>
            <ac:cxnSpMk id="13" creationId="{42CDBECE-872A-4C73-9DC1-BB4E805E2CF5}"/>
          </ac:cxnSpMkLst>
        </pc:cxnChg>
        <pc:cxnChg chg="add del">
          <ac:chgData name="Shivranjan Kolvankar" userId="39888a56d4b8fb5d" providerId="LiveId" clId="{031BC40B-B34E-48A6-95E8-D5C43EC6BC28}" dt="2020-07-27T23:04:43.324" v="37" actId="26606"/>
          <ac:cxnSpMkLst>
            <pc:docMk/>
            <pc:sldMk cId="0" sldId="256"/>
            <ac:cxnSpMk id="15" creationId="{F5CD5A0B-CDD7-427C-AA42-2EECFDFA1811}"/>
          </ac:cxnSpMkLst>
        </pc:cxnChg>
        <pc:cxnChg chg="add del">
          <ac:chgData name="Shivranjan Kolvankar" userId="39888a56d4b8fb5d" providerId="LiveId" clId="{031BC40B-B34E-48A6-95E8-D5C43EC6BC28}" dt="2020-07-27T23:04:43.317" v="36" actId="26606"/>
          <ac:cxnSpMkLst>
            <pc:docMk/>
            <pc:sldMk cId="0" sldId="256"/>
            <ac:cxnSpMk id="22" creationId="{911DBBF1-3229-4BD9-B3D1-B4CA571E7431}"/>
          </ac:cxnSpMkLst>
        </pc:cxnChg>
        <pc:cxnChg chg="add del">
          <ac:chgData name="Shivranjan Kolvankar" userId="39888a56d4b8fb5d" providerId="LiveId" clId="{031BC40B-B34E-48A6-95E8-D5C43EC6BC28}" dt="2020-07-27T23:04:43.317" v="36" actId="26606"/>
          <ac:cxnSpMkLst>
            <pc:docMk/>
            <pc:sldMk cId="0" sldId="256"/>
            <ac:cxnSpMk id="26" creationId="{42CDBECE-872A-4C73-9DC1-BB4E805E2CF5}"/>
          </ac:cxnSpMkLst>
        </pc:cxnChg>
        <pc:cxnChg chg="add del">
          <ac:chgData name="Shivranjan Kolvankar" userId="39888a56d4b8fb5d" providerId="LiveId" clId="{031BC40B-B34E-48A6-95E8-D5C43EC6BC28}" dt="2020-07-27T23:04:43.317" v="36" actId="26606"/>
          <ac:cxnSpMkLst>
            <pc:docMk/>
            <pc:sldMk cId="0" sldId="256"/>
            <ac:cxnSpMk id="28" creationId="{F5CD5A0B-CDD7-427C-AA42-2EECFDFA1811}"/>
          </ac:cxnSpMkLst>
        </pc:cxnChg>
      </pc:sldChg>
      <pc:sldChg chg="addSp delSp modSp del mod ord">
        <pc:chgData name="Shivranjan Kolvankar" userId="39888a56d4b8fb5d" providerId="LiveId" clId="{031BC40B-B34E-48A6-95E8-D5C43EC6BC28}" dt="2020-07-28T02:12:21.284" v="806" actId="47"/>
        <pc:sldMkLst>
          <pc:docMk/>
          <pc:sldMk cId="0" sldId="257"/>
        </pc:sldMkLst>
        <pc:spChg chg="add del">
          <ac:chgData name="Shivranjan Kolvankar" userId="39888a56d4b8fb5d" providerId="LiveId" clId="{031BC40B-B34E-48A6-95E8-D5C43EC6BC28}" dt="2020-07-28T02:10:47.046" v="787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8T02:12:19.611" v="805" actId="21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Shivranjan Kolvankar" userId="39888a56d4b8fb5d" providerId="LiveId" clId="{031BC40B-B34E-48A6-95E8-D5C43EC6BC28}" dt="2020-07-28T02:10:47.046" v="787" actId="478"/>
          <ac:spMkLst>
            <pc:docMk/>
            <pc:sldMk cId="0" sldId="257"/>
            <ac:spMk id="5" creationId="{3F7B77E2-7DA2-43E5-A75D-3330C6CD9511}"/>
          </ac:spMkLst>
        </pc:spChg>
        <pc:spChg chg="add del mod">
          <ac:chgData name="Shivranjan Kolvankar" userId="39888a56d4b8fb5d" providerId="LiveId" clId="{031BC40B-B34E-48A6-95E8-D5C43EC6BC28}" dt="2020-07-28T02:10:43.379" v="781"/>
          <ac:spMkLst>
            <pc:docMk/>
            <pc:sldMk cId="0" sldId="257"/>
            <ac:spMk id="6" creationId="{D474C683-7188-46A2-9FE9-494A78A16407}"/>
          </ac:spMkLst>
        </pc:spChg>
      </pc:sldChg>
      <pc:sldChg chg="modSp del">
        <pc:chgData name="Shivranjan Kolvankar" userId="39888a56d4b8fb5d" providerId="LiveId" clId="{031BC40B-B34E-48A6-95E8-D5C43EC6BC28}" dt="2020-07-28T02:08:24.663" v="747" actId="47"/>
        <pc:sldMkLst>
          <pc:docMk/>
          <pc:sldMk cId="0" sldId="258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58"/>
            <ac:picMk id="4" creationId="{00000000-0000-0000-0000-000000000000}"/>
          </ac:picMkLst>
        </pc:picChg>
      </pc:sldChg>
      <pc:sldChg chg="modSp del">
        <pc:chgData name="Shivranjan Kolvankar" userId="39888a56d4b8fb5d" providerId="LiveId" clId="{031BC40B-B34E-48A6-95E8-D5C43EC6BC28}" dt="2020-07-28T02:08:26.865" v="748" actId="47"/>
        <pc:sldMkLst>
          <pc:docMk/>
          <pc:sldMk cId="0" sldId="259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59"/>
            <ac:picMk id="4" creationId="{00000000-0000-0000-0000-000000000000}"/>
          </ac:picMkLst>
        </pc:picChg>
      </pc:sldChg>
      <pc:sldChg chg="modSp del">
        <pc:chgData name="Shivranjan Kolvankar" userId="39888a56d4b8fb5d" providerId="LiveId" clId="{031BC40B-B34E-48A6-95E8-D5C43EC6BC28}" dt="2020-07-28T02:08:30.382" v="749" actId="47"/>
        <pc:sldMkLst>
          <pc:docMk/>
          <pc:sldMk cId="0" sldId="260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60"/>
            <ac:picMk id="4" creationId="{00000000-0000-0000-0000-000000000000}"/>
          </ac:picMkLst>
        </pc:picChg>
      </pc:sldChg>
      <pc:sldChg chg="modSp del">
        <pc:chgData name="Shivranjan Kolvankar" userId="39888a56d4b8fb5d" providerId="LiveId" clId="{031BC40B-B34E-48A6-95E8-D5C43EC6BC28}" dt="2020-07-28T02:08:37.573" v="750" actId="47"/>
        <pc:sldMkLst>
          <pc:docMk/>
          <pc:sldMk cId="0" sldId="261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61"/>
            <ac:picMk id="4" creationId="{00000000-0000-0000-0000-000000000000}"/>
          </ac:picMkLst>
        </pc:picChg>
      </pc:sldChg>
      <pc:sldChg chg="modSp del">
        <pc:chgData name="Shivranjan Kolvankar" userId="39888a56d4b8fb5d" providerId="LiveId" clId="{031BC40B-B34E-48A6-95E8-D5C43EC6BC28}" dt="2020-07-28T02:08:41.961" v="751" actId="47"/>
        <pc:sldMkLst>
          <pc:docMk/>
          <pc:sldMk cId="0" sldId="262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62"/>
            <ac:picMk id="4" creationId="{00000000-0000-0000-0000-000000000000}"/>
          </ac:picMkLst>
        </pc:picChg>
      </pc:sldChg>
      <pc:sldChg chg="modSp add del">
        <pc:chgData name="Shivranjan Kolvankar" userId="39888a56d4b8fb5d" providerId="LiveId" clId="{031BC40B-B34E-48A6-95E8-D5C43EC6BC28}" dt="2020-07-28T02:12:31.823" v="810" actId="47"/>
        <pc:sldMkLst>
          <pc:docMk/>
          <pc:sldMk cId="0" sldId="263"/>
        </pc:sldMkLst>
        <pc:picChg chg="mod">
          <ac:chgData name="Shivranjan Kolvankar" userId="39888a56d4b8fb5d" providerId="LiveId" clId="{031BC40B-B34E-48A6-95E8-D5C43EC6BC28}" dt="2020-07-27T23:01:56.608" v="0"/>
          <ac:picMkLst>
            <pc:docMk/>
            <pc:sldMk cId="0" sldId="263"/>
            <ac:picMk id="4" creationId="{00000000-0000-0000-0000-000000000000}"/>
          </ac:picMkLst>
        </pc:picChg>
      </pc:sldChg>
      <pc:sldChg chg="del">
        <pc:chgData name="Shivranjan Kolvankar" userId="39888a56d4b8fb5d" providerId="LiveId" clId="{031BC40B-B34E-48A6-95E8-D5C43EC6BC28}" dt="2020-07-28T02:08:22.526" v="746" actId="47"/>
        <pc:sldMkLst>
          <pc:docMk/>
          <pc:sldMk cId="0" sldId="264"/>
        </pc:sldMkLst>
      </pc:sldChg>
      <pc:sldChg chg="add del ord">
        <pc:chgData name="Shivranjan Kolvankar" userId="39888a56d4b8fb5d" providerId="LiveId" clId="{031BC40B-B34E-48A6-95E8-D5C43EC6BC28}" dt="2020-07-28T02:08:18.561" v="745" actId="47"/>
        <pc:sldMkLst>
          <pc:docMk/>
          <pc:sldMk cId="0" sldId="265"/>
        </pc:sldMkLst>
      </pc:sldChg>
      <pc:sldChg chg="add del">
        <pc:chgData name="Shivranjan Kolvankar" userId="39888a56d4b8fb5d" providerId="LiveId" clId="{031BC40B-B34E-48A6-95E8-D5C43EC6BC28}" dt="2020-07-28T02:12:24.429" v="807" actId="47"/>
        <pc:sldMkLst>
          <pc:docMk/>
          <pc:sldMk cId="0" sldId="266"/>
        </pc:sldMkLst>
      </pc:sldChg>
      <pc:sldChg chg="modSp del">
        <pc:chgData name="Shivranjan Kolvankar" userId="39888a56d4b8fb5d" providerId="LiveId" clId="{031BC40B-B34E-48A6-95E8-D5C43EC6BC28}" dt="2020-07-28T02:12:26.441" v="808" actId="47"/>
        <pc:sldMkLst>
          <pc:docMk/>
          <pc:sldMk cId="0" sldId="267"/>
        </pc:sldMkLst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4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5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9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0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1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2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3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4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k cId="0" sldId="267"/>
            <ac:spMk id="15" creationId="{00000000-0000-0000-0000-000000000000}"/>
          </ac:spMkLst>
        </pc:spChg>
      </pc:sldChg>
      <pc:sldChg chg="del">
        <pc:chgData name="Shivranjan Kolvankar" userId="39888a56d4b8fb5d" providerId="LiveId" clId="{031BC40B-B34E-48A6-95E8-D5C43EC6BC28}" dt="2020-07-28T02:12:29.799" v="809" actId="47"/>
        <pc:sldMkLst>
          <pc:docMk/>
          <pc:sldMk cId="0" sldId="268"/>
        </pc:sldMkLst>
      </pc:sldChg>
      <pc:sldChg chg="addSp delSp modSp new mod setBg modClrScheme chgLayout">
        <pc:chgData name="Shivranjan Kolvankar" userId="39888a56d4b8fb5d" providerId="LiveId" clId="{031BC40B-B34E-48A6-95E8-D5C43EC6BC28}" dt="2020-07-28T01:37:50.028" v="356" actId="1076"/>
        <pc:sldMkLst>
          <pc:docMk/>
          <pc:sldMk cId="1177408053" sldId="269"/>
        </pc:sldMkLst>
        <pc:spChg chg="del mod ord">
          <ac:chgData name="Shivranjan Kolvankar" userId="39888a56d4b8fb5d" providerId="LiveId" clId="{031BC40B-B34E-48A6-95E8-D5C43EC6BC28}" dt="2020-07-27T23:04:52.722" v="39" actId="700"/>
          <ac:spMkLst>
            <pc:docMk/>
            <pc:sldMk cId="1177408053" sldId="269"/>
            <ac:spMk id="2" creationId="{7D6435D7-AB29-46EB-A997-8A7D18232C47}"/>
          </ac:spMkLst>
        </pc:spChg>
        <pc:spChg chg="add mod ord">
          <ac:chgData name="Shivranjan Kolvankar" userId="39888a56d4b8fb5d" providerId="LiveId" clId="{031BC40B-B34E-48A6-95E8-D5C43EC6BC28}" dt="2020-07-28T01:37:50.028" v="356" actId="1076"/>
          <ac:spMkLst>
            <pc:docMk/>
            <pc:sldMk cId="1177408053" sldId="269"/>
            <ac:spMk id="3" creationId="{ADCCB9C5-EDF8-4467-9FD8-2182D8FA266C}"/>
          </ac:spMkLst>
        </pc:spChg>
        <pc:spChg chg="add del mod ord">
          <ac:chgData name="Shivranjan Kolvankar" userId="39888a56d4b8fb5d" providerId="LiveId" clId="{031BC40B-B34E-48A6-95E8-D5C43EC6BC28}" dt="2020-07-27T23:05:59.436" v="51" actId="478"/>
          <ac:spMkLst>
            <pc:docMk/>
            <pc:sldMk cId="1177408053" sldId="269"/>
            <ac:spMk id="4" creationId="{939FE02C-8F10-42C6-8ACE-4825C5B219DB}"/>
          </ac:spMkLst>
        </pc:spChg>
        <pc:spChg chg="add del mod ord">
          <ac:chgData name="Shivranjan Kolvankar" userId="39888a56d4b8fb5d" providerId="LiveId" clId="{031BC40B-B34E-48A6-95E8-D5C43EC6BC28}" dt="2020-07-27T23:13:30.090" v="90" actId="478"/>
          <ac:spMkLst>
            <pc:docMk/>
            <pc:sldMk cId="1177408053" sldId="269"/>
            <ac:spMk id="6" creationId="{EFB85757-A5E3-4570-BC55-285CE71A1AE3}"/>
          </ac:spMkLst>
        </pc:spChg>
        <pc:picChg chg="add del mod">
          <ac:chgData name="Shivranjan Kolvankar" userId="39888a56d4b8fb5d" providerId="LiveId" clId="{031BC40B-B34E-48A6-95E8-D5C43EC6BC28}" dt="2020-07-27T23:06:23.381" v="54" actId="478"/>
          <ac:picMkLst>
            <pc:docMk/>
            <pc:sldMk cId="1177408053" sldId="269"/>
            <ac:picMk id="5" creationId="{FAEFE779-7B9F-44B4-BD37-2A02D27CC3FC}"/>
          </ac:picMkLst>
        </pc:picChg>
        <pc:picChg chg="add mod">
          <ac:chgData name="Shivranjan Kolvankar" userId="39888a56d4b8fb5d" providerId="LiveId" clId="{031BC40B-B34E-48A6-95E8-D5C43EC6BC28}" dt="2020-07-27T23:13:57.031" v="94" actId="26606"/>
          <ac:picMkLst>
            <pc:docMk/>
            <pc:sldMk cId="1177408053" sldId="269"/>
            <ac:picMk id="8" creationId="{88348630-C162-4408-8B56-B61CBE5C56C8}"/>
          </ac:picMkLst>
        </pc:picChg>
      </pc:sldChg>
      <pc:sldChg chg="addSp delSp modSp new del mod setBg">
        <pc:chgData name="Shivranjan Kolvankar" userId="39888a56d4b8fb5d" providerId="LiveId" clId="{031BC40B-B34E-48A6-95E8-D5C43EC6BC28}" dt="2020-07-28T01:29:56.053" v="345" actId="47"/>
        <pc:sldMkLst>
          <pc:docMk/>
          <pc:sldMk cId="1512366713" sldId="270"/>
        </pc:sldMkLst>
        <pc:spChg chg="mod">
          <ac:chgData name="Shivranjan Kolvankar" userId="39888a56d4b8fb5d" providerId="LiveId" clId="{031BC40B-B34E-48A6-95E8-D5C43EC6BC28}" dt="2020-07-27T23:20:21.336" v="143" actId="26606"/>
          <ac:spMkLst>
            <pc:docMk/>
            <pc:sldMk cId="1512366713" sldId="270"/>
            <ac:spMk id="2" creationId="{7148312A-C971-4E28-B50E-CD2B9952D732}"/>
          </ac:spMkLst>
        </pc:spChg>
        <pc:spChg chg="del">
          <ac:chgData name="Shivranjan Kolvankar" userId="39888a56d4b8fb5d" providerId="LiveId" clId="{031BC40B-B34E-48A6-95E8-D5C43EC6BC28}" dt="2020-07-27T23:19:39.131" v="133" actId="478"/>
          <ac:spMkLst>
            <pc:docMk/>
            <pc:sldMk cId="1512366713" sldId="270"/>
            <ac:spMk id="3" creationId="{4FC9CBF5-5C79-492E-A40B-7DE52C7EB0BF}"/>
          </ac:spMkLst>
        </pc:spChg>
        <pc:spChg chg="add del">
          <ac:chgData name="Shivranjan Kolvankar" userId="39888a56d4b8fb5d" providerId="LiveId" clId="{031BC40B-B34E-48A6-95E8-D5C43EC6BC28}" dt="2020-07-27T23:20:15.212" v="140" actId="26606"/>
          <ac:spMkLst>
            <pc:docMk/>
            <pc:sldMk cId="1512366713" sldId="270"/>
            <ac:spMk id="10" creationId="{9D227AA9-5993-4378-946E-E7CBFBBA6962}"/>
          </ac:spMkLst>
        </pc:spChg>
        <pc:spChg chg="add del">
          <ac:chgData name="Shivranjan Kolvankar" userId="39888a56d4b8fb5d" providerId="LiveId" clId="{031BC40B-B34E-48A6-95E8-D5C43EC6BC28}" dt="2020-07-27T23:20:15.212" v="140" actId="26606"/>
          <ac:spMkLst>
            <pc:docMk/>
            <pc:sldMk cId="1512366713" sldId="270"/>
            <ac:spMk id="16" creationId="{7EA2FCBD-319F-4A4F-9834-E50E3DD2A028}"/>
          </ac:spMkLst>
        </pc:spChg>
        <pc:spChg chg="add del">
          <ac:chgData name="Shivranjan Kolvankar" userId="39888a56d4b8fb5d" providerId="LiveId" clId="{031BC40B-B34E-48A6-95E8-D5C43EC6BC28}" dt="2020-07-27T23:20:21.331" v="142" actId="26606"/>
          <ac:spMkLst>
            <pc:docMk/>
            <pc:sldMk cId="1512366713" sldId="270"/>
            <ac:spMk id="18" creationId="{74426AB7-D619-4515-962A-BC83909EC015}"/>
          </ac:spMkLst>
        </pc:spChg>
        <pc:spChg chg="add del">
          <ac:chgData name="Shivranjan Kolvankar" userId="39888a56d4b8fb5d" providerId="LiveId" clId="{031BC40B-B34E-48A6-95E8-D5C43EC6BC28}" dt="2020-07-27T23:20:21.331" v="142" actId="26606"/>
          <ac:spMkLst>
            <pc:docMk/>
            <pc:sldMk cId="1512366713" sldId="270"/>
            <ac:spMk id="19" creationId="{DE47DF98-723F-4AAC-ABCF-CACBC438F78F}"/>
          </ac:spMkLst>
        </pc:spChg>
        <pc:grpChg chg="add del">
          <ac:chgData name="Shivranjan Kolvankar" userId="39888a56d4b8fb5d" providerId="LiveId" clId="{031BC40B-B34E-48A6-95E8-D5C43EC6BC28}" dt="2020-07-27T23:20:15.212" v="140" actId="26606"/>
          <ac:grpSpMkLst>
            <pc:docMk/>
            <pc:sldMk cId="1512366713" sldId="270"/>
            <ac:grpSpMk id="12" creationId="{02E8B24A-E924-4EA4-951E-022F5DCF4279}"/>
          </ac:grpSpMkLst>
        </pc:grpChg>
        <pc:picChg chg="add mod">
          <ac:chgData name="Shivranjan Kolvankar" userId="39888a56d4b8fb5d" providerId="LiveId" clId="{031BC40B-B34E-48A6-95E8-D5C43EC6BC28}" dt="2020-07-28T00:03:42.398" v="342" actId="14100"/>
          <ac:picMkLst>
            <pc:docMk/>
            <pc:sldMk cId="1512366713" sldId="270"/>
            <ac:picMk id="5" creationId="{539FFE8B-BE7A-48C9-A6A9-30AD50DF8B77}"/>
          </ac:picMkLst>
        </pc:picChg>
        <pc:cxnChg chg="add del">
          <ac:chgData name="Shivranjan Kolvankar" userId="39888a56d4b8fb5d" providerId="LiveId" clId="{031BC40B-B34E-48A6-95E8-D5C43EC6BC28}" dt="2020-07-27T23:20:21.331" v="142" actId="26606"/>
          <ac:cxnSpMkLst>
            <pc:docMk/>
            <pc:sldMk cId="1512366713" sldId="270"/>
            <ac:cxnSpMk id="20" creationId="{EA29FC7C-9308-4FDE-8DCA-405668055B0F}"/>
          </ac:cxnSpMkLst>
        </pc:cxnChg>
      </pc:sldChg>
      <pc:sldChg chg="addSp delSp modSp new del mod ord">
        <pc:chgData name="Shivranjan Kolvankar" userId="39888a56d4b8fb5d" providerId="LiveId" clId="{031BC40B-B34E-48A6-95E8-D5C43EC6BC28}" dt="2020-07-27T23:58:51.772" v="273" actId="47"/>
        <pc:sldMkLst>
          <pc:docMk/>
          <pc:sldMk cId="3332061237" sldId="271"/>
        </pc:sldMkLst>
        <pc:spChg chg="mod">
          <ac:chgData name="Shivranjan Kolvankar" userId="39888a56d4b8fb5d" providerId="LiveId" clId="{031BC40B-B34E-48A6-95E8-D5C43EC6BC28}" dt="2020-07-27T23:20:45.549" v="146" actId="120"/>
          <ac:spMkLst>
            <pc:docMk/>
            <pc:sldMk cId="3332061237" sldId="271"/>
            <ac:spMk id="2" creationId="{544A5201-C046-4AA3-A84D-46D1303087E6}"/>
          </ac:spMkLst>
        </pc:spChg>
        <pc:spChg chg="del mod">
          <ac:chgData name="Shivranjan Kolvankar" userId="39888a56d4b8fb5d" providerId="LiveId" clId="{031BC40B-B34E-48A6-95E8-D5C43EC6BC28}" dt="2020-07-27T23:52:55.915" v="151" actId="931"/>
          <ac:spMkLst>
            <pc:docMk/>
            <pc:sldMk cId="3332061237" sldId="271"/>
            <ac:spMk id="3" creationId="{A576833E-9F5C-4AAE-B854-102E36A4539F}"/>
          </ac:spMkLst>
        </pc:spChg>
        <pc:picChg chg="add mod">
          <ac:chgData name="Shivranjan Kolvankar" userId="39888a56d4b8fb5d" providerId="LiveId" clId="{031BC40B-B34E-48A6-95E8-D5C43EC6BC28}" dt="2020-07-27T23:52:58.997" v="153" actId="962"/>
          <ac:picMkLst>
            <pc:docMk/>
            <pc:sldMk cId="3332061237" sldId="271"/>
            <ac:picMk id="5" creationId="{ADDFF2BB-8C36-4A07-9D6F-B23530268AB4}"/>
          </ac:picMkLst>
        </pc:picChg>
      </pc:sldChg>
      <pc:sldChg chg="addSp delSp modSp new mod ord">
        <pc:chgData name="Shivranjan Kolvankar" userId="39888a56d4b8fb5d" providerId="LiveId" clId="{031BC40B-B34E-48A6-95E8-D5C43EC6BC28}" dt="2020-07-28T01:38:50.184" v="366" actId="1076"/>
        <pc:sldMkLst>
          <pc:docMk/>
          <pc:sldMk cId="757087830" sldId="272"/>
        </pc:sldMkLst>
        <pc:spChg chg="mod">
          <ac:chgData name="Shivranjan Kolvankar" userId="39888a56d4b8fb5d" providerId="LiveId" clId="{031BC40B-B34E-48A6-95E8-D5C43EC6BC28}" dt="2020-07-28T01:38:46.189" v="365" actId="122"/>
          <ac:spMkLst>
            <pc:docMk/>
            <pc:sldMk cId="757087830" sldId="272"/>
            <ac:spMk id="2" creationId="{9E574527-DE54-4B82-8335-CDC665D0CF38}"/>
          </ac:spMkLst>
        </pc:spChg>
        <pc:spChg chg="del">
          <ac:chgData name="Shivranjan Kolvankar" userId="39888a56d4b8fb5d" providerId="LiveId" clId="{031BC40B-B34E-48A6-95E8-D5C43EC6BC28}" dt="2020-07-27T23:53:32.272" v="155" actId="931"/>
          <ac:spMkLst>
            <pc:docMk/>
            <pc:sldMk cId="757087830" sldId="272"/>
            <ac:spMk id="3" creationId="{7FD38789-27B9-4F18-923D-2E2200B038DB}"/>
          </ac:spMkLst>
        </pc:spChg>
        <pc:picChg chg="add mod">
          <ac:chgData name="Shivranjan Kolvankar" userId="39888a56d4b8fb5d" providerId="LiveId" clId="{031BC40B-B34E-48A6-95E8-D5C43EC6BC28}" dt="2020-07-28T01:38:50.184" v="366" actId="1076"/>
          <ac:picMkLst>
            <pc:docMk/>
            <pc:sldMk cId="757087830" sldId="272"/>
            <ac:picMk id="5" creationId="{A8B73D8C-D0F3-474B-9D3E-6C44704E6A94}"/>
          </ac:picMkLst>
        </pc:picChg>
      </pc:sldChg>
      <pc:sldChg chg="addSp delSp modSp new mod ord">
        <pc:chgData name="Shivranjan Kolvankar" userId="39888a56d4b8fb5d" providerId="LiveId" clId="{031BC40B-B34E-48A6-95E8-D5C43EC6BC28}" dt="2020-07-28T02:18:44.596" v="921" actId="20577"/>
        <pc:sldMkLst>
          <pc:docMk/>
          <pc:sldMk cId="1485966759" sldId="273"/>
        </pc:sldMkLst>
        <pc:spChg chg="mod">
          <ac:chgData name="Shivranjan Kolvankar" userId="39888a56d4b8fb5d" providerId="LiveId" clId="{031BC40B-B34E-48A6-95E8-D5C43EC6BC28}" dt="2020-07-28T02:18:44.596" v="921" actId="20577"/>
          <ac:spMkLst>
            <pc:docMk/>
            <pc:sldMk cId="1485966759" sldId="273"/>
            <ac:spMk id="2" creationId="{F01912A8-4C50-47A0-86D8-C543685544C3}"/>
          </ac:spMkLst>
        </pc:spChg>
        <pc:spChg chg="del">
          <ac:chgData name="Shivranjan Kolvankar" userId="39888a56d4b8fb5d" providerId="LiveId" clId="{031BC40B-B34E-48A6-95E8-D5C43EC6BC28}" dt="2020-07-27T23:53:48.723" v="159" actId="931"/>
          <ac:spMkLst>
            <pc:docMk/>
            <pc:sldMk cId="1485966759" sldId="273"/>
            <ac:spMk id="3" creationId="{B15B8EE3-0F77-4110-97C1-70B92BB40801}"/>
          </ac:spMkLst>
        </pc:spChg>
        <pc:picChg chg="add mod">
          <ac:chgData name="Shivranjan Kolvankar" userId="39888a56d4b8fb5d" providerId="LiveId" clId="{031BC40B-B34E-48A6-95E8-D5C43EC6BC28}" dt="2020-07-27T23:53:50.706" v="161" actId="962"/>
          <ac:picMkLst>
            <pc:docMk/>
            <pc:sldMk cId="1485966759" sldId="273"/>
            <ac:picMk id="5" creationId="{31AA81AD-A511-47FE-92BE-457C396D5D30}"/>
          </ac:picMkLst>
        </pc:picChg>
      </pc:sldChg>
      <pc:sldChg chg="addSp delSp modSp new mod ord">
        <pc:chgData name="Shivranjan Kolvankar" userId="39888a56d4b8fb5d" providerId="LiveId" clId="{031BC40B-B34E-48A6-95E8-D5C43EC6BC28}" dt="2020-07-28T01:38:19.430" v="360" actId="1076"/>
        <pc:sldMkLst>
          <pc:docMk/>
          <pc:sldMk cId="2291050565" sldId="274"/>
        </pc:sldMkLst>
        <pc:spChg chg="mod">
          <ac:chgData name="Shivranjan Kolvankar" userId="39888a56d4b8fb5d" providerId="LiveId" clId="{031BC40B-B34E-48A6-95E8-D5C43EC6BC28}" dt="2020-07-28T01:38:16.446" v="359" actId="122"/>
          <ac:spMkLst>
            <pc:docMk/>
            <pc:sldMk cId="2291050565" sldId="274"/>
            <ac:spMk id="2" creationId="{34B4A6B3-FCD2-4C1A-A2BE-67E2803989CD}"/>
          </ac:spMkLst>
        </pc:spChg>
        <pc:spChg chg="del">
          <ac:chgData name="Shivranjan Kolvankar" userId="39888a56d4b8fb5d" providerId="LiveId" clId="{031BC40B-B34E-48A6-95E8-D5C43EC6BC28}" dt="2020-07-27T23:54:02.315" v="163" actId="931"/>
          <ac:spMkLst>
            <pc:docMk/>
            <pc:sldMk cId="2291050565" sldId="274"/>
            <ac:spMk id="3" creationId="{F9A2B4A3-B5B4-4686-A5A8-078EB2381AD1}"/>
          </ac:spMkLst>
        </pc:spChg>
        <pc:picChg chg="add mod">
          <ac:chgData name="Shivranjan Kolvankar" userId="39888a56d4b8fb5d" providerId="LiveId" clId="{031BC40B-B34E-48A6-95E8-D5C43EC6BC28}" dt="2020-07-28T01:38:19.430" v="360" actId="1076"/>
          <ac:picMkLst>
            <pc:docMk/>
            <pc:sldMk cId="2291050565" sldId="274"/>
            <ac:picMk id="5" creationId="{67306A0F-2976-4C1E-8A45-54787BC6D201}"/>
          </ac:picMkLst>
        </pc:picChg>
      </pc:sldChg>
      <pc:sldChg chg="addSp delSp modSp new mod ord">
        <pc:chgData name="Shivranjan Kolvankar" userId="39888a56d4b8fb5d" providerId="LiveId" clId="{031BC40B-B34E-48A6-95E8-D5C43EC6BC28}" dt="2020-07-28T01:37:45.248" v="355" actId="1076"/>
        <pc:sldMkLst>
          <pc:docMk/>
          <pc:sldMk cId="1419359081" sldId="275"/>
        </pc:sldMkLst>
        <pc:spChg chg="mod">
          <ac:chgData name="Shivranjan Kolvankar" userId="39888a56d4b8fb5d" providerId="LiveId" clId="{031BC40B-B34E-48A6-95E8-D5C43EC6BC28}" dt="2020-07-28T01:37:41.515" v="354" actId="122"/>
          <ac:spMkLst>
            <pc:docMk/>
            <pc:sldMk cId="1419359081" sldId="275"/>
            <ac:spMk id="2" creationId="{639C7B39-49DA-4462-818E-986FF04EC18B}"/>
          </ac:spMkLst>
        </pc:spChg>
        <pc:spChg chg="del">
          <ac:chgData name="Shivranjan Kolvankar" userId="39888a56d4b8fb5d" providerId="LiveId" clId="{031BC40B-B34E-48A6-95E8-D5C43EC6BC28}" dt="2020-07-27T23:54:12.460" v="167" actId="931"/>
          <ac:spMkLst>
            <pc:docMk/>
            <pc:sldMk cId="1419359081" sldId="275"/>
            <ac:spMk id="3" creationId="{83BE7E0F-A0FD-4D5C-A023-78977235BD34}"/>
          </ac:spMkLst>
        </pc:spChg>
        <pc:picChg chg="add mod">
          <ac:chgData name="Shivranjan Kolvankar" userId="39888a56d4b8fb5d" providerId="LiveId" clId="{031BC40B-B34E-48A6-95E8-D5C43EC6BC28}" dt="2020-07-28T01:37:45.248" v="355" actId="1076"/>
          <ac:picMkLst>
            <pc:docMk/>
            <pc:sldMk cId="1419359081" sldId="275"/>
            <ac:picMk id="5" creationId="{648C1F79-C61F-4E36-B032-5BE4EB79768F}"/>
          </ac:picMkLst>
        </pc:picChg>
      </pc:sldChg>
      <pc:sldChg chg="addSp delSp modSp new mod ord">
        <pc:chgData name="Shivranjan Kolvankar" userId="39888a56d4b8fb5d" providerId="LiveId" clId="{031BC40B-B34E-48A6-95E8-D5C43EC6BC28}" dt="2020-07-28T06:25:52.368" v="1307" actId="27636"/>
        <pc:sldMkLst>
          <pc:docMk/>
          <pc:sldMk cId="2707543030" sldId="276"/>
        </pc:sldMkLst>
        <pc:spChg chg="mod">
          <ac:chgData name="Shivranjan Kolvankar" userId="39888a56d4b8fb5d" providerId="LiveId" clId="{031BC40B-B34E-48A6-95E8-D5C43EC6BC28}" dt="2020-07-28T02:18:35.950" v="917" actId="20577"/>
          <ac:spMkLst>
            <pc:docMk/>
            <pc:sldMk cId="2707543030" sldId="276"/>
            <ac:spMk id="2" creationId="{9DB1A986-CE45-46B5-A227-4E06CE2C2153}"/>
          </ac:spMkLst>
        </pc:spChg>
        <pc:spChg chg="del">
          <ac:chgData name="Shivranjan Kolvankar" userId="39888a56d4b8fb5d" providerId="LiveId" clId="{031BC40B-B34E-48A6-95E8-D5C43EC6BC28}" dt="2020-07-27T23:54:20.855" v="171" actId="931"/>
          <ac:spMkLst>
            <pc:docMk/>
            <pc:sldMk cId="2707543030" sldId="276"/>
            <ac:spMk id="3" creationId="{7990DA4F-EA72-4778-AC28-684389FC7518}"/>
          </ac:spMkLst>
        </pc:spChg>
        <pc:spChg chg="add mod">
          <ac:chgData name="Shivranjan Kolvankar" userId="39888a56d4b8fb5d" providerId="LiveId" clId="{031BC40B-B34E-48A6-95E8-D5C43EC6BC28}" dt="2020-07-28T06:25:52.368" v="1307" actId="27636"/>
          <ac:spMkLst>
            <pc:docMk/>
            <pc:sldMk cId="2707543030" sldId="276"/>
            <ac:spMk id="4" creationId="{87E11F6B-B6A9-41C8-96C5-F92DA76794CA}"/>
          </ac:spMkLst>
        </pc:spChg>
        <pc:picChg chg="add mod">
          <ac:chgData name="Shivranjan Kolvankar" userId="39888a56d4b8fb5d" providerId="LiveId" clId="{031BC40B-B34E-48A6-95E8-D5C43EC6BC28}" dt="2020-07-27T23:54:23.017" v="173" actId="962"/>
          <ac:picMkLst>
            <pc:docMk/>
            <pc:sldMk cId="2707543030" sldId="276"/>
            <ac:picMk id="5" creationId="{87E92DA5-7D4A-4459-97A3-DD11B0870976}"/>
          </ac:picMkLst>
        </pc:picChg>
      </pc:sldChg>
      <pc:sldChg chg="addSp delSp modSp new del mod">
        <pc:chgData name="Shivranjan Kolvankar" userId="39888a56d4b8fb5d" providerId="LiveId" clId="{031BC40B-B34E-48A6-95E8-D5C43EC6BC28}" dt="2020-07-28T02:05:32.550" v="736" actId="47"/>
        <pc:sldMkLst>
          <pc:docMk/>
          <pc:sldMk cId="2209329901" sldId="277"/>
        </pc:sldMkLst>
        <pc:spChg chg="add del">
          <ac:chgData name="Shivranjan Kolvankar" userId="39888a56d4b8fb5d" providerId="LiveId" clId="{031BC40B-B34E-48A6-95E8-D5C43EC6BC28}" dt="2020-07-28T02:02:00.630" v="592"/>
          <ac:spMkLst>
            <pc:docMk/>
            <pc:sldMk cId="2209329901" sldId="277"/>
            <ac:spMk id="3" creationId="{2B1D8F38-2330-4B92-834A-C5CDAC5E2663}"/>
          </ac:spMkLst>
        </pc:spChg>
        <pc:spChg chg="add del mod">
          <ac:chgData name="Shivranjan Kolvankar" userId="39888a56d4b8fb5d" providerId="LiveId" clId="{031BC40B-B34E-48A6-95E8-D5C43EC6BC28}" dt="2020-07-28T02:01:55.388" v="591"/>
          <ac:spMkLst>
            <pc:docMk/>
            <pc:sldMk cId="2209329901" sldId="277"/>
            <ac:spMk id="4" creationId="{A133DD34-2817-4D56-BF02-3BB6718B03F7}"/>
          </ac:spMkLst>
        </pc:spChg>
        <pc:spChg chg="add del mod">
          <ac:chgData name="Shivranjan Kolvankar" userId="39888a56d4b8fb5d" providerId="LiveId" clId="{031BC40B-B34E-48A6-95E8-D5C43EC6BC28}" dt="2020-07-28T02:05:19.717" v="731" actId="21"/>
          <ac:spMkLst>
            <pc:docMk/>
            <pc:sldMk cId="2209329901" sldId="277"/>
            <ac:spMk id="5" creationId="{90B23908-2575-4D4C-B170-DBFFEAC481F3}"/>
          </ac:spMkLst>
        </pc:spChg>
        <pc:spChg chg="add mod">
          <ac:chgData name="Shivranjan Kolvankar" userId="39888a56d4b8fb5d" providerId="LiveId" clId="{031BC40B-B34E-48A6-95E8-D5C43EC6BC28}" dt="2020-07-28T02:05:19.717" v="731" actId="21"/>
          <ac:spMkLst>
            <pc:docMk/>
            <pc:sldMk cId="2209329901" sldId="277"/>
            <ac:spMk id="6" creationId="{F89F3209-2F5A-4883-8415-BC4B4E073D6A}"/>
          </ac:spMkLst>
        </pc:spChg>
      </pc:sldChg>
      <pc:sldChg chg="addSp delSp modSp add del mod modClrScheme chgLayout">
        <pc:chgData name="Shivranjan Kolvankar" userId="39888a56d4b8fb5d" providerId="LiveId" clId="{031BC40B-B34E-48A6-95E8-D5C43EC6BC28}" dt="2020-07-28T02:05:56.019" v="739" actId="47"/>
        <pc:sldMkLst>
          <pc:docMk/>
          <pc:sldMk cId="2787500444" sldId="278"/>
        </pc:sldMkLst>
        <pc:spChg chg="del mod ord">
          <ac:chgData name="Shivranjan Kolvankar" userId="39888a56d4b8fb5d" providerId="LiveId" clId="{031BC40B-B34E-48A6-95E8-D5C43EC6BC28}" dt="2020-07-28T01:42:11.416" v="408" actId="478"/>
          <ac:spMkLst>
            <pc:docMk/>
            <pc:sldMk cId="2787500444" sldId="278"/>
            <ac:spMk id="2" creationId="{00000000-0000-0000-0000-000000000000}"/>
          </ac:spMkLst>
        </pc:spChg>
        <pc:spChg chg="add del mod">
          <ac:chgData name="Shivranjan Kolvankar" userId="39888a56d4b8fb5d" providerId="LiveId" clId="{031BC40B-B34E-48A6-95E8-D5C43EC6BC28}" dt="2020-07-28T01:42:13.399" v="409" actId="478"/>
          <ac:spMkLst>
            <pc:docMk/>
            <pc:sldMk cId="2787500444" sldId="278"/>
            <ac:spMk id="4" creationId="{B8120C49-8537-4E18-A03D-D2C46379D16B}"/>
          </ac:spMkLst>
        </pc:spChg>
        <pc:spChg chg="mod ord">
          <ac:chgData name="Shivranjan Kolvankar" userId="39888a56d4b8fb5d" providerId="LiveId" clId="{031BC40B-B34E-48A6-95E8-D5C43EC6BC28}" dt="2020-07-28T01:40:50.227" v="372" actId="700"/>
          <ac:spMkLst>
            <pc:docMk/>
            <pc:sldMk cId="2787500444" sldId="278"/>
            <ac:spMk id="5" creationId="{00000000-0000-0000-0000-000000000000}"/>
          </ac:spMkLst>
        </pc:spChg>
        <pc:spChg chg="mod ord">
          <ac:chgData name="Shivranjan Kolvankar" userId="39888a56d4b8fb5d" providerId="LiveId" clId="{031BC40B-B34E-48A6-95E8-D5C43EC6BC28}" dt="2020-07-28T01:40:50.227" v="372" actId="700"/>
          <ac:spMkLst>
            <pc:docMk/>
            <pc:sldMk cId="2787500444" sldId="278"/>
            <ac:spMk id="8" creationId="{72F04399-F66C-4DF7-B518-B9A0A4405FA7}"/>
          </ac:spMkLst>
        </pc:spChg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2122961929" sldId="279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247824585" sldId="280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65249183" sldId="281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3144543389" sldId="282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1072929528" sldId="283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3707605809" sldId="284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1026368200" sldId="285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628694474" sldId="286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1706175297" sldId="287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1217728250" sldId="288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3761347111" sldId="289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2538253861" sldId="290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2710503346" sldId="291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3406219717" sldId="292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1793168790" sldId="293"/>
        </pc:sldMkLst>
      </pc:sldChg>
      <pc:sldChg chg="add del">
        <pc:chgData name="Shivranjan Kolvankar" userId="39888a56d4b8fb5d" providerId="LiveId" clId="{031BC40B-B34E-48A6-95E8-D5C43EC6BC28}" dt="2020-07-28T02:05:46.776" v="737" actId="2696"/>
        <pc:sldMkLst>
          <pc:docMk/>
          <pc:sldMk cId="673873675" sldId="294"/>
        </pc:sldMkLst>
      </pc:sldChg>
      <pc:sldChg chg="modSp new del mod">
        <pc:chgData name="Shivranjan Kolvankar" userId="39888a56d4b8fb5d" providerId="LiveId" clId="{031BC40B-B34E-48A6-95E8-D5C43EC6BC28}" dt="2020-07-28T02:18:56.176" v="922" actId="47"/>
        <pc:sldMkLst>
          <pc:docMk/>
          <pc:sldMk cId="3683234578" sldId="295"/>
        </pc:sldMkLst>
        <pc:spChg chg="mod">
          <ac:chgData name="Shivranjan Kolvankar" userId="39888a56d4b8fb5d" providerId="LiveId" clId="{031BC40B-B34E-48A6-95E8-D5C43EC6BC28}" dt="2020-07-28T01:41:17.605" v="387" actId="20577"/>
          <ac:spMkLst>
            <pc:docMk/>
            <pc:sldMk cId="3683234578" sldId="295"/>
            <ac:spMk id="2" creationId="{E6C644E8-DCDF-42B3-BD3F-6EA597FFB84E}"/>
          </ac:spMkLst>
        </pc:spChg>
      </pc:sldChg>
      <pc:sldChg chg="addSp delSp modSp new add del mod">
        <pc:chgData name="Shivranjan Kolvankar" userId="39888a56d4b8fb5d" providerId="LiveId" clId="{031BC40B-B34E-48A6-95E8-D5C43EC6BC28}" dt="2020-07-28T06:12:43.325" v="1103" actId="27636"/>
        <pc:sldMkLst>
          <pc:docMk/>
          <pc:sldMk cId="3756221621" sldId="296"/>
        </pc:sldMkLst>
        <pc:spChg chg="add del mod">
          <ac:chgData name="Shivranjan Kolvankar" userId="39888a56d4b8fb5d" providerId="LiveId" clId="{031BC40B-B34E-48A6-95E8-D5C43EC6BC28}" dt="2020-07-28T02:10:44.284" v="782" actId="21"/>
          <ac:spMkLst>
            <pc:docMk/>
            <pc:sldMk cId="3756221621" sldId="296"/>
            <ac:spMk id="2" creationId="{A763C406-7678-477C-BC12-39CEC1EA690B}"/>
          </ac:spMkLst>
        </pc:spChg>
        <pc:spChg chg="mod">
          <ac:chgData name="Shivranjan Kolvankar" userId="39888a56d4b8fb5d" providerId="LiveId" clId="{031BC40B-B34E-48A6-95E8-D5C43EC6BC28}" dt="2020-07-28T06:12:43.325" v="1103" actId="27636"/>
          <ac:spMkLst>
            <pc:docMk/>
            <pc:sldMk cId="3756221621" sldId="296"/>
            <ac:spMk id="3" creationId="{16EE2600-9561-4EB5-9AA3-C2AADE72A1A1}"/>
          </ac:spMkLst>
        </pc:spChg>
        <pc:spChg chg="add del mod">
          <ac:chgData name="Shivranjan Kolvankar" userId="39888a56d4b8fb5d" providerId="LiveId" clId="{031BC40B-B34E-48A6-95E8-D5C43EC6BC28}" dt="2020-07-28T02:10:44.284" v="782" actId="21"/>
          <ac:spMkLst>
            <pc:docMk/>
            <pc:sldMk cId="3756221621" sldId="296"/>
            <ac:spMk id="5" creationId="{ECE9AEE8-73EE-480F-B28C-7ECE46334DE6}"/>
          </ac:spMkLst>
        </pc:spChg>
      </pc:sldChg>
      <pc:sldChg chg="addSp delSp modSp add del mod chgLayout">
        <pc:chgData name="Shivranjan Kolvankar" userId="39888a56d4b8fb5d" providerId="LiveId" clId="{031BC40B-B34E-48A6-95E8-D5C43EC6BC28}" dt="2020-07-28T02:05:57.608" v="740" actId="47"/>
        <pc:sldMkLst>
          <pc:docMk/>
          <pc:sldMk cId="21670410" sldId="297"/>
        </pc:sldMkLst>
        <pc:spChg chg="add del mod ord">
          <ac:chgData name="Shivranjan Kolvankar" userId="39888a56d4b8fb5d" providerId="LiveId" clId="{031BC40B-B34E-48A6-95E8-D5C43EC6BC28}" dt="2020-07-28T01:44:18.391" v="413" actId="478"/>
          <ac:spMkLst>
            <pc:docMk/>
            <pc:sldMk cId="21670410" sldId="297"/>
            <ac:spMk id="2" creationId="{7D8CEDD9-CCAB-4C50-84B2-19979ADFD5EA}"/>
          </ac:spMkLst>
        </pc:spChg>
        <pc:spChg chg="add del mod ord">
          <ac:chgData name="Shivranjan Kolvankar" userId="39888a56d4b8fb5d" providerId="LiveId" clId="{031BC40B-B34E-48A6-95E8-D5C43EC6BC28}" dt="2020-07-28T01:54:55.022" v="472" actId="478"/>
          <ac:spMkLst>
            <pc:docMk/>
            <pc:sldMk cId="21670410" sldId="297"/>
            <ac:spMk id="3" creationId="{213920EA-D1D3-4BA1-9808-4D02B4F4BBF5}"/>
          </ac:spMkLst>
        </pc:spChg>
        <pc:spChg chg="add del mod">
          <ac:chgData name="Shivranjan Kolvankar" userId="39888a56d4b8fb5d" providerId="LiveId" clId="{031BC40B-B34E-48A6-95E8-D5C43EC6BC28}" dt="2020-07-28T01:54:57.968" v="473" actId="478"/>
          <ac:spMkLst>
            <pc:docMk/>
            <pc:sldMk cId="21670410" sldId="297"/>
            <ac:spMk id="6" creationId="{801C854D-0906-450D-98F3-5BA887967557}"/>
          </ac:spMkLst>
        </pc:spChg>
        <pc:spChg chg="add del mod">
          <ac:chgData name="Shivranjan Kolvankar" userId="39888a56d4b8fb5d" providerId="LiveId" clId="{031BC40B-B34E-48A6-95E8-D5C43EC6BC28}" dt="2020-07-28T02:05:13.883" v="730" actId="478"/>
          <ac:spMkLst>
            <pc:docMk/>
            <pc:sldMk cId="21670410" sldId="297"/>
            <ac:spMk id="40" creationId="{C2EEC2E6-E74A-4AE2-BF62-213917C44702}"/>
          </ac:spMkLst>
        </pc:spChg>
        <pc:spChg chg="add mod">
          <ac:chgData name="Shivranjan Kolvankar" userId="39888a56d4b8fb5d" providerId="LiveId" clId="{031BC40B-B34E-48A6-95E8-D5C43EC6BC28}" dt="2020-07-28T02:05:28.999" v="735" actId="1076"/>
          <ac:spMkLst>
            <pc:docMk/>
            <pc:sldMk cId="21670410" sldId="297"/>
            <ac:spMk id="41" creationId="{51625F86-8AFC-4845-981C-F20F80B00FA2}"/>
          </ac:spMkLst>
        </pc:spChg>
        <pc:grpChg chg="del">
          <ac:chgData name="Shivranjan Kolvankar" userId="39888a56d4b8fb5d" providerId="LiveId" clId="{031BC40B-B34E-48A6-95E8-D5C43EC6BC28}" dt="2020-07-28T01:44:27.092" v="415" actId="478"/>
          <ac:grpSpMkLst>
            <pc:docMk/>
            <pc:sldMk cId="21670410" sldId="297"/>
            <ac:grpSpMk id="68" creationId="{93E8680D-2F11-499E-9810-751568061B0F}"/>
          </ac:grpSpMkLst>
        </pc:grpChg>
        <pc:grpChg chg="del">
          <ac:chgData name="Shivranjan Kolvankar" userId="39888a56d4b8fb5d" providerId="LiveId" clId="{031BC40B-B34E-48A6-95E8-D5C43EC6BC28}" dt="2020-07-28T01:44:09.955" v="411" actId="478"/>
          <ac:grpSpMkLst>
            <pc:docMk/>
            <pc:sldMk cId="21670410" sldId="297"/>
            <ac:grpSpMk id="84" creationId="{70F1E412-F94D-4644-AC7D-7DE4AAAF0255}"/>
          </ac:grpSpMkLst>
        </pc:grpChg>
      </pc:sldChg>
      <pc:sldChg chg="addSp delSp modSp add mod">
        <pc:chgData name="Shivranjan Kolvankar" userId="39888a56d4b8fb5d" providerId="LiveId" clId="{031BC40B-B34E-48A6-95E8-D5C43EC6BC28}" dt="2020-07-28T02:17:06.217" v="862" actId="1076"/>
        <pc:sldMkLst>
          <pc:docMk/>
          <pc:sldMk cId="2122961929" sldId="298"/>
        </pc:sldMkLst>
        <pc:spChg chg="add del">
          <ac:chgData name="Shivranjan Kolvankar" userId="39888a56d4b8fb5d" providerId="LiveId" clId="{031BC40B-B34E-48A6-95E8-D5C43EC6BC28}" dt="2020-07-28T02:15:07.260" v="818" actId="478"/>
          <ac:spMkLst>
            <pc:docMk/>
            <pc:sldMk cId="2122961929" sldId="298"/>
            <ac:spMk id="2" creationId="{75C143AC-0E3D-4E12-90E4-B26A3D4DB0C0}"/>
          </ac:spMkLst>
        </pc:spChg>
        <pc:spChg chg="add del mod">
          <ac:chgData name="Shivranjan Kolvankar" userId="39888a56d4b8fb5d" providerId="LiveId" clId="{031BC40B-B34E-48A6-95E8-D5C43EC6BC28}" dt="2020-07-28T02:17:06.217" v="862" actId="1076"/>
          <ac:spMkLst>
            <pc:docMk/>
            <pc:sldMk cId="2122961929" sldId="298"/>
            <ac:spMk id="3" creationId="{61B28F2F-1E30-4AA1-92E8-671AF8C99FCC}"/>
          </ac:spMkLst>
        </pc:spChg>
        <pc:grpChg chg="del">
          <ac:chgData name="Shivranjan Kolvankar" userId="39888a56d4b8fb5d" providerId="LiveId" clId="{031BC40B-B34E-48A6-95E8-D5C43EC6BC28}" dt="2020-07-28T02:12:08.297" v="804" actId="478"/>
          <ac:grpSpMkLst>
            <pc:docMk/>
            <pc:sldMk cId="2122961929" sldId="298"/>
            <ac:grpSpMk id="68" creationId="{93E8680D-2F11-499E-9810-751568061B0F}"/>
          </ac:grpSpMkLst>
        </pc:grpChg>
        <pc:grpChg chg="del">
          <ac:chgData name="Shivranjan Kolvankar" userId="39888a56d4b8fb5d" providerId="LiveId" clId="{031BC40B-B34E-48A6-95E8-D5C43EC6BC28}" dt="2020-07-28T02:12:02.788" v="803" actId="478"/>
          <ac:grpSpMkLst>
            <pc:docMk/>
            <pc:sldMk cId="2122961929" sldId="298"/>
            <ac:grpSpMk id="84" creationId="{70F1E412-F94D-4644-AC7D-7DE4AAAF0255}"/>
          </ac:grpSpMkLst>
        </pc:grpChg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247824585" sldId="299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65249183" sldId="300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3144543389" sldId="301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1072929528" sldId="302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3707605809" sldId="303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1026368200" sldId="304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628694474" sldId="305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1706175297" sldId="306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1217728250" sldId="307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3761347111" sldId="308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2538253861" sldId="309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2710503346" sldId="310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3406219717" sldId="311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1793168790" sldId="312"/>
        </pc:sldMkLst>
      </pc:sldChg>
      <pc:sldChg chg="add">
        <pc:chgData name="Shivranjan Kolvankar" userId="39888a56d4b8fb5d" providerId="LiveId" clId="{031BC40B-B34E-48A6-95E8-D5C43EC6BC28}" dt="2020-07-28T02:05:50.617" v="738" actId="22"/>
        <pc:sldMkLst>
          <pc:docMk/>
          <pc:sldMk cId="673873675" sldId="313"/>
        </pc:sldMkLst>
      </pc:sldChg>
      <pc:sldChg chg="addSp delSp add mod ord">
        <pc:chgData name="Shivranjan Kolvankar" userId="39888a56d4b8fb5d" providerId="LiveId" clId="{031BC40B-B34E-48A6-95E8-D5C43EC6BC28}" dt="2020-07-28T02:17:28.704" v="864" actId="478"/>
        <pc:sldMkLst>
          <pc:docMk/>
          <pc:sldMk cId="2179233070" sldId="314"/>
        </pc:sldMkLst>
        <pc:grpChg chg="add del">
          <ac:chgData name="Shivranjan Kolvankar" userId="39888a56d4b8fb5d" providerId="LiveId" clId="{031BC40B-B34E-48A6-95E8-D5C43EC6BC28}" dt="2020-07-28T02:17:28.704" v="864" actId="478"/>
          <ac:grpSpMkLst>
            <pc:docMk/>
            <pc:sldMk cId="2179233070" sldId="314"/>
            <ac:grpSpMk id="84" creationId="{70F1E412-F94D-4644-AC7D-7DE4AAAF0255}"/>
          </ac:grpSpMkLst>
        </pc:grpChg>
      </pc:sldChg>
      <pc:sldChg chg="modSp new mod">
        <pc:chgData name="Shivranjan Kolvankar" userId="39888a56d4b8fb5d" providerId="LiveId" clId="{031BC40B-B34E-48A6-95E8-D5C43EC6BC28}" dt="2020-07-28T06:17:14.785" v="1213" actId="20577"/>
        <pc:sldMkLst>
          <pc:docMk/>
          <pc:sldMk cId="1612834993" sldId="315"/>
        </pc:sldMkLst>
        <pc:spChg chg="mod">
          <ac:chgData name="Shivranjan Kolvankar" userId="39888a56d4b8fb5d" providerId="LiveId" clId="{031BC40B-B34E-48A6-95E8-D5C43EC6BC28}" dt="2020-07-28T06:10:58.937" v="950" actId="20577"/>
          <ac:spMkLst>
            <pc:docMk/>
            <pc:sldMk cId="1612834993" sldId="315"/>
            <ac:spMk id="2" creationId="{1629589E-9239-4119-AB37-44779E3C92AA}"/>
          </ac:spMkLst>
        </pc:spChg>
        <pc:spChg chg="mod">
          <ac:chgData name="Shivranjan Kolvankar" userId="39888a56d4b8fb5d" providerId="LiveId" clId="{031BC40B-B34E-48A6-95E8-D5C43EC6BC28}" dt="2020-07-28T06:17:14.785" v="1213" actId="20577"/>
          <ac:spMkLst>
            <pc:docMk/>
            <pc:sldMk cId="1612834993" sldId="315"/>
            <ac:spMk id="3" creationId="{A792604D-A58C-4A63-AFA4-5124BF3DE238}"/>
          </ac:spMkLst>
        </pc:spChg>
      </pc:sldChg>
      <pc:sldChg chg="addSp delSp modSp new mod setBg">
        <pc:chgData name="Shivranjan Kolvankar" userId="39888a56d4b8fb5d" providerId="LiveId" clId="{031BC40B-B34E-48A6-95E8-D5C43EC6BC28}" dt="2020-07-28T06:10:27.435" v="930" actId="26606"/>
        <pc:sldMkLst>
          <pc:docMk/>
          <pc:sldMk cId="143048878" sldId="316"/>
        </pc:sldMkLst>
        <pc:spChg chg="del">
          <ac:chgData name="Shivranjan Kolvankar" userId="39888a56d4b8fb5d" providerId="LiveId" clId="{031BC40B-B34E-48A6-95E8-D5C43EC6BC28}" dt="2020-07-28T06:10:27.435" v="930" actId="26606"/>
          <ac:spMkLst>
            <pc:docMk/>
            <pc:sldMk cId="143048878" sldId="316"/>
            <ac:spMk id="2" creationId="{B4D03C4B-D71A-4AC6-9F6B-2EDBF49A7DEA}"/>
          </ac:spMkLst>
        </pc:spChg>
        <pc:spChg chg="del">
          <ac:chgData name="Shivranjan Kolvankar" userId="39888a56d4b8fb5d" providerId="LiveId" clId="{031BC40B-B34E-48A6-95E8-D5C43EC6BC28}" dt="2020-07-28T06:10:22.106" v="927" actId="931"/>
          <ac:spMkLst>
            <pc:docMk/>
            <pc:sldMk cId="143048878" sldId="316"/>
            <ac:spMk id="3" creationId="{7834A1F3-205E-42A5-977D-2142017C9037}"/>
          </ac:spMkLst>
        </pc:spChg>
        <pc:spChg chg="add">
          <ac:chgData name="Shivranjan Kolvankar" userId="39888a56d4b8fb5d" providerId="LiveId" clId="{031BC40B-B34E-48A6-95E8-D5C43EC6BC28}" dt="2020-07-28T06:10:27.435" v="930" actId="26606"/>
          <ac:spMkLst>
            <pc:docMk/>
            <pc:sldMk cId="143048878" sldId="316"/>
            <ac:spMk id="10" creationId="{42A4FC2C-047E-45A5-965D-8E1E3BF09BC6}"/>
          </ac:spMkLst>
        </pc:spChg>
        <pc:picChg chg="add mod">
          <ac:chgData name="Shivranjan Kolvankar" userId="39888a56d4b8fb5d" providerId="LiveId" clId="{031BC40B-B34E-48A6-95E8-D5C43EC6BC28}" dt="2020-07-28T06:10:27.435" v="930" actId="26606"/>
          <ac:picMkLst>
            <pc:docMk/>
            <pc:sldMk cId="143048878" sldId="316"/>
            <ac:picMk id="5" creationId="{C55EBDC4-D064-470F-9661-5778AE1DBE65}"/>
          </ac:picMkLst>
        </pc:picChg>
      </pc:sldChg>
      <pc:sldMasterChg chg="modSp modSldLayout">
        <pc:chgData name="Shivranjan Kolvankar" userId="39888a56d4b8fb5d" providerId="LiveId" clId="{031BC40B-B34E-48A6-95E8-D5C43EC6BC28}" dt="2020-07-27T23:01:56.608" v="0"/>
        <pc:sldMasterMkLst>
          <pc:docMk/>
          <pc:sldMasterMk cId="0" sldId="2147483648"/>
        </pc:sldMasterMkLst>
        <pc:spChg chg="mod">
          <ac:chgData name="Shivranjan Kolvankar" userId="39888a56d4b8fb5d" providerId="LiveId" clId="{031BC40B-B34E-48A6-95E8-D5C43EC6BC28}" dt="2020-07-27T23:01:56.608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hivranjan Kolvankar" userId="39888a56d4b8fb5d" providerId="LiveId" clId="{031BC40B-B34E-48A6-95E8-D5C43EC6BC28}" dt="2020-07-27T23:01:56.608" v="0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49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1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2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3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6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7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031BC40B-B34E-48A6-95E8-D5C43EC6BC28}" dt="2020-07-27T23:01:56.608" v="0"/>
          <pc:sldLayoutMkLst>
            <pc:docMk/>
            <pc:sldMasterMk cId="0" sldId="2147483648"/>
            <pc:sldLayoutMk cId="0" sldId="2147483659"/>
          </pc:sldLayoutMkLst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Shivranjan Kolvankar" userId="39888a56d4b8fb5d" providerId="LiveId" clId="{031BC40B-B34E-48A6-95E8-D5C43EC6BC28}" dt="2020-07-27T23:01:56.608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477C-0622-4659-9575-D5A6A2A5427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C9C9-7D66-440E-9A8F-8EE96F23E1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6">
            <a:extLst>
              <a:ext uri="{FF2B5EF4-FFF2-40B4-BE49-F238E27FC236}">
                <a16:creationId xmlns:a16="http://schemas.microsoft.com/office/drawing/2014/main" id="{6E1237B8-276F-46C3-BD42-C0734459D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Bubble Sort Algorithm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Python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F0FD-E930-43C8-BE7D-84115E038688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3953346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2975555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817A0687-3786-4A42-B52A-20A68AEB90B0}"/>
                </a:ext>
              </a:extLst>
            </p:cNvPr>
            <p:cNvCxnSpPr>
              <a:stCxn id="21" idx="6"/>
              <a:endCxn id="15" idx="6"/>
            </p:cNvCxnSpPr>
            <p:nvPr/>
          </p:nvCxnSpPr>
          <p:spPr>
            <a:xfrm>
              <a:off x="4455155" y="3412596"/>
              <a:ext cx="270000" cy="1247791"/>
            </a:xfrm>
            <a:prstGeom prst="curvedConnector3">
              <a:avLst>
                <a:gd name="adj1" fmla="val 432008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86CA6-FEF8-4E09-9CE8-F0C2C8AD2366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89C2A3E-428D-44A3-8359-AC1EA83D9B3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0C1E2-3C07-4683-AA82-412A123E7232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8E0B8-A424-4B8B-82C2-3DB7988C6BD1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652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1D4C05-C873-4FE1-B728-BDD01393D779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2708855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4243894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7212BD2-52D6-4A59-AD3A-4D8C876CD9E9}"/>
                </a:ext>
              </a:extLst>
            </p:cNvPr>
            <p:cNvCxnSpPr>
              <a:stCxn id="19" idx="6"/>
              <a:endCxn id="15" idx="6"/>
            </p:cNvCxnSpPr>
            <p:nvPr/>
          </p:nvCxnSpPr>
          <p:spPr>
            <a:xfrm>
              <a:off x="4635155" y="2168641"/>
              <a:ext cx="90000" cy="1247255"/>
            </a:xfrm>
            <a:prstGeom prst="curvedConnector3">
              <a:avLst>
                <a:gd name="adj1" fmla="val 1107438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D583E-EBFD-43CA-B4EB-77CFCBB33331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E1D846-93C1-4738-854E-999F43AD13E4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AA778-76F6-4DE7-B3C8-584798EA53AA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8762D-AC8B-41D9-B36D-4EE078C504D8}"/>
              </a:ext>
            </a:extLst>
          </p:cNvPr>
          <p:cNvSpPr/>
          <p:nvPr/>
        </p:nvSpPr>
        <p:spPr>
          <a:xfrm>
            <a:off x="9982200" y="3048000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4454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3552782-C661-47CB-8A69-9F508CF77EC2}"/>
              </a:ext>
            </a:extLst>
          </p:cNvPr>
          <p:cNvGrpSpPr/>
          <p:nvPr/>
        </p:nvGrpSpPr>
        <p:grpSpPr>
          <a:xfrm>
            <a:off x="76200" y="182488"/>
            <a:ext cx="3748355" cy="6493024"/>
            <a:chOff x="1066800" y="-1"/>
            <a:chExt cx="3748355" cy="64930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262235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1461600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2795761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4243894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9F1C0012-1ED1-4605-A0DF-9DE3C0D9D1C9}"/>
                </a:ext>
              </a:extLst>
            </p:cNvPr>
            <p:cNvCxnSpPr>
              <a:stCxn id="17" idx="6"/>
              <a:endCxn id="15" idx="6"/>
            </p:cNvCxnSpPr>
            <p:nvPr/>
          </p:nvCxnSpPr>
          <p:spPr>
            <a:xfrm>
              <a:off x="4365155" y="910440"/>
              <a:ext cx="360000" cy="1206830"/>
            </a:xfrm>
            <a:prstGeom prst="curvedConnector3">
              <a:avLst>
                <a:gd name="adj1" fmla="val 400376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807D73-1365-4DCA-8DE3-F87602022300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1702815-8A63-4FE9-BFE9-D6E30B31C246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7E26-A1B5-4B0E-B7A8-254E84A66A35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899F6-8A14-40EE-B3CD-65357905B288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0729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E0266-D84A-4C42-B2B3-2497396C62FE}"/>
              </a:ext>
            </a:extLst>
          </p:cNvPr>
          <p:cNvGrpSpPr/>
          <p:nvPr/>
        </p:nvGrpSpPr>
        <p:grpSpPr>
          <a:xfrm>
            <a:off x="76200" y="182488"/>
            <a:ext cx="3748355" cy="6493024"/>
            <a:chOff x="1066800" y="-1"/>
            <a:chExt cx="3748355" cy="64930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0FCB1-695D-43CC-802E-02ABF4359DB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E0FAB-32A2-4F73-A03F-E16A49D4E520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760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BDD6E9-5DAB-40DB-9FCF-1E222D50D532}"/>
              </a:ext>
            </a:extLst>
          </p:cNvPr>
          <p:cNvGrpSpPr/>
          <p:nvPr/>
        </p:nvGrpSpPr>
        <p:grpSpPr>
          <a:xfrm>
            <a:off x="76200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ED5FD57D-87D0-4A59-8F6A-82EF2000E781}"/>
                </a:ext>
              </a:extLst>
            </p:cNvPr>
            <p:cNvCxnSpPr>
              <a:stCxn id="55" idx="6"/>
              <a:endCxn id="54" idx="6"/>
            </p:cNvCxnSpPr>
            <p:nvPr/>
          </p:nvCxnSpPr>
          <p:spPr>
            <a:xfrm flipH="1" flipV="1">
              <a:off x="5882553" y="4613612"/>
              <a:ext cx="90000" cy="1233459"/>
            </a:xfrm>
            <a:prstGeom prst="curvedConnector3">
              <a:avLst>
                <a:gd name="adj1" fmla="val -996022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0FCB1-695D-43CC-802E-02ABF4359DB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E0FAB-32A2-4F73-A03F-E16A49D4E520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FEF53-24EF-442C-893D-5CAB82D46717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02636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143052-0270-419C-9F54-A67366D469B5}"/>
              </a:ext>
            </a:extLst>
          </p:cNvPr>
          <p:cNvGrpSpPr/>
          <p:nvPr/>
        </p:nvGrpSpPr>
        <p:grpSpPr>
          <a:xfrm>
            <a:off x="76200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DA570EA2-92C6-4052-A963-C4810D4A73F0}"/>
                </a:ext>
              </a:extLst>
            </p:cNvPr>
            <p:cNvCxnSpPr>
              <a:stCxn id="53" idx="6"/>
              <a:endCxn id="55" idx="6"/>
            </p:cNvCxnSpPr>
            <p:nvPr/>
          </p:nvCxnSpPr>
          <p:spPr>
            <a:xfrm flipH="1">
              <a:off x="5972553" y="3345479"/>
              <a:ext cx="90000" cy="1284085"/>
            </a:xfrm>
            <a:prstGeom prst="curvedConnector3">
              <a:avLst>
                <a:gd name="adj1" fmla="val -893281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884829C-A1C0-4AF2-ADAD-81FEBBD5D27D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D8F52-E03C-441C-BAB0-0ABCBC212CB2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814D3-63F2-4722-8272-C7EF92074F5C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62869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0E7B75-95F4-4DC9-805D-5BDBF98B4F6B}"/>
              </a:ext>
            </a:extLst>
          </p:cNvPr>
          <p:cNvGrpSpPr/>
          <p:nvPr/>
        </p:nvGrpSpPr>
        <p:grpSpPr>
          <a:xfrm>
            <a:off x="82047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18AC1BDC-85CA-4A13-82F9-EF3C14446474}"/>
                </a:ext>
              </a:extLst>
            </p:cNvPr>
            <p:cNvCxnSpPr>
              <a:stCxn id="52" idx="6"/>
              <a:endCxn id="53" idx="6"/>
            </p:cNvCxnSpPr>
            <p:nvPr/>
          </p:nvCxnSpPr>
          <p:spPr>
            <a:xfrm>
              <a:off x="5792553" y="2100034"/>
              <a:ext cx="270000" cy="1245445"/>
            </a:xfrm>
            <a:prstGeom prst="curvedConnector3">
              <a:avLst>
                <a:gd name="adj1" fmla="val 405371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5E09EEA-05E5-4944-83FD-49ACC266E13F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E1C42-A1D7-46F4-8E28-1BC535FBF1F1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D5713-3914-4908-82E1-5B408447AE4D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70617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3C9566-A541-4189-A97C-4DB9D12AA537}"/>
              </a:ext>
            </a:extLst>
          </p:cNvPr>
          <p:cNvGrpSpPr/>
          <p:nvPr/>
        </p:nvGrpSpPr>
        <p:grpSpPr>
          <a:xfrm>
            <a:off x="76200" y="165005"/>
            <a:ext cx="5175753" cy="6527989"/>
            <a:chOff x="1066800" y="-15953"/>
            <a:chExt cx="5175753" cy="65279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81248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772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D90B566-7060-43AD-B25D-36B17AA63221}"/>
              </a:ext>
            </a:extLst>
          </p:cNvPr>
          <p:cNvCxnSpPr>
            <a:stCxn id="57" idx="6"/>
            <a:endCxn id="51" idx="6"/>
          </p:cNvCxnSpPr>
          <p:nvPr/>
        </p:nvCxnSpPr>
        <p:spPr>
          <a:xfrm flipH="1">
            <a:off x="6360805" y="4847878"/>
            <a:ext cx="90000" cy="1231346"/>
          </a:xfrm>
          <a:prstGeom prst="curvedConnector3">
            <a:avLst>
              <a:gd name="adj1" fmla="val -1384158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9348C-7085-4C70-A62D-8806EC6312DE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76134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229E06B-A6C9-4CAA-B24C-06535681E918}"/>
              </a:ext>
            </a:extLst>
          </p:cNvPr>
          <p:cNvCxnSpPr>
            <a:stCxn id="48" idx="6"/>
            <a:endCxn id="57" idx="6"/>
          </p:cNvCxnSpPr>
          <p:nvPr/>
        </p:nvCxnSpPr>
        <p:spPr>
          <a:xfrm>
            <a:off x="6270805" y="3571774"/>
            <a:ext cx="180000" cy="1276104"/>
          </a:xfrm>
          <a:prstGeom prst="curvedConnector3">
            <a:avLst>
              <a:gd name="adj1" fmla="val 626551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DB2DE-67FA-4D57-BF34-A852C4E3D1C4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5382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CB9C5-EDF8-4467-9FD8-2182D8F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5674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Fun with Python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88348630-C162-4408-8B56-B61CBE5C5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5" y="643466"/>
            <a:ext cx="8601710" cy="47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50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3E7CB-A477-4E9E-8A96-B9BDA3A1E99C}"/>
              </a:ext>
            </a:extLst>
          </p:cNvPr>
          <p:cNvGrpSpPr/>
          <p:nvPr/>
        </p:nvGrpSpPr>
        <p:grpSpPr>
          <a:xfrm>
            <a:off x="76200" y="145992"/>
            <a:ext cx="8145548" cy="6549393"/>
            <a:chOff x="76200" y="145992"/>
            <a:chExt cx="8145548" cy="65493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39D7B8-9309-4A7F-990E-4D7879F8FE72}"/>
                </a:ext>
              </a:extLst>
            </p:cNvPr>
            <p:cNvGrpSpPr/>
            <p:nvPr/>
          </p:nvGrpSpPr>
          <p:grpSpPr>
            <a:xfrm>
              <a:off x="6961748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B4AE17-63AD-41A8-8B66-8DDF0FCA0589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EDF2D4-7429-44AC-B2FA-AC9F48EF637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F1D3F8-E382-444F-A034-2F6A7C84534B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2192ED-82C1-4C92-8D3D-D9ED1D0C2F62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653914-8213-4FE2-8983-3FE77ACE82EA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A687C3D-2BDB-4358-A36A-8BEFE86B1B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488884-B822-4D86-B37A-97661382BB7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33B7F54-1BF3-48B5-99F7-BC0FAD0C1115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48023E-C181-4ED7-91FF-857F49FE96C2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CCD9FA6-5F76-49D2-80C3-235E217CAA26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702603-13A5-4EB3-8068-AA0CD1521FC5}"/>
                </a:ext>
              </a:extLst>
            </p:cNvPr>
            <p:cNvSpPr/>
            <p:nvPr/>
          </p:nvSpPr>
          <p:spPr>
            <a:xfrm>
              <a:off x="6961748" y="145992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F962B4-53D8-4757-B3CD-716F69673E4D}"/>
              </a:ext>
            </a:extLst>
          </p:cNvPr>
          <p:cNvCxnSpPr>
            <a:stCxn id="68" idx="6"/>
            <a:endCxn id="66" idx="6"/>
          </p:cNvCxnSpPr>
          <p:nvPr/>
        </p:nvCxnSpPr>
        <p:spPr>
          <a:xfrm flipH="1" flipV="1">
            <a:off x="7771748" y="4767714"/>
            <a:ext cx="90000" cy="1290106"/>
          </a:xfrm>
          <a:prstGeom prst="curvedConnector3">
            <a:avLst>
              <a:gd name="adj1" fmla="val -1155842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479A4-3186-4C24-937D-3475F78CB735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0621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3E7CB-A477-4E9E-8A96-B9BDA3A1E99C}"/>
              </a:ext>
            </a:extLst>
          </p:cNvPr>
          <p:cNvGrpSpPr/>
          <p:nvPr/>
        </p:nvGrpSpPr>
        <p:grpSpPr>
          <a:xfrm>
            <a:off x="76200" y="145992"/>
            <a:ext cx="8145548" cy="6549393"/>
            <a:chOff x="76200" y="145992"/>
            <a:chExt cx="8145548" cy="65493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39D7B8-9309-4A7F-990E-4D7879F8FE72}"/>
                </a:ext>
              </a:extLst>
            </p:cNvPr>
            <p:cNvGrpSpPr/>
            <p:nvPr/>
          </p:nvGrpSpPr>
          <p:grpSpPr>
            <a:xfrm>
              <a:off x="6961748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B4AE17-63AD-41A8-8B66-8DDF0FCA0589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EDF2D4-7429-44AC-B2FA-AC9F48EF637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F1D3F8-E382-444F-A034-2F6A7C84534B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2192ED-82C1-4C92-8D3D-D9ED1D0C2F62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653914-8213-4FE2-8983-3FE77ACE82EA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A687C3D-2BDB-4358-A36A-8BEFE86B1B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488884-B822-4D86-B37A-97661382BB7E}"/>
                  </a:ext>
                </a:extLst>
              </p:cNvPr>
              <p:cNvSpPr/>
              <p:nvPr/>
            </p:nvSpPr>
            <p:spPr>
              <a:xfrm>
                <a:off x="1212000" y="5567353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33B7F54-1BF3-48B5-99F7-BC0FAD0C1115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48023E-C181-4ED7-91FF-857F49FE96C2}"/>
                  </a:ext>
                </a:extLst>
              </p:cNvPr>
              <p:cNvSpPr/>
              <p:nvPr/>
            </p:nvSpPr>
            <p:spPr>
              <a:xfrm>
                <a:off x="1122000" y="4241503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CCD9FA6-5F76-49D2-80C3-235E217CAA26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702603-13A5-4EB3-8068-AA0CD1521FC5}"/>
                </a:ext>
              </a:extLst>
            </p:cNvPr>
            <p:cNvSpPr/>
            <p:nvPr/>
          </p:nvSpPr>
          <p:spPr>
            <a:xfrm>
              <a:off x="6961748" y="145992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16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20824A-1ED8-4940-B329-A676A9A803A9}"/>
              </a:ext>
            </a:extLst>
          </p:cNvPr>
          <p:cNvGrpSpPr/>
          <p:nvPr/>
        </p:nvGrpSpPr>
        <p:grpSpPr>
          <a:xfrm>
            <a:off x="266700" y="228600"/>
            <a:ext cx="11658600" cy="5579373"/>
            <a:chOff x="175198" y="59427"/>
            <a:chExt cx="11712002" cy="634137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753F7E-352F-48ED-A88A-D95DEE9497EC}"/>
                </a:ext>
              </a:extLst>
            </p:cNvPr>
            <p:cNvGrpSpPr/>
            <p:nvPr/>
          </p:nvGrpSpPr>
          <p:grpSpPr>
            <a:xfrm>
              <a:off x="2057400" y="1600200"/>
              <a:ext cx="6705600" cy="4800600"/>
              <a:chOff x="1066800" y="313606"/>
              <a:chExt cx="855501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555155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066800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442913F-624F-439F-A411-69CDE7C7B8E8}"/>
                  </a:ext>
                </a:extLst>
              </p:cNvPr>
              <p:cNvSpPr/>
              <p:nvPr/>
            </p:nvSpPr>
            <p:spPr>
              <a:xfrm>
                <a:off x="3645155" y="381000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B3E144C-E240-4B11-B57C-8D253114301B}"/>
                  </a:ext>
                </a:extLst>
              </p:cNvPr>
              <p:cNvSpPr/>
              <p:nvPr/>
            </p:nvSpPr>
            <p:spPr>
              <a:xfrm>
                <a:off x="4005155" y="1985243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9168825-D957-4524-BBD0-1786E2F9EC8F}"/>
                  </a:ext>
                </a:extLst>
              </p:cNvPr>
              <p:cNvSpPr/>
              <p:nvPr/>
            </p:nvSpPr>
            <p:spPr>
              <a:xfrm>
                <a:off x="3735155" y="294619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14F19DC-ABB6-4A31-B615-410298D53290}"/>
                  </a:ext>
                </a:extLst>
              </p:cNvPr>
              <p:cNvSpPr/>
              <p:nvPr/>
            </p:nvSpPr>
            <p:spPr>
              <a:xfrm>
                <a:off x="3915155" y="4359428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0167D6-A0B8-4514-9CE5-4842A557A223}"/>
                  </a:ext>
                </a:extLst>
              </p:cNvPr>
              <p:cNvSpPr/>
              <p:nvPr/>
            </p:nvSpPr>
            <p:spPr>
              <a:xfrm>
                <a:off x="3825155" y="5554394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E7485A-B675-468E-9F3D-45BA0A2A64EA}"/>
                  </a:ext>
                </a:extLst>
              </p:cNvPr>
              <p:cNvGrpSpPr/>
              <p:nvPr/>
            </p:nvGrpSpPr>
            <p:grpSpPr>
              <a:xfrm>
                <a:off x="5167692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46F02EF-BD7D-480B-B954-4F44D7155267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3BCF427-1723-46A7-92E1-79E47B4B83B2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A22062-FE74-4605-80D6-1A31E307B7F5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9528608-6147-4E45-BFEF-72BA5C867A1C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79E8B55-C9AC-4855-913E-CAD99247119B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EE9631D-407E-4F3A-B79D-EC30AF6582B0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34577F5-F975-4AC0-8CFA-862B39694BA9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5216207-FFF6-4F67-B24B-C5A21727331E}"/>
                      </a:ext>
                    </a:extLst>
                  </p:cNvPr>
                  <p:cNvSpPr/>
                  <p:nvPr/>
                </p:nvSpPr>
                <p:spPr>
                  <a:xfrm>
                    <a:off x="1032000" y="411879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BB3D4D0-3726-4824-B90D-80183B528E2E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53079D2-CC86-46C8-B0E6-35B6D7371967}"/>
                    </a:ext>
                  </a:extLst>
                </p:cNvPr>
                <p:cNvSpPr/>
                <p:nvPr/>
              </p:nvSpPr>
              <p:spPr>
                <a:xfrm>
                  <a:off x="5617692" y="3235896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027004C-8ECE-4B71-9FB0-89B47C3914B2}"/>
                    </a:ext>
                  </a:extLst>
                </p:cNvPr>
                <p:cNvSpPr/>
                <p:nvPr/>
              </p:nvSpPr>
              <p:spPr>
                <a:xfrm>
                  <a:off x="5527692" y="5646962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DB6DAB-006F-4344-BC70-E37D8F4C2806}"/>
                  </a:ext>
                </a:extLst>
              </p:cNvPr>
              <p:cNvGrpSpPr/>
              <p:nvPr/>
            </p:nvGrpSpPr>
            <p:grpSpPr>
              <a:xfrm>
                <a:off x="6787692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72EC38F-92FA-4CCC-BB21-7F2F21DD419F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A6A2F12-06EC-4ECD-8C78-B89AC18201A7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49249B0-F77D-4FAB-8CCF-115334DC698D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569F681C-B6C6-4BD5-9CF5-BC63D9A04F14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3B4B8DF0-2A95-43CA-9576-59C608F82C2B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4B5E4F5-49FE-4979-84B9-A954EA2EF0DD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75A6F161-C051-4D7F-B5D8-18E3381FC32D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4FB79179-4F41-4C6F-9AA6-1DB04CDC5B9B}"/>
                      </a:ext>
                    </a:extLst>
                  </p:cNvPr>
                  <p:cNvSpPr/>
                  <p:nvPr/>
                </p:nvSpPr>
                <p:spPr>
                  <a:xfrm>
                    <a:off x="1032000" y="286915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0FE12D5-FDB7-445D-BCBC-732DBBB4C8D2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3EBCEE5-6799-4801-B3EE-8BFC9C56D149}"/>
                    </a:ext>
                  </a:extLst>
                </p:cNvPr>
                <p:cNvSpPr/>
                <p:nvPr/>
              </p:nvSpPr>
              <p:spPr>
                <a:xfrm>
                  <a:off x="5617692" y="4449428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0B0ABEA-1D5B-4927-AA1A-09CED368E589}"/>
                    </a:ext>
                  </a:extLst>
                </p:cNvPr>
                <p:cNvSpPr/>
                <p:nvPr/>
              </p:nvSpPr>
              <p:spPr>
                <a:xfrm>
                  <a:off x="5527692" y="5646962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4D8B4B2-996F-41AC-ADBD-0D4F858050BC}"/>
                  </a:ext>
                </a:extLst>
              </p:cNvPr>
              <p:cNvGrpSpPr/>
              <p:nvPr/>
            </p:nvGrpSpPr>
            <p:grpSpPr>
              <a:xfrm>
                <a:off x="8361815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12D6C896-5D12-463B-8E17-F556596CF9EB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73172A64-173F-432E-A62D-0B4CAFCD551D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7943FFBA-26F9-4688-98D5-EA49C47B268F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084FE05F-E6A4-4B04-9E4B-41444F481635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6E40BF39-1CAB-41F3-A25F-EB15D00C7DA2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9404B7C9-C113-48DF-8151-97841C9CCC88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B657ADDE-2D94-4D00-BDBB-A82733EE6DD9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C5E326-B9CE-43E5-9427-1DA87B434C39}"/>
                      </a:ext>
                    </a:extLst>
                  </p:cNvPr>
                  <p:cNvSpPr/>
                  <p:nvPr/>
                </p:nvSpPr>
                <p:spPr>
                  <a:xfrm>
                    <a:off x="1032000" y="286915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92D1F67-45D4-4E3C-A7DC-87C640F313B1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2C86A07-B4E0-4EC0-ACBA-C0DE5EAB0615}"/>
                    </a:ext>
                  </a:extLst>
                </p:cNvPr>
                <p:cNvSpPr/>
                <p:nvPr/>
              </p:nvSpPr>
              <p:spPr>
                <a:xfrm>
                  <a:off x="5617692" y="5736962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2D915F2C-9733-4700-9F55-6D45FA004101}"/>
                    </a:ext>
                  </a:extLst>
                </p:cNvPr>
                <p:cNvSpPr/>
                <p:nvPr/>
              </p:nvSpPr>
              <p:spPr>
                <a:xfrm>
                  <a:off x="5527692" y="4354849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1514C5-DD99-4BBE-8CB6-3B9709FD835E}"/>
                </a:ext>
              </a:extLst>
            </p:cNvPr>
            <p:cNvSpPr/>
            <p:nvPr/>
          </p:nvSpPr>
          <p:spPr>
            <a:xfrm>
              <a:off x="4007825" y="787323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1B5BE3-A4E2-4D89-AF00-807CAFE5EDBC}"/>
                </a:ext>
              </a:extLst>
            </p:cNvPr>
            <p:cNvSpPr/>
            <p:nvPr/>
          </p:nvSpPr>
          <p:spPr>
            <a:xfrm>
              <a:off x="5271765" y="792954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AAD54A-30C7-49D3-99FD-3CC22C1FBB85}"/>
                </a:ext>
              </a:extLst>
            </p:cNvPr>
            <p:cNvSpPr/>
            <p:nvPr/>
          </p:nvSpPr>
          <p:spPr>
            <a:xfrm>
              <a:off x="6535705" y="786894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4274FB8-C9CC-4024-A735-60459D8C5F70}"/>
                </a:ext>
              </a:extLst>
            </p:cNvPr>
            <p:cNvSpPr/>
            <p:nvPr/>
          </p:nvSpPr>
          <p:spPr>
            <a:xfrm>
              <a:off x="7704842" y="785597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E8351E5-BDA5-437E-BFEE-BDFF3A804F6A}"/>
                </a:ext>
              </a:extLst>
            </p:cNvPr>
            <p:cNvSpPr/>
            <p:nvPr/>
          </p:nvSpPr>
          <p:spPr>
            <a:xfrm>
              <a:off x="3729760" y="457200"/>
              <a:ext cx="5261840" cy="1071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E94102E-16CA-4AE7-9459-FFB219FAE224}"/>
                </a:ext>
              </a:extLst>
            </p:cNvPr>
            <p:cNvSpPr/>
            <p:nvPr/>
          </p:nvSpPr>
          <p:spPr>
            <a:xfrm>
              <a:off x="9372600" y="1567440"/>
              <a:ext cx="2514600" cy="742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Iteration Number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666983-955B-48F0-8B83-F6547FFFAAF1}"/>
                </a:ext>
              </a:extLst>
            </p:cNvPr>
            <p:cNvSpPr/>
            <p:nvPr/>
          </p:nvSpPr>
          <p:spPr>
            <a:xfrm>
              <a:off x="1904999" y="1600200"/>
              <a:ext cx="1935947" cy="4800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0884D76-2A4F-4853-90B1-D240C672A128}"/>
                </a:ext>
              </a:extLst>
            </p:cNvPr>
            <p:cNvSpPr/>
            <p:nvPr/>
          </p:nvSpPr>
          <p:spPr>
            <a:xfrm>
              <a:off x="175198" y="59427"/>
              <a:ext cx="2292361" cy="73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Position of the value</a:t>
              </a: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63E73A9A-5545-4B3D-8C7C-62563E40C70C}"/>
                </a:ext>
              </a:extLst>
            </p:cNvPr>
            <p:cNvCxnSpPr>
              <a:stCxn id="128" idx="4"/>
              <a:endCxn id="126" idx="1"/>
            </p:cNvCxnSpPr>
            <p:nvPr/>
          </p:nvCxnSpPr>
          <p:spPr>
            <a:xfrm rot="16200000" flipH="1">
              <a:off x="9416" y="2104917"/>
              <a:ext cx="3207546" cy="5836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56A42C8C-BB24-4279-8261-AE9B16B972CC}"/>
                </a:ext>
              </a:extLst>
            </p:cNvPr>
            <p:cNvCxnSpPr>
              <a:cxnSpLocks/>
              <a:stCxn id="116" idx="3"/>
              <a:endCxn id="121" idx="0"/>
            </p:cNvCxnSpPr>
            <p:nvPr/>
          </p:nvCxnSpPr>
          <p:spPr>
            <a:xfrm>
              <a:off x="8991600" y="992953"/>
              <a:ext cx="1638300" cy="57448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879FA8EB-414A-44F1-AECD-C0753B3D246D}"/>
                </a:ext>
              </a:extLst>
            </p:cNvPr>
            <p:cNvSpPr/>
            <p:nvPr/>
          </p:nvSpPr>
          <p:spPr>
            <a:xfrm rot="10800000">
              <a:off x="8726503" y="2103191"/>
              <a:ext cx="1495721" cy="3778053"/>
            </a:xfrm>
            <a:prstGeom prst="leftBrace">
              <a:avLst>
                <a:gd name="adj1" fmla="val 58515"/>
                <a:gd name="adj2" fmla="val 521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6B9E9D1-91C5-445B-B961-87A2E1E1EC03}"/>
                </a:ext>
              </a:extLst>
            </p:cNvPr>
            <p:cNvSpPr/>
            <p:nvPr/>
          </p:nvSpPr>
          <p:spPr>
            <a:xfrm>
              <a:off x="10222224" y="3562388"/>
              <a:ext cx="1524000" cy="742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Sorted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87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986-CE45-46B5-A227-4E06CE2C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Python Program for Bubble Sort Implementation – 1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E92DA5-7D4A-4459-97A3-DD11B087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00" y="1600200"/>
            <a:ext cx="8195399" cy="45259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E11F6B-B6A9-41C8-96C5-F92DA76794CA}"/>
              </a:ext>
            </a:extLst>
          </p:cNvPr>
          <p:cNvSpPr txBox="1">
            <a:spLocks/>
          </p:cNvSpPr>
          <p:nvPr/>
        </p:nvSpPr>
        <p:spPr>
          <a:xfrm>
            <a:off x="228600" y="6308725"/>
            <a:ext cx="10972800" cy="5715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Remember, list index will start with ‘0’</a:t>
            </a:r>
          </a:p>
        </p:txBody>
      </p:sp>
    </p:spTree>
    <p:extLst>
      <p:ext uri="{BB962C8B-B14F-4D97-AF65-F5344CB8AC3E}">
        <p14:creationId xmlns:p14="http://schemas.microsoft.com/office/powerpoint/2010/main" val="270754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12A8-4C50-47A0-86D8-C5436855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Python Program for Bubble Sort Implementation – 2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1AA81AD-A511-47FE-92BE-457C396D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08" y="1600200"/>
            <a:ext cx="8188783" cy="4525963"/>
          </a:xfrm>
        </p:spPr>
      </p:pic>
    </p:spTree>
    <p:extLst>
      <p:ext uri="{BB962C8B-B14F-4D97-AF65-F5344CB8AC3E}">
        <p14:creationId xmlns:p14="http://schemas.microsoft.com/office/powerpoint/2010/main" val="1485966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589E-9239-4119-AB37-44779E3C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Group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604D-A58C-4A63-AFA4-5124BF3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python program to print all the alphabets in your letter in an ascending order</a:t>
            </a:r>
          </a:p>
          <a:p>
            <a:endParaRPr lang="en-US" dirty="0"/>
          </a:p>
          <a:p>
            <a:r>
              <a:rPr lang="en-US" dirty="0"/>
              <a:t>What is list?</a:t>
            </a:r>
          </a:p>
          <a:p>
            <a:pPr lvl="1"/>
            <a:r>
              <a:rPr lang="en-US" dirty="0"/>
              <a:t>Collection of elements </a:t>
            </a:r>
          </a:p>
          <a:p>
            <a:pPr lvl="1"/>
            <a:r>
              <a:rPr lang="en-US" dirty="0"/>
              <a:t>Every element in a list can be accessed separately</a:t>
            </a:r>
          </a:p>
          <a:p>
            <a:endParaRPr lang="en-US" dirty="0"/>
          </a:p>
          <a:p>
            <a:r>
              <a:rPr lang="en-US" dirty="0" err="1"/>
              <a:t>my_name</a:t>
            </a:r>
            <a:r>
              <a:rPr lang="en-US" dirty="0"/>
              <a:t> = [‘</a:t>
            </a:r>
            <a:r>
              <a:rPr lang="en-US" dirty="0" err="1"/>
              <a:t>shivranjan</a:t>
            </a:r>
            <a:r>
              <a:rPr lang="en-US" dirty="0"/>
              <a:t>’]</a:t>
            </a:r>
          </a:p>
          <a:p>
            <a:r>
              <a:rPr lang="en-US" dirty="0" err="1"/>
              <a:t>my_name</a:t>
            </a:r>
            <a:r>
              <a:rPr lang="en-US" dirty="0"/>
              <a:t> = [‘s’, ‘h’, ’i’, ’v’]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83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5EBDC4-D064-470F-9661-5778AE1DB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b="28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7B39-49DA-4462-818E-986FF04E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20316"/>
            <a:ext cx="10972800" cy="1143000"/>
          </a:xfrm>
        </p:spPr>
        <p:txBody>
          <a:bodyPr/>
          <a:lstStyle/>
          <a:p>
            <a:r>
              <a:rPr lang="en-IN" dirty="0"/>
              <a:t>for loop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8C1F79-C61F-4E36-B032-5BE4EB7976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0" y="609600"/>
            <a:ext cx="8600400" cy="4752000"/>
          </a:xfrm>
        </p:spPr>
      </p:pic>
    </p:spTree>
    <p:extLst>
      <p:ext uri="{BB962C8B-B14F-4D97-AF65-F5344CB8AC3E}">
        <p14:creationId xmlns:p14="http://schemas.microsoft.com/office/powerpoint/2010/main" val="141935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A6B3-FCD2-4C1A-A2BE-67E28039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7" y="5715000"/>
            <a:ext cx="10972800" cy="1143000"/>
          </a:xfrm>
        </p:spPr>
        <p:txBody>
          <a:bodyPr/>
          <a:lstStyle/>
          <a:p>
            <a:r>
              <a:rPr lang="en-IN" dirty="0"/>
              <a:t>for loop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7306A0F-2976-4C1E-8A45-54787BC6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9" y="762000"/>
            <a:ext cx="8601721" cy="4752000"/>
          </a:xfrm>
        </p:spPr>
      </p:pic>
    </p:spTree>
    <p:extLst>
      <p:ext uri="{BB962C8B-B14F-4D97-AF65-F5344CB8AC3E}">
        <p14:creationId xmlns:p14="http://schemas.microsoft.com/office/powerpoint/2010/main" val="22910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527-DE54-4B82-8335-CDC665D0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0"/>
            <a:ext cx="10972800" cy="1143000"/>
          </a:xfrm>
        </p:spPr>
        <p:txBody>
          <a:bodyPr/>
          <a:lstStyle/>
          <a:p>
            <a:r>
              <a:rPr lang="en-IN" dirty="0"/>
              <a:t>Swapping of Two Variables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B73D8C-D0F3-474B-9D3E-6C44704E6A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0" y="762000"/>
            <a:ext cx="8600400" cy="4752000"/>
          </a:xfrm>
        </p:spPr>
      </p:pic>
    </p:spTree>
    <p:extLst>
      <p:ext uri="{BB962C8B-B14F-4D97-AF65-F5344CB8AC3E}">
        <p14:creationId xmlns:p14="http://schemas.microsoft.com/office/powerpoint/2010/main" val="75708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C406-7678-477C-BC12-39CEC1EA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SORTING WITH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00-9561-4EB5-9AA3-C2AADE72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809999"/>
          </a:xfrm>
        </p:spPr>
        <p:txBody>
          <a:bodyPr>
            <a:normAutofit/>
          </a:bodyPr>
          <a:lstStyle/>
          <a:p>
            <a:r>
              <a:rPr lang="en-US" b="1" dirty="0"/>
              <a:t>Sorting</a:t>
            </a:r>
            <a:r>
              <a:rPr lang="en-US" dirty="0"/>
              <a:t> Algorithm is used to rearrange a given array or list elements according to a comparison operator on the elements.</a:t>
            </a:r>
          </a:p>
          <a:p>
            <a:endParaRPr lang="en-US" dirty="0"/>
          </a:p>
          <a:p>
            <a:r>
              <a:rPr lang="en-US" dirty="0"/>
              <a:t>Consider the list of 5 numbers – [9, 4,3,6,2]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22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87E6D3-67D8-4140-A391-E36793D0B2ED}"/>
              </a:ext>
            </a:extLst>
          </p:cNvPr>
          <p:cNvGrpSpPr/>
          <p:nvPr/>
        </p:nvGrpSpPr>
        <p:grpSpPr>
          <a:xfrm>
            <a:off x="76200" y="337910"/>
            <a:ext cx="3748355" cy="6230788"/>
            <a:chOff x="1321645" y="313606"/>
            <a:chExt cx="3748355" cy="62307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810000" y="3136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5207353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614770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155160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2975555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411879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321645" y="695779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61B28F2F-1E30-4AA1-92E8-671AF8C9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936920"/>
            <a:ext cx="5334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begin BubbleSort(list)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for all elements of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Abadi" panose="020B0604020104020204" pitchFamily="34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if list[i] &gt; list[i+1]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Abadi" panose="020B0604020104020204" pitchFamily="34" charset="0"/>
              </a:rPr>
              <a:t>   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swap(list[i], list[i+1])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   end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return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end BubbleSort </a:t>
            </a:r>
          </a:p>
        </p:txBody>
      </p:sp>
    </p:spTree>
    <p:extLst>
      <p:ext uri="{BB962C8B-B14F-4D97-AF65-F5344CB8AC3E}">
        <p14:creationId xmlns:p14="http://schemas.microsoft.com/office/powerpoint/2010/main" val="212296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87E6D3-67D8-4140-A391-E36793D0B2ED}"/>
              </a:ext>
            </a:extLst>
          </p:cNvPr>
          <p:cNvGrpSpPr/>
          <p:nvPr/>
        </p:nvGrpSpPr>
        <p:grpSpPr>
          <a:xfrm>
            <a:off x="76200" y="337910"/>
            <a:ext cx="3748355" cy="6230788"/>
            <a:chOff x="1321645" y="313606"/>
            <a:chExt cx="3748355" cy="62307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810000" y="3136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5207353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614770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155160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2975555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411879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321645" y="695779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E8680D-2F11-499E-9810-751568061B0F}"/>
              </a:ext>
            </a:extLst>
          </p:cNvPr>
          <p:cNvGrpSpPr/>
          <p:nvPr/>
        </p:nvGrpSpPr>
        <p:grpSpPr>
          <a:xfrm>
            <a:off x="8610600" y="0"/>
            <a:ext cx="3581400" cy="675822"/>
            <a:chOff x="8610600" y="0"/>
            <a:chExt cx="3581400" cy="6758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74D414-6A65-4F19-B60E-457D444EC272}"/>
                </a:ext>
              </a:extLst>
            </p:cNvPr>
            <p:cNvSpPr/>
            <p:nvPr/>
          </p:nvSpPr>
          <p:spPr>
            <a:xfrm>
              <a:off x="8610600" y="1"/>
              <a:ext cx="2209800" cy="6758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Iteration Number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96EAEA-9328-45A1-926C-51DF8D566AC6}"/>
                </a:ext>
              </a:extLst>
            </p:cNvPr>
            <p:cNvSpPr/>
            <p:nvPr/>
          </p:nvSpPr>
          <p:spPr>
            <a:xfrm>
              <a:off x="11125200" y="0"/>
              <a:ext cx="1066800" cy="6758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F1E412-F94D-4644-AC7D-7DE4AAAF0255}"/>
              </a:ext>
            </a:extLst>
          </p:cNvPr>
          <p:cNvGrpSpPr/>
          <p:nvPr/>
        </p:nvGrpSpPr>
        <p:grpSpPr>
          <a:xfrm>
            <a:off x="6705600" y="2017098"/>
            <a:ext cx="3587393" cy="2823804"/>
            <a:chOff x="6705600" y="2174440"/>
            <a:chExt cx="3587393" cy="28238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24DEED-2C17-4771-9923-43A7BB2AB8E4}"/>
                </a:ext>
              </a:extLst>
            </p:cNvPr>
            <p:cNvGrpSpPr/>
            <p:nvPr/>
          </p:nvGrpSpPr>
          <p:grpSpPr>
            <a:xfrm>
              <a:off x="6711593" y="4322422"/>
              <a:ext cx="3581400" cy="675822"/>
              <a:chOff x="8610600" y="0"/>
              <a:chExt cx="3581400" cy="67582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75F377-4AB2-40FB-8951-FE18016971A3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Iteration Number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2CF5504-ED45-4B10-8010-1AA81E06B5AF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3F43804-B008-4DD9-BB4E-09A0FA50169A}"/>
                </a:ext>
              </a:extLst>
            </p:cNvPr>
            <p:cNvGrpSpPr/>
            <p:nvPr/>
          </p:nvGrpSpPr>
          <p:grpSpPr>
            <a:xfrm>
              <a:off x="6705600" y="3606428"/>
              <a:ext cx="3581400" cy="675822"/>
              <a:chOff x="8610600" y="0"/>
              <a:chExt cx="3581400" cy="67582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B7F651-8154-4F03-BA83-5835EB366697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SWAP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05F4FE-7A42-46FB-88E5-3503E55162D3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77D1A8A-169F-40BB-B67F-B0CDF686E65B}"/>
                </a:ext>
              </a:extLst>
            </p:cNvPr>
            <p:cNvGrpSpPr/>
            <p:nvPr/>
          </p:nvGrpSpPr>
          <p:grpSpPr>
            <a:xfrm>
              <a:off x="6708169" y="2890434"/>
              <a:ext cx="3581400" cy="675822"/>
              <a:chOff x="8610600" y="0"/>
              <a:chExt cx="3581400" cy="67582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358977A-83FB-4037-A140-DD2F93E2CB7A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C063173-CB15-469B-A37B-2609DE5586CD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61F626-D750-45D1-A24C-66BE27B3AC03}"/>
                </a:ext>
              </a:extLst>
            </p:cNvPr>
            <p:cNvGrpSpPr/>
            <p:nvPr/>
          </p:nvGrpSpPr>
          <p:grpSpPr>
            <a:xfrm>
              <a:off x="6705600" y="2174440"/>
              <a:ext cx="3581400" cy="675822"/>
              <a:chOff x="8610600" y="0"/>
              <a:chExt cx="3581400" cy="67582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3850E5F-DED2-4231-AA63-78A013E659E6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Position of Large Bubble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D69B0D5-41B8-4AEC-9CC5-5FB22A82AB64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92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A4ADF-21B5-4F92-9DDE-A20FB54EA359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5207353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2975555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4118791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6A84CE84-F8CA-4EDF-A856-35B376E8E90B}"/>
                </a:ext>
              </a:extLst>
            </p:cNvPr>
            <p:cNvCxnSpPr>
              <a:stCxn id="23" idx="6"/>
              <a:endCxn id="15" idx="6"/>
            </p:cNvCxnSpPr>
            <p:nvPr/>
          </p:nvCxnSpPr>
          <p:spPr>
            <a:xfrm>
              <a:off x="4545155" y="4645832"/>
              <a:ext cx="180000" cy="1268562"/>
            </a:xfrm>
            <a:prstGeom prst="curvedConnector3">
              <a:avLst>
                <a:gd name="adj1" fmla="val 586596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2D7E2F-D1CA-4AB6-B68B-82495FB935CC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8CE9A7-1232-4C8A-B1CC-A5AA0A7E5912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4944C-E715-42F4-9A05-758437090965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776CF4-D273-482A-A35F-1C55DF216529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4782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848</Words>
  <Application>Microsoft Office PowerPoint</Application>
  <PresentationFormat>Widescreen</PresentationFormat>
  <Paragraphs>379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Abadi</vt:lpstr>
      <vt:lpstr>Arial</vt:lpstr>
      <vt:lpstr>Calibri</vt:lpstr>
      <vt:lpstr>Office Theme</vt:lpstr>
      <vt:lpstr>Bubble Sort Algorithm Python Implementation</vt:lpstr>
      <vt:lpstr>Some Fun with Python</vt:lpstr>
      <vt:lpstr>for loop</vt:lpstr>
      <vt:lpstr>for loop </vt:lpstr>
      <vt:lpstr>Swapping of Two Variables</vt:lpstr>
      <vt:lpstr>SORTING WITH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Program for Bubble Sort Implementation – 1</vt:lpstr>
      <vt:lpstr>Python Program for Bubble Sort Implementation – 2</vt:lpstr>
      <vt:lpstr>Group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Algorithm Python Implementation</dc:title>
  <dc:creator>Shivranjan Kolvankar</dc:creator>
  <cp:lastModifiedBy>Shivranjan Kolvankar</cp:lastModifiedBy>
  <cp:revision>1</cp:revision>
  <dcterms:created xsi:type="dcterms:W3CDTF">2020-07-28T06:10:27Z</dcterms:created>
  <dcterms:modified xsi:type="dcterms:W3CDTF">2020-07-28T06:26:13Z</dcterms:modified>
</cp:coreProperties>
</file>