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7" r:id="rId3"/>
    <p:sldId id="358" r:id="rId4"/>
    <p:sldId id="364" r:id="rId5"/>
    <p:sldId id="365" r:id="rId6"/>
    <p:sldId id="366" r:id="rId7"/>
    <p:sldId id="359" r:id="rId8"/>
    <p:sldId id="360" r:id="rId9"/>
    <p:sldId id="361" r:id="rId10"/>
    <p:sldId id="362" r:id="rId11"/>
    <p:sldId id="363" r:id="rId12"/>
    <p:sldId id="367" r:id="rId13"/>
    <p:sldId id="368" r:id="rId14"/>
    <p:sldId id="369" r:id="rId15"/>
    <p:sldId id="370" r:id="rId16"/>
    <p:sldId id="382" r:id="rId17"/>
    <p:sldId id="356" r:id="rId18"/>
    <p:sldId id="257" r:id="rId19"/>
    <p:sldId id="258" r:id="rId20"/>
    <p:sldId id="259" r:id="rId21"/>
    <p:sldId id="373" r:id="rId22"/>
    <p:sldId id="261" r:id="rId23"/>
    <p:sldId id="371" r:id="rId24"/>
    <p:sldId id="372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3" r:id="rId41"/>
    <p:sldId id="384" r:id="rId42"/>
    <p:sldId id="385" r:id="rId43"/>
    <p:sldId id="386" r:id="rId44"/>
    <p:sldId id="387" r:id="rId45"/>
    <p:sldId id="388" r:id="rId46"/>
    <p:sldId id="389" r:id="rId47"/>
    <p:sldId id="390" r:id="rId48"/>
    <p:sldId id="391" r:id="rId49"/>
    <p:sldId id="392" r:id="rId50"/>
    <p:sldId id="393" r:id="rId51"/>
    <p:sldId id="394" r:id="rId52"/>
    <p:sldId id="395" r:id="rId53"/>
    <p:sldId id="396" r:id="rId54"/>
    <p:sldId id="397" r:id="rId55"/>
    <p:sldId id="444" r:id="rId56"/>
    <p:sldId id="398" r:id="rId57"/>
    <p:sldId id="399" r:id="rId58"/>
    <p:sldId id="400" r:id="rId59"/>
    <p:sldId id="445" r:id="rId60"/>
    <p:sldId id="401" r:id="rId61"/>
    <p:sldId id="402" r:id="rId62"/>
    <p:sldId id="403" r:id="rId63"/>
    <p:sldId id="404" r:id="rId64"/>
    <p:sldId id="405" r:id="rId65"/>
    <p:sldId id="406" r:id="rId66"/>
    <p:sldId id="407" r:id="rId67"/>
    <p:sldId id="408" r:id="rId68"/>
    <p:sldId id="409" r:id="rId69"/>
    <p:sldId id="446" r:id="rId70"/>
    <p:sldId id="410" r:id="rId71"/>
    <p:sldId id="411" r:id="rId72"/>
    <p:sldId id="412" r:id="rId73"/>
    <p:sldId id="413" r:id="rId74"/>
    <p:sldId id="447" r:id="rId75"/>
    <p:sldId id="414" r:id="rId76"/>
    <p:sldId id="415" r:id="rId77"/>
    <p:sldId id="416" r:id="rId78"/>
    <p:sldId id="449" r:id="rId79"/>
    <p:sldId id="424" r:id="rId80"/>
    <p:sldId id="425" r:id="rId81"/>
    <p:sldId id="426" r:id="rId82"/>
    <p:sldId id="427" r:id="rId83"/>
    <p:sldId id="428" r:id="rId84"/>
    <p:sldId id="429" r:id="rId85"/>
    <p:sldId id="430" r:id="rId86"/>
    <p:sldId id="431" r:id="rId87"/>
    <p:sldId id="432" r:id="rId88"/>
    <p:sldId id="451" r:id="rId89"/>
    <p:sldId id="452" r:id="rId90"/>
    <p:sldId id="453" r:id="rId91"/>
    <p:sldId id="454" r:id="rId92"/>
    <p:sldId id="455" r:id="rId93"/>
    <p:sldId id="456" r:id="rId94"/>
    <p:sldId id="457" r:id="rId95"/>
    <p:sldId id="433" r:id="rId96"/>
    <p:sldId id="458" r:id="rId97"/>
    <p:sldId id="443" r:id="rId98"/>
    <p:sldId id="422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CC3D-4C9D-4507-885D-478DE8408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05071-98CB-4800-8E92-9609813E0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CD763-789B-4D26-8CCE-C4F3810B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CEFD-26D4-421D-B18F-05E5CAC68F73}" type="datetimeFigureOut">
              <a:rPr lang="en-IN" smtClean="0"/>
              <a:t>5.6.18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AA6B0-7929-4281-B8CA-2504689A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0C56-33D6-4108-AF55-06D1A66C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000-586B-42C1-B418-FC99B887F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25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BD17-9D6B-46AE-87D1-BD94042C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97C28-6663-4967-8732-B21A33C9C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BB2C5-A118-44BA-889D-419BEED9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CEFD-26D4-421D-B18F-05E5CAC68F73}" type="datetimeFigureOut">
              <a:rPr lang="en-IN" smtClean="0"/>
              <a:t>5.6.18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09096-C79E-4AFE-98AD-B080A850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81F9-7A73-4AC5-998B-F3A3EF84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000-586B-42C1-B418-FC99B887F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99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4E935-3257-4EA3-BA65-2E0106888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316E3-2DB3-4365-BA2B-AD9A4AA8F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BD6BE-8C3D-4D09-B5FC-DC62254A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CEFD-26D4-421D-B18F-05E5CAC68F73}" type="datetimeFigureOut">
              <a:rPr lang="en-IN" smtClean="0"/>
              <a:t>5.6.18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4B009-098F-4834-A565-7C31CAA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53DB8-7F2E-4E22-8EFD-17E9CF91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000-586B-42C1-B418-FC99B887F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33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ED3D-0939-4E06-9ADF-D97FD4D5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3DC6-E2B4-4ED0-BF63-1CA2C6B2B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C8D9-6743-4141-BDBF-54174EC6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CEFD-26D4-421D-B18F-05E5CAC68F73}" type="datetimeFigureOut">
              <a:rPr lang="en-IN" smtClean="0"/>
              <a:t>5.6.18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5068A-5120-4CBB-B011-6D424826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E67F8-8D80-4120-BBBB-17E06F41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000-586B-42C1-B418-FC99B887F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17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43A5-C5C9-407B-B8F8-9B7CB089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D0D96-8B4D-4E33-B33C-9523FA039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77371-59D9-4900-9080-2713D2C6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CEFD-26D4-421D-B18F-05E5CAC68F73}" type="datetimeFigureOut">
              <a:rPr lang="en-IN" smtClean="0"/>
              <a:t>5.6.18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6C30-D28D-43F3-9358-FE6F7AFC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77848-5850-4F0D-88B3-BA71C650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000-586B-42C1-B418-FC99B887F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5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AA3D-8BC6-4527-BD59-E1A61CE1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56075-A781-478C-9894-732AFF42F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EE96F-17FF-477A-952B-FF0CD21E8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9CCCF-7275-43B7-B761-215A8336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CEFD-26D4-421D-B18F-05E5CAC68F73}" type="datetimeFigureOut">
              <a:rPr lang="en-IN" smtClean="0"/>
              <a:t>5.6.18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41358-858A-4081-9033-40E5AFED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40D5B-EE45-47B4-8E59-8645B47F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000-586B-42C1-B418-FC99B887F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77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F973-DB4A-471E-A292-B70F05E5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0D3C5-003A-4B66-8AA5-59BA17965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905E8-0F74-4164-9644-5E405E4D3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3B70A-8654-4DEA-8701-D6C17AF2A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1B635-C551-4B40-80DF-C880B11F0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8869D-F35D-4D9D-ACFE-618F6FD4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CEFD-26D4-421D-B18F-05E5CAC68F73}" type="datetimeFigureOut">
              <a:rPr lang="en-IN" smtClean="0"/>
              <a:t>5.6.18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D7391-27C0-4700-AACD-225A175A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DECBE-BC62-4468-A108-34142AAE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000-586B-42C1-B418-FC99B887F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86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F0A6-FB47-471E-808E-D4EAA699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6AB97C-24E6-4297-B2A5-4F7AECAF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CEFD-26D4-421D-B18F-05E5CAC68F73}" type="datetimeFigureOut">
              <a:rPr lang="en-IN" smtClean="0"/>
              <a:t>5.6.18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E0E66-AEB2-4AF9-8925-A362BFB9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A2F3D-CCA1-435D-AB7D-C0FDF99F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000-586B-42C1-B418-FC99B887F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42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42290-83F4-4D0B-88E3-E9C3CB1E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CEFD-26D4-421D-B18F-05E5CAC68F73}" type="datetimeFigureOut">
              <a:rPr lang="en-IN" smtClean="0"/>
              <a:t>5.6.18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241E9-5034-4DB0-A679-5CDF9B7F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845F8-C5C9-4FBC-BDD5-5B2486CF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000-586B-42C1-B418-FC99B887F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30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D43D-881C-4A5C-98C5-CC82D2E2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50EB-5FF6-4984-9D57-94EB2514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80EBA-8673-491E-810A-7A1F180A3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B914-4141-4751-9C5A-802EB183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CEFD-26D4-421D-B18F-05E5CAC68F73}" type="datetimeFigureOut">
              <a:rPr lang="en-IN" smtClean="0"/>
              <a:t>5.6.18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1AA2C-EBD8-462D-9D45-E7AA26B0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B461E-8620-4E91-BD3B-6734C2AA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000-586B-42C1-B418-FC99B887F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7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E4EB-BEA4-4CBA-9C58-C31FBECB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3326F-60BC-4981-9DCD-9EE7CA70A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F5CB1-486E-486B-ABDA-853926E05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41ABE-74BB-4205-A172-3D85BB6C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CEFD-26D4-421D-B18F-05E5CAC68F73}" type="datetimeFigureOut">
              <a:rPr lang="en-IN" smtClean="0"/>
              <a:t>5.6.18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6D2B6-BD2E-4E82-9992-421AD91C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81FD3-4B6D-42B3-AD7F-6113542F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000-586B-42C1-B418-FC99B887F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12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B159A-5FB5-4834-97D6-0E113E0D8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5E974-560C-42AE-9F19-D8B459BE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C645D-981C-4BAC-88F3-8DBCD6B9E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ACEFD-26D4-421D-B18F-05E5CAC68F73}" type="datetimeFigureOut">
              <a:rPr lang="en-IN" smtClean="0"/>
              <a:t>5.6.18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022E6-9461-47DC-802A-2A51F0DA7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9357F-2E44-4FAB-A20D-8FAE538E0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AA000-586B-42C1-B418-FC99B887F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47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8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8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05F16D6A-3C6C-4ECE-921C-C5860401E85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38AF21A3-31AE-4616-BC55-4865547DA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8310" y="2904762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DDFB03-13E1-4296-907F-DDD8E5DC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30" y="1793847"/>
            <a:ext cx="5293449" cy="2482515"/>
          </a:xfrm>
          <a:scene3d>
            <a:camera prst="orthographicFront"/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ELECTRONIC COMPONENTS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DEVICES</a:t>
            </a:r>
          </a:p>
        </p:txBody>
      </p:sp>
    </p:spTree>
    <p:extLst>
      <p:ext uri="{BB962C8B-B14F-4D97-AF65-F5344CB8AC3E}">
        <p14:creationId xmlns:p14="http://schemas.microsoft.com/office/powerpoint/2010/main" val="498734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66060F-9E5C-4045-AA90-61851604D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1353767"/>
            <a:ext cx="5510771" cy="385753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9B5995-98C9-4015-87E8-87E1529C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Zener Diode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28A59-FE85-4726-9F1D-E30594D92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7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66060F-9E5C-4045-AA90-61851604D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9B5995-98C9-4015-87E8-87E1529C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Transistor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28A59-FE85-4726-9F1D-E30594D92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4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66060F-9E5C-4045-AA90-61851604D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9B5995-98C9-4015-87E8-87E1529C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Push Button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28A59-FE85-4726-9F1D-E30594D92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67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66060F-9E5C-4045-AA90-61851604D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9B5995-98C9-4015-87E8-87E1529C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921052" cy="10434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Push to ON - Push to OFF Switch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28A59-FE85-4726-9F1D-E30594D92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185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66060F-9E5C-4045-AA90-61851604D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9B5995-98C9-4015-87E8-87E1529C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Toggle Switch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28A59-FE85-4726-9F1D-E30594D92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07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66060F-9E5C-4045-AA90-61851604D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175" y="643467"/>
            <a:ext cx="5040623" cy="527814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9B5995-98C9-4015-87E8-87E1529C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Slide Switch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28A59-FE85-4726-9F1D-E30594D92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312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lose up of a device&#10;&#10;Description generated with high confidence">
            <a:extLst>
              <a:ext uri="{FF2B5EF4-FFF2-40B4-BE49-F238E27FC236}">
                <a16:creationId xmlns:a16="http://schemas.microsoft.com/office/drawing/2014/main" id="{CE648CF8-BCF8-4D27-8241-B968DAD01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1312436"/>
            <a:ext cx="5510771" cy="39402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Transformer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90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C95B05-B973-4CF6-96C3-DDF1E9253A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119085-2BA2-45AA-B174-25A8D3B545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1BA6A-19DF-49E1-9223-EAD09305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3409" y="988741"/>
            <a:ext cx="4813935" cy="4880518"/>
          </a:xfrm>
          <a:noFill/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ARDUINO BOARDS</a:t>
            </a:r>
          </a:p>
        </p:txBody>
      </p:sp>
    </p:spTree>
    <p:extLst>
      <p:ext uri="{BB962C8B-B14F-4D97-AF65-F5344CB8AC3E}">
        <p14:creationId xmlns:p14="http://schemas.microsoft.com/office/powerpoint/2010/main" val="4055153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82DBB2-89C6-48D6-BB96-931C982CD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Arduino UNO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656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369405-1CD3-4C0A-BF0A-972CD02A8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1095723"/>
            <a:ext cx="5510771" cy="43736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Arduino NANO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44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5">
            <a:extLst>
              <a:ext uri="{FF2B5EF4-FFF2-40B4-BE49-F238E27FC236}">
                <a16:creationId xmlns:a16="http://schemas.microsoft.com/office/drawing/2014/main" id="{38AF21A3-31AE-4616-BC55-4865547DA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882A9F-F4E9-4E23-8F0B-20B5DF42EA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chemeClr val="accent3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CDA1A2E9-63FE-408D-A803-8E306ECAB4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1EB5A-603B-4EF9-9300-891692F4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Electronic Components</a:t>
            </a:r>
          </a:p>
        </p:txBody>
      </p:sp>
    </p:spTree>
    <p:extLst>
      <p:ext uri="{BB962C8B-B14F-4D97-AF65-F5344CB8AC3E}">
        <p14:creationId xmlns:p14="http://schemas.microsoft.com/office/powerpoint/2010/main" val="1399245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5EC492-06B3-441F-B8BA-8965E4B44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Arduino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Lilypad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285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5EC492-06B3-441F-B8BA-8965E4B44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1946299"/>
            <a:ext cx="5278140" cy="2672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Arduino </a:t>
            </a:r>
            <a:r>
              <a:rPr lang="en-US" sz="3600" dirty="0">
                <a:solidFill>
                  <a:schemeClr val="bg1"/>
                </a:solidFill>
              </a:rPr>
              <a:t>MEGA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477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71A1E4-5BD4-4769-AF3A-3F5A708D6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nodeMCU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947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6EC5CC3-5B2B-4C18-9AD7-DB3FEE4D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SENSORS</a:t>
            </a:r>
          </a:p>
        </p:txBody>
      </p:sp>
    </p:spTree>
    <p:extLst>
      <p:ext uri="{BB962C8B-B14F-4D97-AF65-F5344CB8AC3E}">
        <p14:creationId xmlns:p14="http://schemas.microsoft.com/office/powerpoint/2010/main" val="3176336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66060F-9E5C-4045-AA90-61851604D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682216"/>
            <a:ext cx="5510771" cy="520064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9B5995-98C9-4015-87E8-87E1529C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47892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Ultrasonic Sensor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28A59-FE85-4726-9F1D-E30594D92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708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EC782F-5133-40C0-A450-2A2083C3F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43467"/>
            <a:ext cx="4062643" cy="10434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Pressure Sensor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– BMP 180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444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E57E23-C4FF-4F3A-881E-BD0BD1F8B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1218658"/>
            <a:ext cx="5510771" cy="41277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Color Sensor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800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CCD47F-0BFF-4E6D-B5EB-AA1DB2711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Temperature and Humidity Sensor –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DHT11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349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BD3CEE-9759-4CF1-8CFF-249185CAE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Temperature and Humidity Sensor –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DHT22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436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C2B3E5-A7A2-49E4-843F-A785A9601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Flex Sensor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1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66060F-9E5C-4045-AA90-61851604D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9B5995-98C9-4015-87E8-87E1529C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Resistors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28A59-FE85-4726-9F1D-E30594D92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948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A3DB03-BE04-447D-932D-98CDD82D9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Hall Effect Sensor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22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B57C6B-B743-45BB-9320-4FD7C716C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IR Sensor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63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44A051-6FD0-4B30-9BDB-C35978FB9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Joystick Module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894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2A7D4E-73F6-4DF5-AFD0-D8F5C204C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1289057"/>
            <a:ext cx="5510771" cy="39869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Light Dependent Resistor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97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5EC502-FC28-4695-BC32-E77480904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1415334"/>
            <a:ext cx="5510771" cy="37344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Temperature Sensor –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LM35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277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620C16-7B1D-4A95-8E1F-E0657454C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Load Cell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46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2013B1-ADE1-44FF-9ED0-61ED63568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1"/>
          <a:stretch/>
        </p:blipFill>
        <p:spPr>
          <a:xfrm>
            <a:off x="6154416" y="1083211"/>
            <a:ext cx="5278140" cy="48383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461489" cy="10434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MPU 6050 Accelero</a:t>
            </a:r>
            <a:r>
              <a:rPr lang="en-US" sz="3600" dirty="0">
                <a:solidFill>
                  <a:schemeClr val="bg1"/>
                </a:solidFill>
              </a:rPr>
              <a:t>meter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69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34ED33-466D-4072-A636-6170898C4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1218658"/>
            <a:ext cx="5510771" cy="41277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GAS Sensor – MQ3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98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910CCA75-9A45-4F89-BDB4-64CC8A3ED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775137"/>
            <a:ext cx="5510771" cy="501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GAS Sensor – MQ4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94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lose up of a device&#10;&#10;Description generated with high confidence">
            <a:extLst>
              <a:ext uri="{FF2B5EF4-FFF2-40B4-BE49-F238E27FC236}">
                <a16:creationId xmlns:a16="http://schemas.microsoft.com/office/drawing/2014/main" id="{91230D8A-60CC-4426-A796-B23606242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692475"/>
            <a:ext cx="5510771" cy="51801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GAS Sensor – MQ5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7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66060F-9E5C-4045-AA90-61851604D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9B5995-98C9-4015-87E8-87E1529C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Potentiometer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28A59-FE85-4726-9F1D-E30594D92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315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lose up of a device&#10;&#10;Description generated with high confidence">
            <a:extLst>
              <a:ext uri="{FF2B5EF4-FFF2-40B4-BE49-F238E27FC236}">
                <a16:creationId xmlns:a16="http://schemas.microsoft.com/office/drawing/2014/main" id="{EBE026EA-46C5-49C3-89FB-6C246953D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705301"/>
            <a:ext cx="5510771" cy="51544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GAS Sensor – MQ7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519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picture containing headdress, clothing&#10;&#10;Description generated with high confidence">
            <a:extLst>
              <a:ext uri="{FF2B5EF4-FFF2-40B4-BE49-F238E27FC236}">
                <a16:creationId xmlns:a16="http://schemas.microsoft.com/office/drawing/2014/main" id="{AB717EA2-7C11-4C7F-A661-517A0BFFD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1450206"/>
            <a:ext cx="5510771" cy="36646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2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GAS Sensor – MQ9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813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17B84C0C-FE80-47E6-A7C7-87DC0C554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GAS Sensor – MQ135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188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301654-A0E9-4AA5-AE25-576468858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977010"/>
            <a:ext cx="5510771" cy="46110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PIR Motion Sensor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862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IN" dirty="0"/>
              <a:t>Rainfall Sensor – FC37</a:t>
            </a:r>
          </a:p>
        </p:txBody>
      </p:sp>
      <p:pic>
        <p:nvPicPr>
          <p:cNvPr id="6" name="Content Placeholder 5" descr="A circuit board&#10;&#10;Description generated with high confidence">
            <a:extLst>
              <a:ext uri="{FF2B5EF4-FFF2-40B4-BE49-F238E27FC236}">
                <a16:creationId xmlns:a16="http://schemas.microsoft.com/office/drawing/2014/main" id="{6F831055-F646-4C40-B4CD-005508753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71135" y="1856937"/>
            <a:ext cx="3643535" cy="3165232"/>
          </a:xfrm>
          <a:ln>
            <a:solidFill>
              <a:schemeClr val="accent1"/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13183"/>
            <a:ext cx="3932237" cy="5400159"/>
          </a:xfrm>
          <a:ln>
            <a:solidFill>
              <a:schemeClr val="accent1"/>
            </a:solidFill>
          </a:ln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856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ircuit board&#10;&#10;Description generated with high confidence">
            <a:extLst>
              <a:ext uri="{FF2B5EF4-FFF2-40B4-BE49-F238E27FC236}">
                <a16:creationId xmlns:a16="http://schemas.microsoft.com/office/drawing/2014/main" id="{41C1042E-F3C6-4F0C-9920-E97BEEEE8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1215998"/>
            <a:ext cx="5510771" cy="41330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Reed Switch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9891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DEA72B-6FA4-4463-BA19-5358A03DA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5090746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MFRC 522 RFID Sensor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738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ircuit board&#10;&#10;Description generated with high confidence">
            <a:extLst>
              <a:ext uri="{FF2B5EF4-FFF2-40B4-BE49-F238E27FC236}">
                <a16:creationId xmlns:a16="http://schemas.microsoft.com/office/drawing/2014/main" id="{759061D0-CE6A-4B4B-8936-99BB84206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Real Time Clock DS1307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362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22CEF9A8-3F57-4CEE-96C1-24174F3F7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Soil Moisture Sensor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14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0DF5DE-FA4A-4092-8AE2-AAEC4176E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Sound Sensor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1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66060F-9E5C-4045-AA90-61851604D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603" y="643467"/>
            <a:ext cx="4477766" cy="527814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9B5995-98C9-4015-87E8-87E1529C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Rotary Potentiometer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28A59-FE85-4726-9F1D-E30594D92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9343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82511359-904B-43B9-8532-03818DA3D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Tilt Sensor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1529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ircuit board&#10;&#10;Description generated with high confidence">
            <a:extLst>
              <a:ext uri="{FF2B5EF4-FFF2-40B4-BE49-F238E27FC236}">
                <a16:creationId xmlns:a16="http://schemas.microsoft.com/office/drawing/2014/main" id="{08515F84-CDE1-40ED-B2BC-014F17985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Touch Sensor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609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862748-F00A-4E76-9027-8AB303103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Water Flow Sensor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8893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lose up of a knife&#10;&#10;Description generated with high confidence">
            <a:extLst>
              <a:ext uri="{FF2B5EF4-FFF2-40B4-BE49-F238E27FC236}">
                <a16:creationId xmlns:a16="http://schemas.microsoft.com/office/drawing/2014/main" id="{56FDED1E-245E-4D59-A2C2-8668EBDE5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Force Sensor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0084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lose up of a device&#10;&#10;Description generated with high confidence">
            <a:extLst>
              <a:ext uri="{FF2B5EF4-FFF2-40B4-BE49-F238E27FC236}">
                <a16:creationId xmlns:a16="http://schemas.microsoft.com/office/drawing/2014/main" id="{9E383B28-259D-4FFF-B695-AB0962329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26" y="844062"/>
            <a:ext cx="4924096" cy="49022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Electromyography – Muscle Sensor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6207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3E1C3D-633C-4756-B09B-9AD080714C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95DAF8-54BC-4834-A4B1-7DD2F7AFE5A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A843C-49E6-4FD8-AD39-27CAE49FFA54}"/>
              </a:ext>
            </a:extLst>
          </p:cNvPr>
          <p:cNvSpPr txBox="1"/>
          <p:nvPr/>
        </p:nvSpPr>
        <p:spPr>
          <a:xfrm>
            <a:off x="1120624" y="1122807"/>
            <a:ext cx="9954443" cy="429768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Communication and Storage Devices</a:t>
            </a:r>
          </a:p>
        </p:txBody>
      </p:sp>
    </p:spTree>
    <p:extLst>
      <p:ext uri="{BB962C8B-B14F-4D97-AF65-F5344CB8AC3E}">
        <p14:creationId xmlns:p14="http://schemas.microsoft.com/office/powerpoint/2010/main" val="2269102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69BBDB4F-3ED7-43FA-88DA-0506AA691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Bluetooth – HC05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3709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DDCA58-93E8-4ED8-94CD-C01795F97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07" y="1289057"/>
            <a:ext cx="3986959" cy="39869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XBee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Communication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111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91AAB92A-589F-441F-BDC4-959ECB1FE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682216"/>
            <a:ext cx="5510771" cy="52006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3589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ABFA2-6CA7-4C16-95F8-714E4BA6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Connectors	</a:t>
            </a:r>
          </a:p>
        </p:txBody>
      </p:sp>
    </p:spTree>
    <p:extLst>
      <p:ext uri="{BB962C8B-B14F-4D97-AF65-F5344CB8AC3E}">
        <p14:creationId xmlns:p14="http://schemas.microsoft.com/office/powerpoint/2010/main" val="1429411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66060F-9E5C-4045-AA90-61851604D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9B5995-98C9-4015-87E8-87E1529C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Trimmer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28A59-FE85-4726-9F1D-E30594D92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403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picture containing indoor, scissors, pair, sky&#10;&#10;Description generated with high confidence">
            <a:extLst>
              <a:ext uri="{FF2B5EF4-FFF2-40B4-BE49-F238E27FC236}">
                <a16:creationId xmlns:a16="http://schemas.microsoft.com/office/drawing/2014/main" id="{4DFFB2B6-60A3-4F47-9FC6-C054EDE22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1291771"/>
            <a:ext cx="5510771" cy="39815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286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lose up of a device&#10;&#10;Description generated with high confidence">
            <a:extLst>
              <a:ext uri="{FF2B5EF4-FFF2-40B4-BE49-F238E27FC236}">
                <a16:creationId xmlns:a16="http://schemas.microsoft.com/office/drawing/2014/main" id="{3417BC23-84B1-41B2-931B-F3B7F44C7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651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5C36A55B-DFF5-4B97-A361-C6C8D35B3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6015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lose up of a comb&#10;&#10;Description generated with high confidence">
            <a:extLst>
              <a:ext uri="{FF2B5EF4-FFF2-40B4-BE49-F238E27FC236}">
                <a16:creationId xmlns:a16="http://schemas.microsoft.com/office/drawing/2014/main" id="{F56C6C7E-EA2E-48CD-8781-9886459AD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354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lose up of furniture&#10;&#10;Description generated with high confidence">
            <a:extLst>
              <a:ext uri="{FF2B5EF4-FFF2-40B4-BE49-F238E27FC236}">
                <a16:creationId xmlns:a16="http://schemas.microsoft.com/office/drawing/2014/main" id="{941AE585-8333-46D1-8D38-2C6AFBF68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2333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ircuit board&#10;&#10;Description generated with high confidence">
            <a:extLst>
              <a:ext uri="{FF2B5EF4-FFF2-40B4-BE49-F238E27FC236}">
                <a16:creationId xmlns:a16="http://schemas.microsoft.com/office/drawing/2014/main" id="{0B3C0D7F-F5DC-4E60-83BA-5230EA8C2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067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B73C75-892D-475C-9B9B-15E00F262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619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lose up of a box&#10;&#10;Description generated with very high confidence">
            <a:extLst>
              <a:ext uri="{FF2B5EF4-FFF2-40B4-BE49-F238E27FC236}">
                <a16:creationId xmlns:a16="http://schemas.microsoft.com/office/drawing/2014/main" id="{707EA828-952C-4563-8560-E5E5D8887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4717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E17604BF-5F38-4636-A300-C4BBD9249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1215998"/>
            <a:ext cx="5510771" cy="41330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6850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1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668CF-1BC7-42DD-BAD0-D9F4BA60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Electronic Devices</a:t>
            </a:r>
          </a:p>
        </p:txBody>
      </p:sp>
    </p:spTree>
    <p:extLst>
      <p:ext uri="{BB962C8B-B14F-4D97-AF65-F5344CB8AC3E}">
        <p14:creationId xmlns:p14="http://schemas.microsoft.com/office/powerpoint/2010/main" val="2397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66060F-9E5C-4045-AA90-61851604D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1539756"/>
            <a:ext cx="5510771" cy="348556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9B5995-98C9-4015-87E8-87E1529C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Capacitors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28A59-FE85-4726-9F1D-E30594D92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7586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picture containing insect, animal&#10;&#10;Description generated with high confidence">
            <a:extLst>
              <a:ext uri="{FF2B5EF4-FFF2-40B4-BE49-F238E27FC236}">
                <a16:creationId xmlns:a16="http://schemas.microsoft.com/office/drawing/2014/main" id="{3FE998CF-FA3A-4B62-AEEE-D6B7DFD22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418" y="1518395"/>
            <a:ext cx="2799472" cy="27994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5955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lose up of a device&#10;&#10;Description generated with high confidence">
            <a:extLst>
              <a:ext uri="{FF2B5EF4-FFF2-40B4-BE49-F238E27FC236}">
                <a16:creationId xmlns:a16="http://schemas.microsoft.com/office/drawing/2014/main" id="{BC09073E-4608-42AC-83D6-D17DE256A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33846" y="1522897"/>
            <a:ext cx="3094892" cy="3094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0665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55EA32-291B-4458-854E-95E851F8A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1162182"/>
            <a:ext cx="5510771" cy="42407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9448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F384D3B3-7511-406F-86A2-E479DA020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0671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E7E5-0633-420F-B551-20F3215F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4800"/>
              <a:t>Displays</a:t>
            </a:r>
          </a:p>
        </p:txBody>
      </p:sp>
    </p:spTree>
    <p:extLst>
      <p:ext uri="{BB962C8B-B14F-4D97-AF65-F5344CB8AC3E}">
        <p14:creationId xmlns:p14="http://schemas.microsoft.com/office/powerpoint/2010/main" val="23964370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lose up of a clock&#10;&#10;Description generated with high confidence">
            <a:extLst>
              <a:ext uri="{FF2B5EF4-FFF2-40B4-BE49-F238E27FC236}">
                <a16:creationId xmlns:a16="http://schemas.microsoft.com/office/drawing/2014/main" id="{0BE4116E-CE5B-43EC-B88F-E08E55EAA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1209109"/>
            <a:ext cx="5510771" cy="41468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0763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picture containing sky, object&#10;&#10;Description generated with high confidence">
            <a:extLst>
              <a:ext uri="{FF2B5EF4-FFF2-40B4-BE49-F238E27FC236}">
                <a16:creationId xmlns:a16="http://schemas.microsoft.com/office/drawing/2014/main" id="{D37C7F82-40F9-4B63-A863-D2BC64F9B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3309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ircuit board&#10;&#10;Description generated with high confidence">
            <a:extLst>
              <a:ext uri="{FF2B5EF4-FFF2-40B4-BE49-F238E27FC236}">
                <a16:creationId xmlns:a16="http://schemas.microsoft.com/office/drawing/2014/main" id="{C9426419-2916-4C8E-8143-6CE413084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9626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3EDD119B-6BFA-4C3F-90CE-97DAFD604E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DC1572D0-F0FD-4D84-8F82-DC59140EB9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1D7BDC-A232-4C04-B659-6BF2BB2F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Motors and Motor Drivers</a:t>
            </a:r>
          </a:p>
        </p:txBody>
      </p:sp>
    </p:spTree>
    <p:extLst>
      <p:ext uri="{BB962C8B-B14F-4D97-AF65-F5344CB8AC3E}">
        <p14:creationId xmlns:p14="http://schemas.microsoft.com/office/powerpoint/2010/main" val="32989461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lose up of a device&#10;&#10;Description generated with high confidence">
            <a:extLst>
              <a:ext uri="{FF2B5EF4-FFF2-40B4-BE49-F238E27FC236}">
                <a16:creationId xmlns:a16="http://schemas.microsoft.com/office/drawing/2014/main" id="{B81321BD-0214-4A3B-9BFE-51D538DCF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335" y="1875328"/>
            <a:ext cx="2085605" cy="20856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47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66060F-9E5C-4045-AA90-61851604D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1067207"/>
            <a:ext cx="5510771" cy="443065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9B5995-98C9-4015-87E8-87E1529C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Inductors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28A59-FE85-4726-9F1D-E30594D92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7615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picture containing stapler, stationary&#10;&#10;Description generated with very high confidence">
            <a:extLst>
              <a:ext uri="{FF2B5EF4-FFF2-40B4-BE49-F238E27FC236}">
                <a16:creationId xmlns:a16="http://schemas.microsoft.com/office/drawing/2014/main" id="{D0D3959B-0C17-41FC-B887-86D075059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1488563"/>
            <a:ext cx="5510771" cy="35879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547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lose up of ware&#10;&#10;Description generated with high confidence">
            <a:extLst>
              <a:ext uri="{FF2B5EF4-FFF2-40B4-BE49-F238E27FC236}">
                <a16:creationId xmlns:a16="http://schemas.microsoft.com/office/drawing/2014/main" id="{9C4D2CF4-BCA2-44F0-B2C1-F7CE7F5DE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8032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E3CACF-D958-42FE-9560-FD426C2BF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035" y="643467"/>
            <a:ext cx="4248902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5977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26D75D-D135-482D-9741-1E05B4569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8688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83AD7B07-0C81-4BA4-9D5A-D9DE96F88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1215998"/>
            <a:ext cx="5510771" cy="41330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972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lose up of a device&#10;&#10;Description generated with high confidence">
            <a:extLst>
              <a:ext uri="{FF2B5EF4-FFF2-40B4-BE49-F238E27FC236}">
                <a16:creationId xmlns:a16="http://schemas.microsoft.com/office/drawing/2014/main" id="{B7639D92-1323-445A-90FE-4D4CFB1DD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1218658"/>
            <a:ext cx="5510771" cy="41277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4929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98210CB5-0F5B-4423-8E3B-A71532BA6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7239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8A234DFC-53D2-4258-A621-500F50FF0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1215998"/>
            <a:ext cx="5510771" cy="41330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8297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5">
            <a:extLst>
              <a:ext uri="{FF2B5EF4-FFF2-40B4-BE49-F238E27FC236}">
                <a16:creationId xmlns:a16="http://schemas.microsoft.com/office/drawing/2014/main" id="{4B6F1B54-BF73-4A98-B2EC-E1AF81768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F8B49B2-1A4E-46E5-81CD-0B9F2E46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Electronic Tools</a:t>
            </a:r>
          </a:p>
        </p:txBody>
      </p:sp>
    </p:spTree>
    <p:extLst>
      <p:ext uri="{BB962C8B-B14F-4D97-AF65-F5344CB8AC3E}">
        <p14:creationId xmlns:p14="http://schemas.microsoft.com/office/powerpoint/2010/main" val="843452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B80796-F352-42F9-A975-BA88543C9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38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66060F-9E5C-4045-AA90-61851604D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2180383"/>
            <a:ext cx="5510771" cy="22043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9B5995-98C9-4015-87E8-87E1529C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632990"/>
            <a:ext cx="4294411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28A59-FE85-4726-9F1D-E30594D92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9211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picture containing case, accessory&#10;&#10;Description generated with high confidence">
            <a:extLst>
              <a:ext uri="{FF2B5EF4-FFF2-40B4-BE49-F238E27FC236}">
                <a16:creationId xmlns:a16="http://schemas.microsoft.com/office/drawing/2014/main" id="{028BACE0-0D1D-4A87-9B50-46E7E06A2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6272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D9E018B8-F41E-49D2-9999-925DA321B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1780852"/>
            <a:ext cx="5510771" cy="30033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9482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134234-C4A4-4DE1-BF1E-38630B945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81155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picture containing transport&#10;&#10;Description generated with very high confidence">
            <a:extLst>
              <a:ext uri="{FF2B5EF4-FFF2-40B4-BE49-F238E27FC236}">
                <a16:creationId xmlns:a16="http://schemas.microsoft.com/office/drawing/2014/main" id="{E6A19706-447B-47D3-A20B-96C1F91C6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60980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20525298-C4F8-46FA-BDAD-494B31027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640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picture containing tool&#10;&#10;Description generated with very high confidence">
            <a:extLst>
              <a:ext uri="{FF2B5EF4-FFF2-40B4-BE49-F238E27FC236}">
                <a16:creationId xmlns:a16="http://schemas.microsoft.com/office/drawing/2014/main" id="{E9F8F968-B6A1-42C0-A5CA-D15F81112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Sensor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01445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B80A1D2-6F9F-4016-930C-BFED52697F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34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1CDBB9-1839-4716-85F6-68DADEE68E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E7CE61-61C7-4642-A52F-E247DDDDEA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44C1741-1638-41FC-952F-FFC29A56F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373900"/>
            <a:ext cx="1133333" cy="7484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E4807B-7187-4402-8C9E-87474ACD96A1}"/>
              </a:ext>
            </a:extLst>
          </p:cNvPr>
          <p:cNvSpPr txBox="1"/>
          <p:nvPr/>
        </p:nvSpPr>
        <p:spPr>
          <a:xfrm>
            <a:off x="5138928" y="988741"/>
            <a:ext cx="6248416" cy="48805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01541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IN" dirty="0"/>
              <a:t>Sensor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70EA-EF4B-4B4A-A410-9269175D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52591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N" dirty="0"/>
              <a:t>Sensor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13183"/>
            <a:ext cx="3932237" cy="5400159"/>
          </a:xfrm>
          <a:ln>
            <a:solidFill>
              <a:schemeClr val="accent1"/>
            </a:solidFill>
          </a:ln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70904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271E-DD78-4C99-8748-0AA7DE26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IN" dirty="0"/>
              <a:t>Sensor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70EA-EF4B-4B4A-A410-9269175D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52591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N" dirty="0"/>
              <a:t>Sensor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4F8D-E008-476B-8CE5-154C6714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13183"/>
            <a:ext cx="3932237" cy="5400159"/>
          </a:xfrm>
          <a:ln>
            <a:solidFill>
              <a:schemeClr val="accent1"/>
            </a:solidFill>
          </a:ln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7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232</Words>
  <Application>Microsoft Office PowerPoint</Application>
  <PresentationFormat>Widescreen</PresentationFormat>
  <Paragraphs>100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2" baseType="lpstr">
      <vt:lpstr>Arial</vt:lpstr>
      <vt:lpstr>Calibri</vt:lpstr>
      <vt:lpstr>Calibri Light</vt:lpstr>
      <vt:lpstr>Office Theme</vt:lpstr>
      <vt:lpstr>ELECTRONIC COMPONENTS  AND DEVICES</vt:lpstr>
      <vt:lpstr>Electronic Components</vt:lpstr>
      <vt:lpstr>Resistors</vt:lpstr>
      <vt:lpstr>Potentiometer</vt:lpstr>
      <vt:lpstr>Rotary Potentiometer</vt:lpstr>
      <vt:lpstr>Trimmer</vt:lpstr>
      <vt:lpstr>Capacitors</vt:lpstr>
      <vt:lpstr>Inductors </vt:lpstr>
      <vt:lpstr>Diode</vt:lpstr>
      <vt:lpstr>Zener Diode</vt:lpstr>
      <vt:lpstr>Transistor</vt:lpstr>
      <vt:lpstr>Push Button</vt:lpstr>
      <vt:lpstr>Push to ON - Push to OFF Switch</vt:lpstr>
      <vt:lpstr>Toggle Switch</vt:lpstr>
      <vt:lpstr>Slide Switch</vt:lpstr>
      <vt:lpstr>Transformer</vt:lpstr>
      <vt:lpstr>ARDUINO BOARDS</vt:lpstr>
      <vt:lpstr>Arduino UNO</vt:lpstr>
      <vt:lpstr>Arduino NANO</vt:lpstr>
      <vt:lpstr>Arduino Lilypad</vt:lpstr>
      <vt:lpstr>Arduino MEGA</vt:lpstr>
      <vt:lpstr>nodeMCU</vt:lpstr>
      <vt:lpstr>SENSORS</vt:lpstr>
      <vt:lpstr>Ultrasonic Sensor</vt:lpstr>
      <vt:lpstr>Pressure Sensor  – BMP 180</vt:lpstr>
      <vt:lpstr>Color Sensor</vt:lpstr>
      <vt:lpstr>Temperature and Humidity Sensor – DHT11</vt:lpstr>
      <vt:lpstr>Temperature and Humidity Sensor – DHT22</vt:lpstr>
      <vt:lpstr>Flex Sensor</vt:lpstr>
      <vt:lpstr>Hall Effect Sensor</vt:lpstr>
      <vt:lpstr>IR Sensor</vt:lpstr>
      <vt:lpstr>Joystick Module</vt:lpstr>
      <vt:lpstr>Light Dependent Resistor</vt:lpstr>
      <vt:lpstr>Temperature Sensor – LM35</vt:lpstr>
      <vt:lpstr>Load Cell</vt:lpstr>
      <vt:lpstr>MPU 6050 Accelerometer</vt:lpstr>
      <vt:lpstr>GAS Sensor – MQ3</vt:lpstr>
      <vt:lpstr>GAS Sensor – MQ4</vt:lpstr>
      <vt:lpstr>GAS Sensor – MQ5</vt:lpstr>
      <vt:lpstr>GAS Sensor – MQ7</vt:lpstr>
      <vt:lpstr>GAS Sensor – MQ9</vt:lpstr>
      <vt:lpstr>GAS Sensor – MQ135</vt:lpstr>
      <vt:lpstr>PIR Motion Sensor</vt:lpstr>
      <vt:lpstr>Rainfall Sensor – FC37</vt:lpstr>
      <vt:lpstr>Reed Switch</vt:lpstr>
      <vt:lpstr>MFRC 522 RFID Sensor</vt:lpstr>
      <vt:lpstr>Real Time Clock DS1307</vt:lpstr>
      <vt:lpstr>Soil Moisture Sensor</vt:lpstr>
      <vt:lpstr>Sound Sensor</vt:lpstr>
      <vt:lpstr>Tilt Sensor</vt:lpstr>
      <vt:lpstr>Touch Sensor</vt:lpstr>
      <vt:lpstr>Water Flow Sensor</vt:lpstr>
      <vt:lpstr>Force Sensor</vt:lpstr>
      <vt:lpstr>Electromyography – Muscle Sensor</vt:lpstr>
      <vt:lpstr>PowerPoint Presentation</vt:lpstr>
      <vt:lpstr>Bluetooth – HC05</vt:lpstr>
      <vt:lpstr>XBee Communication Model</vt:lpstr>
      <vt:lpstr>Sensor Name</vt:lpstr>
      <vt:lpstr>Connectors </vt:lpstr>
      <vt:lpstr>Sensor Name</vt:lpstr>
      <vt:lpstr>Sensor Name</vt:lpstr>
      <vt:lpstr>Sensor Name</vt:lpstr>
      <vt:lpstr>Sensor Name</vt:lpstr>
      <vt:lpstr>Sensor Name</vt:lpstr>
      <vt:lpstr>Sensor Name</vt:lpstr>
      <vt:lpstr>Sensor Name</vt:lpstr>
      <vt:lpstr>Sensor Name</vt:lpstr>
      <vt:lpstr>Sensor Name</vt:lpstr>
      <vt:lpstr> Electronic Devices</vt:lpstr>
      <vt:lpstr>Sensor Name</vt:lpstr>
      <vt:lpstr>Sensor Name</vt:lpstr>
      <vt:lpstr>Sensor Name</vt:lpstr>
      <vt:lpstr>Sensor Name</vt:lpstr>
      <vt:lpstr>Displays</vt:lpstr>
      <vt:lpstr>Sensor Name</vt:lpstr>
      <vt:lpstr>Sensor Name</vt:lpstr>
      <vt:lpstr>Sensor Name</vt:lpstr>
      <vt:lpstr>Motors and Motor Drivers</vt:lpstr>
      <vt:lpstr>Sensor Name</vt:lpstr>
      <vt:lpstr>Sensor Name</vt:lpstr>
      <vt:lpstr>Sensor Name</vt:lpstr>
      <vt:lpstr>Sensor Name</vt:lpstr>
      <vt:lpstr>Sensor Name</vt:lpstr>
      <vt:lpstr>Sensor Name</vt:lpstr>
      <vt:lpstr>Sensor Name</vt:lpstr>
      <vt:lpstr>Sensor Name</vt:lpstr>
      <vt:lpstr>Sensor Name</vt:lpstr>
      <vt:lpstr>Electronic Tools</vt:lpstr>
      <vt:lpstr>Sensor Name</vt:lpstr>
      <vt:lpstr>Sensor Name</vt:lpstr>
      <vt:lpstr>Sensor Name</vt:lpstr>
      <vt:lpstr>Sensor Name</vt:lpstr>
      <vt:lpstr>Sensor Name</vt:lpstr>
      <vt:lpstr>Sensor Name</vt:lpstr>
      <vt:lpstr>Sensor Name</vt:lpstr>
      <vt:lpstr>PowerPoint Presentation</vt:lpstr>
      <vt:lpstr>Sensor Name</vt:lpstr>
      <vt:lpstr>Sensor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COMPONENTS AND DEVICES</dc:title>
  <dc:creator>Shivranjan Kolvankar</dc:creator>
  <cp:lastModifiedBy>Shivranjan Kolvankar</cp:lastModifiedBy>
  <cp:revision>27</cp:revision>
  <dcterms:created xsi:type="dcterms:W3CDTF">2018-02-03T14:51:27Z</dcterms:created>
  <dcterms:modified xsi:type="dcterms:W3CDTF">2018-06-05T05:19:54Z</dcterms:modified>
</cp:coreProperties>
</file>