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5" r:id="rId2"/>
    <p:sldId id="261" r:id="rId3"/>
    <p:sldId id="263" r:id="rId4"/>
    <p:sldId id="265" r:id="rId5"/>
    <p:sldId id="260" r:id="rId6"/>
    <p:sldId id="266" r:id="rId7"/>
    <p:sldId id="278" r:id="rId8"/>
    <p:sldId id="269" r:id="rId9"/>
    <p:sldId id="268" r:id="rId10"/>
    <p:sldId id="272" r:id="rId11"/>
    <p:sldId id="27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8" autoAdjust="0"/>
    <p:restoredTop sz="81365" autoAdjust="0"/>
  </p:normalViewPr>
  <p:slideViewPr>
    <p:cSldViewPr snapToGrid="0">
      <p:cViewPr varScale="1">
        <p:scale>
          <a:sx n="59" d="100"/>
          <a:sy n="59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19A5-8E90-40BE-9B6C-1E92D20106E8}" type="datetimeFigureOut">
              <a:rPr lang="en-IN" smtClean="0"/>
              <a:t>5.6.18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5A7E-9CBC-482F-8503-5E5E3772E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9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connect between Design thinking and Electronics. After we get ideas we need to implement , for that we need the use of technology. And that is why it is there in  respective ATL’s.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35A7E-9CBC-482F-8503-5E5E3772E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6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this is the</a:t>
            </a:r>
            <a:r>
              <a:rPr lang="en-US" b="1" dirty="0"/>
              <a:t> next version</a:t>
            </a:r>
            <a:r>
              <a:rPr lang="en-US" dirty="0"/>
              <a:t> of circuits we make after breadboard version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will last longer then breadboard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will need soldering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cost effective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paper circuit activity. Tell them to explore the  materials they have and make something.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35A7E-9CBC-482F-8503-5E5E3772E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5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explore it by themselves and make sure that they are doing it. Give them  30 minutes to do so.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35A7E-9CBC-482F-8503-5E5E3772E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3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about what they did.  Who all succeeded in lighting an LED and who did not.  Those who made what did they actually do. </a:t>
            </a:r>
          </a:p>
          <a:p>
            <a:r>
              <a:rPr lang="en-US" dirty="0"/>
              <a:t>Ice breaking activity:</a:t>
            </a:r>
          </a:p>
          <a:p>
            <a:endParaRPr lang="en-US" dirty="0"/>
          </a:p>
          <a:p>
            <a:r>
              <a:rPr lang="en-US" dirty="0"/>
              <a:t>Ask for 3 volunteer to  come on stage and allocate them names : BULB, Battery And Switch and tell them to hold hands and show what actually happened.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35A7E-9CBC-482F-8503-5E5E3772E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3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a circuit is  and how they accidentally made a circuit.   </a:t>
            </a:r>
          </a:p>
          <a:p>
            <a:endParaRPr lang="en-US" dirty="0"/>
          </a:p>
          <a:p>
            <a:r>
              <a:rPr lang="en-US" dirty="0"/>
              <a:t>Circuit is the most basic part of the electronics and you learnt it.  Examples of few circuits around ourselves. Tell them about open and closed circuits.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35A7E-9CBC-482F-8503-5E5E3772E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6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a circuit is  and how they accidentally made a circuit.   </a:t>
            </a:r>
          </a:p>
          <a:p>
            <a:endParaRPr lang="en-US" dirty="0"/>
          </a:p>
          <a:p>
            <a:r>
              <a:rPr lang="en-US" dirty="0"/>
              <a:t>Circuit is the most basic part of the electronics and you learnt it.  Examples of few circuits around ourselves. Tell them about open and closed circuits.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35A7E-9CBC-482F-8503-5E5E3772E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7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You just made a simple circuit and to solve problems we need to make complex circuits and make multiple connections.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Show Physical Breadboard :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Tell them to explore about the breadboard and try to connect multiple </a:t>
            </a:r>
            <a:r>
              <a:rPr lang="en-US" dirty="0" err="1"/>
              <a:t>Led’s</a:t>
            </a:r>
            <a:r>
              <a:rPr lang="en-US" dirty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Give them 15 minutes to do so. 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Question to audience: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What they did and how many were able to light up multiple LED.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Explain about the breadboard and its connection.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51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05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r="73265" b="45361"/>
          <a:stretch/>
        </p:blipFill>
        <p:spPr>
          <a:xfrm>
            <a:off x="11436450" y="3371850"/>
            <a:ext cx="755547" cy="29298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l="13633" t="13884"/>
          <a:stretch/>
        </p:blipFill>
        <p:spPr>
          <a:xfrm>
            <a:off x="0" y="0"/>
            <a:ext cx="2654299" cy="1276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01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 2017 Intel Corporation. All rights reserved.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7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 2017 Intel Corporation. All rights reserved.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0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 2017 Intel Corporation. All rights reserved.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74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 2017 Intel Corporation. All rights reserved.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2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 2017 Intel Corporation. All rights reserved.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1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 2017 Intel Corporation. All rights reserved.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76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Rectangle 19"/>
          <p:cNvSpPr/>
          <p:nvPr userDrawn="1"/>
        </p:nvSpPr>
        <p:spPr>
          <a:xfrm>
            <a:off x="11099800" y="6311899"/>
            <a:ext cx="1092200" cy="2603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244179" y="6289675"/>
            <a:ext cx="508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539A9D-A7F0-4948-AA37-A13D0F6F4068}" type="slidenum">
              <a:rPr lang="en-US" sz="1250" smtClean="0"/>
              <a:pPr algn="l"/>
              <a:t>‹#›</a:t>
            </a:fld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2436357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8" r:id="rId4"/>
    <p:sldLayoutId id="2147483669" r:id="rId5"/>
    <p:sldLayoutId id="2147483670" r:id="rId6"/>
    <p:sldLayoutId id="214748367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C17-4567-41BF-A165-4F3133F5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6" y="2732768"/>
            <a:ext cx="10515599" cy="1325562"/>
          </a:xfrm>
        </p:spPr>
        <p:txBody>
          <a:bodyPr/>
          <a:lstStyle/>
          <a:p>
            <a:r>
              <a:rPr lang="en-IN" dirty="0"/>
              <a:t>	INTRODUCTION TO BASIC ELECTRONICS</a:t>
            </a:r>
          </a:p>
        </p:txBody>
      </p:sp>
    </p:spTree>
    <p:extLst>
      <p:ext uri="{BB962C8B-B14F-4D97-AF65-F5344CB8AC3E}">
        <p14:creationId xmlns:p14="http://schemas.microsoft.com/office/powerpoint/2010/main" val="12744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713418" y="1854248"/>
            <a:ext cx="2239581" cy="958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15168" b="15238"/>
          <a:stretch/>
        </p:blipFill>
        <p:spPr>
          <a:xfrm rot="10800000">
            <a:off x="1129227" y="2198732"/>
            <a:ext cx="2188736" cy="409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t="15168" b="15238"/>
          <a:stretch/>
        </p:blipFill>
        <p:spPr>
          <a:xfrm rot="10800000">
            <a:off x="5975937" y="2198733"/>
            <a:ext cx="2188736" cy="409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229720" y="1858941"/>
            <a:ext cx="1783625" cy="8876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lang="en-US" sz="2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223596" y="2664139"/>
            <a:ext cx="2990430" cy="22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9720" y="2580453"/>
            <a:ext cx="3072590" cy="218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988773" y="1106567"/>
            <a:ext cx="8716200" cy="87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3C71"/>
              </a:buClr>
              <a:buSzPct val="25000"/>
              <a:buFont typeface="Arial"/>
              <a:buNone/>
            </a:pPr>
            <a:r>
              <a:rPr lang="en-US" sz="6000" dirty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Connection Types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895600" y="5007108"/>
            <a:ext cx="27009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3 LEDs are connected in series along with a resistor with 9V power supply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767492" y="5068175"/>
            <a:ext cx="301935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Arial"/>
              </a:rPr>
              <a:t>3 LEDs are connected in parallel along with a series resistor with 9V power supply</a:t>
            </a:r>
          </a:p>
        </p:txBody>
      </p:sp>
    </p:spTree>
    <p:extLst>
      <p:ext uri="{BB962C8B-B14F-4D97-AF65-F5344CB8AC3E}">
        <p14:creationId xmlns:p14="http://schemas.microsoft.com/office/powerpoint/2010/main" val="372675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t="10176" b="6952"/>
          <a:stretch/>
        </p:blipFill>
        <p:spPr>
          <a:xfrm>
            <a:off x="573741" y="2910528"/>
            <a:ext cx="5977981" cy="24304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6"/>
          <p:cNvSpPr txBox="1">
            <a:spLocks/>
          </p:cNvSpPr>
          <p:nvPr/>
        </p:nvSpPr>
        <p:spPr>
          <a:xfrm>
            <a:off x="1558675" y="9087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6000" dirty="0">
                <a:solidFill>
                  <a:srgbClr val="002060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Further forms of circuits</a:t>
            </a:r>
            <a:endParaRPr lang="en-US" sz="6000" b="1" dirty="0">
              <a:solidFill>
                <a:srgbClr val="002060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3074" name="Picture 2" descr="Image result for pcb">
            <a:extLst>
              <a:ext uri="{FF2B5EF4-FFF2-40B4-BE49-F238E27FC236}">
                <a16:creationId xmlns:a16="http://schemas.microsoft.com/office/drawing/2014/main" id="{CD6C45DE-FC67-41D4-B814-5C8B13F3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674" y="2492188"/>
            <a:ext cx="3426138" cy="284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33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B75E-30EA-4DD6-9862-A83D66E800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© 2017 Intel Corporation.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FF1F-A38C-477E-BFDF-8BF7E4DFE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1065E7-09D4-4341-B5F1-E97FFA4613AE}"/>
              </a:ext>
            </a:extLst>
          </p:cNvPr>
          <p:cNvSpPr/>
          <p:nvPr/>
        </p:nvSpPr>
        <p:spPr>
          <a:xfrm>
            <a:off x="3701597" y="2967335"/>
            <a:ext cx="4788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034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E5D68-80A8-4430-8E04-9473A660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099" y="2120306"/>
            <a:ext cx="10597054" cy="50607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What problem did you solve?</a:t>
            </a:r>
          </a:p>
          <a:p>
            <a:pPr marL="177800" indent="0">
              <a:buNone/>
            </a:pPr>
            <a:endParaRPr lang="en-US" sz="4800" dirty="0">
              <a:solidFill>
                <a:srgbClr val="003C7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Did it involve any use of technology ?</a:t>
            </a:r>
            <a:br>
              <a:rPr lang="en-US" sz="4800" dirty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4701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5F9752-5633-4A0F-AFA0-DF44636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526D6-F1C8-436B-9E17-2987C8E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Let’s start with an activity</a:t>
            </a:r>
            <a:endParaRPr lang="en-US" sz="5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978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A539-10E6-4B65-B4A9-83CF19CE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501"/>
            <a:ext cx="10515599" cy="1325562"/>
          </a:xfrm>
        </p:spPr>
        <p:txBody>
          <a:bodyPr/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Materials you have </a:t>
            </a:r>
            <a:endParaRPr lang="en-IN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A00F-05BD-4630-909F-5E547158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48" y="2103063"/>
            <a:ext cx="10959351" cy="4540065"/>
          </a:xfrm>
        </p:spPr>
        <p:txBody>
          <a:bodyPr/>
          <a:lstStyle/>
          <a:p>
            <a:pPr marL="177800" indent="0">
              <a:buNone/>
            </a:pPr>
            <a:r>
              <a:rPr lang="en-US" dirty="0"/>
              <a:t>                </a:t>
            </a:r>
            <a:r>
              <a:rPr lang="mr-IN" dirty="0"/>
              <a:t>        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LED’s 					Coin Cell			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07F5C1A-AE66-40B8-BD6A-B5ACC561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1" y="2948546"/>
            <a:ext cx="2981436" cy="29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coin cell">
            <a:extLst>
              <a:ext uri="{FF2B5EF4-FFF2-40B4-BE49-F238E27FC236}">
                <a16:creationId xmlns:a16="http://schemas.microsoft.com/office/drawing/2014/main" id="{E07099B9-00AB-4B29-9395-CA2CDE01F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9906" y="2951814"/>
            <a:ext cx="1730188" cy="17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Image result for coin cell">
            <a:extLst>
              <a:ext uri="{FF2B5EF4-FFF2-40B4-BE49-F238E27FC236}">
                <a16:creationId xmlns:a16="http://schemas.microsoft.com/office/drawing/2014/main" id="{FD8D58D5-EEC2-47EB-899C-8477295D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41" y="3014715"/>
            <a:ext cx="2849098" cy="28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2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257-78AE-443F-A51C-A3C68188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3" y="2330823"/>
            <a:ext cx="10080812" cy="1972236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What did you make ?</a:t>
            </a:r>
            <a:endParaRPr lang="en-IN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9C1A-E89F-4700-8102-A3389E2F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6" y="1039906"/>
            <a:ext cx="10883152" cy="1703294"/>
          </a:xfrm>
        </p:spPr>
        <p:txBody>
          <a:bodyPr/>
          <a:lstStyle/>
          <a:p>
            <a:r>
              <a:rPr lang="en-US" sz="5400">
                <a:solidFill>
                  <a:schemeClr val="accent1">
                    <a:lumMod val="50000"/>
                  </a:schemeClr>
                </a:solidFill>
              </a:rPr>
              <a:t>WOW!  You made a circuit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Shape 119" descr="simple-circuit.jpg">
            <a:extLst>
              <a:ext uri="{FF2B5EF4-FFF2-40B4-BE49-F238E27FC236}">
                <a16:creationId xmlns:a16="http://schemas.microsoft.com/office/drawing/2014/main" id="{6C12B907-5C39-413A-902B-6E0386AFEA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164" r="8274"/>
          <a:stretch/>
        </p:blipFill>
        <p:spPr>
          <a:xfrm>
            <a:off x="1649505" y="2743200"/>
            <a:ext cx="7924800" cy="3783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2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9C1A-E89F-4700-8102-A3389E2F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6" y="1039906"/>
            <a:ext cx="10883152" cy="1703294"/>
          </a:xfrm>
        </p:spPr>
        <p:txBody>
          <a:bodyPr/>
          <a:lstStyle/>
          <a:p>
            <a:r>
              <a:rPr lang="en-IN" dirty="0"/>
              <a:t>Can you calculate the area of this figure?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A454-6964-4621-AF05-A858BDC95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0" b="38492"/>
          <a:stretch/>
        </p:blipFill>
        <p:spPr>
          <a:xfrm>
            <a:off x="6096000" y="2590347"/>
            <a:ext cx="3135086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9"/>
          <p:cNvSpPr txBox="1"/>
          <p:nvPr/>
        </p:nvSpPr>
        <p:spPr>
          <a:xfrm>
            <a:off x="1524000" y="908720"/>
            <a:ext cx="8479808" cy="1263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3C71"/>
              </a:buClr>
              <a:buSzPct val="25000"/>
            </a:pPr>
            <a:r>
              <a:rPr lang="en-US" sz="6000" dirty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Breadboard</a:t>
            </a:r>
            <a:endParaRPr lang="en-US" sz="6000" dirty="0">
              <a:solidFill>
                <a:srgbClr val="003C7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  <a:sym typeface="Arial"/>
            </a:endParaRPr>
          </a:p>
        </p:txBody>
      </p:sp>
      <p:pic>
        <p:nvPicPr>
          <p:cNvPr id="2050" name="Picture 2" descr="Image result for breadboards">
            <a:extLst>
              <a:ext uri="{FF2B5EF4-FFF2-40B4-BE49-F238E27FC236}">
                <a16:creationId xmlns:a16="http://schemas.microsoft.com/office/drawing/2014/main" id="{3154CD34-4BED-463D-A28F-C7B94A4B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6" y="2251339"/>
            <a:ext cx="3697941" cy="369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B7DE66-A09E-45E9-A5EA-AFC5714E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4951" y="2626801"/>
            <a:ext cx="4378857" cy="3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6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48" y="2564904"/>
            <a:ext cx="4006040" cy="286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936" y="2564904"/>
            <a:ext cx="5758450" cy="28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9"/>
          <p:cNvSpPr txBox="1"/>
          <p:nvPr/>
        </p:nvSpPr>
        <p:spPr>
          <a:xfrm>
            <a:off x="1523999" y="908720"/>
            <a:ext cx="10452847" cy="1263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ct val="25000"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  <a:sym typeface="Arial"/>
              </a:rPr>
              <a:t>Connections in a Breadboard</a:t>
            </a:r>
          </a:p>
        </p:txBody>
      </p:sp>
    </p:spTree>
    <p:extLst>
      <p:ext uri="{BB962C8B-B14F-4D97-AF65-F5344CB8AC3E}">
        <p14:creationId xmlns:p14="http://schemas.microsoft.com/office/powerpoint/2010/main" val="26580619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430</Words>
  <Application>Microsoft Office PowerPoint</Application>
  <PresentationFormat>Widescreen</PresentationFormat>
  <Paragraphs>57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Intel Clear</vt:lpstr>
      <vt:lpstr>Intel Clear Pro</vt:lpstr>
      <vt:lpstr>Wingdings</vt:lpstr>
      <vt:lpstr>1_Office Theme</vt:lpstr>
      <vt:lpstr> INTRODUCTION TO BASIC ELECTRONICS</vt:lpstr>
      <vt:lpstr>PowerPoint Presentation</vt:lpstr>
      <vt:lpstr>  Let’s start with an activity</vt:lpstr>
      <vt:lpstr>Materials you have </vt:lpstr>
      <vt:lpstr>What did you make ?</vt:lpstr>
      <vt:lpstr>WOW!  You made a circuit</vt:lpstr>
      <vt:lpstr>Can you calculate the area of this figure?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</dc:title>
  <dc:creator>FICE</dc:creator>
  <cp:lastModifiedBy>Shivranjan Kolvankar</cp:lastModifiedBy>
  <cp:revision>20</cp:revision>
  <dcterms:created xsi:type="dcterms:W3CDTF">2017-07-26T17:51:44Z</dcterms:created>
  <dcterms:modified xsi:type="dcterms:W3CDTF">2018-06-05T05:20:26Z</dcterms:modified>
</cp:coreProperties>
</file>