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8" r:id="rId3"/>
    <p:sldId id="386" r:id="rId4"/>
    <p:sldId id="257" r:id="rId5"/>
    <p:sldId id="394" r:id="rId6"/>
    <p:sldId id="411" r:id="rId7"/>
    <p:sldId id="395" r:id="rId8"/>
    <p:sldId id="412" r:id="rId9"/>
    <p:sldId id="413" r:id="rId10"/>
    <p:sldId id="442" r:id="rId11"/>
    <p:sldId id="444" r:id="rId12"/>
    <p:sldId id="445" r:id="rId13"/>
    <p:sldId id="449" r:id="rId14"/>
    <p:sldId id="446" r:id="rId15"/>
    <p:sldId id="447" r:id="rId16"/>
    <p:sldId id="448" r:id="rId17"/>
    <p:sldId id="450" r:id="rId18"/>
    <p:sldId id="451" r:id="rId19"/>
    <p:sldId id="452" r:id="rId20"/>
    <p:sldId id="454" r:id="rId21"/>
    <p:sldId id="455" r:id="rId22"/>
    <p:sldId id="436" r:id="rId23"/>
    <p:sldId id="259" r:id="rId24"/>
    <p:sldId id="437" r:id="rId25"/>
    <p:sldId id="438" r:id="rId26"/>
    <p:sldId id="439" r:id="rId27"/>
    <p:sldId id="441" r:id="rId28"/>
    <p:sldId id="44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7FF34-D5B2-4496-B3FD-89A812F1892B}" v="300" dt="2020-07-28T01:55:57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ranjan Kolvankar" userId="39888a56d4b8fb5d" providerId="LiveId" clId="{B127FF34-D5B2-4496-B3FD-89A812F1892B}"/>
    <pc:docChg chg="undo redo custSel mod addSld delSld modSld sldOrd modMainMaster">
      <pc:chgData name="Shivranjan Kolvankar" userId="39888a56d4b8fb5d" providerId="LiveId" clId="{B127FF34-D5B2-4496-B3FD-89A812F1892B}" dt="2020-07-28T06:32:35.600" v="2449" actId="20577"/>
      <pc:docMkLst>
        <pc:docMk/>
      </pc:docMkLst>
      <pc:sldChg chg="addSp modSp mod setBg chgLayout">
        <pc:chgData name="Shivranjan Kolvankar" userId="39888a56d4b8fb5d" providerId="LiveId" clId="{B127FF34-D5B2-4496-B3FD-89A812F1892B}" dt="2020-07-27T18:25:31.484" v="620" actId="26606"/>
        <pc:sldMkLst>
          <pc:docMk/>
          <pc:sldMk cId="0" sldId="256"/>
        </pc:sldMkLst>
        <pc:spChg chg="mod ord">
          <ac:chgData name="Shivranjan Kolvankar" userId="39888a56d4b8fb5d" providerId="LiveId" clId="{B127FF34-D5B2-4496-B3FD-89A812F1892B}" dt="2020-07-27T18:25:31.484" v="620" actId="26606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Shivranjan Kolvankar" userId="39888a56d4b8fb5d" providerId="LiveId" clId="{B127FF34-D5B2-4496-B3FD-89A812F1892B}" dt="2020-07-27T18:25:31.484" v="620" actId="26606"/>
          <ac:spMkLst>
            <pc:docMk/>
            <pc:sldMk cId="0" sldId="256"/>
            <ac:spMk id="3" creationId="{17F7751B-8600-42FC-AD94-A735B3C60835}"/>
          </ac:spMkLst>
        </pc:spChg>
        <pc:spChg chg="add">
          <ac:chgData name="Shivranjan Kolvankar" userId="39888a56d4b8fb5d" providerId="LiveId" clId="{B127FF34-D5B2-4496-B3FD-89A812F1892B}" dt="2020-07-27T18:25:31.484" v="620" actId="26606"/>
          <ac:spMkLst>
            <pc:docMk/>
            <pc:sldMk cId="0" sldId="256"/>
            <ac:spMk id="9" creationId="{6B3BAD04-E614-4C16-8360-019FCF0045AC}"/>
          </ac:spMkLst>
        </pc:spChg>
        <pc:picChg chg="add">
          <ac:chgData name="Shivranjan Kolvankar" userId="39888a56d4b8fb5d" providerId="LiveId" clId="{B127FF34-D5B2-4496-B3FD-89A812F1892B}" dt="2020-07-27T18:25:31.484" v="620" actId="26606"/>
          <ac:picMkLst>
            <pc:docMk/>
            <pc:sldMk cId="0" sldId="256"/>
            <ac:picMk id="5" creationId="{5E59CE3B-4336-4D13-83EB-944613BDB6B0}"/>
          </ac:picMkLst>
        </pc:picChg>
      </pc:sldChg>
      <pc:sldChg chg="addSp delSp modSp mod ord delAnim modAnim">
        <pc:chgData name="Shivranjan Kolvankar" userId="39888a56d4b8fb5d" providerId="LiveId" clId="{B127FF34-D5B2-4496-B3FD-89A812F1892B}" dt="2020-07-27T18:48:07.213" v="933" actId="113"/>
        <pc:sldMkLst>
          <pc:docMk/>
          <pc:sldMk cId="0" sldId="257"/>
        </pc:sldMkLst>
        <pc:spChg chg="mod">
          <ac:chgData name="Shivranjan Kolvankar" userId="39888a56d4b8fb5d" providerId="LiveId" clId="{B127FF34-D5B2-4496-B3FD-89A812F1892B}" dt="2020-07-27T18:45:36.392" v="881" actId="120"/>
          <ac:spMkLst>
            <pc:docMk/>
            <pc:sldMk cId="0" sldId="257"/>
            <ac:spMk id="2" creationId="{00000000-0000-0000-0000-000000000000}"/>
          </ac:spMkLst>
        </pc:spChg>
        <pc:spChg chg="del">
          <ac:chgData name="Shivranjan Kolvankar" userId="39888a56d4b8fb5d" providerId="LiveId" clId="{B127FF34-D5B2-4496-B3FD-89A812F1892B}" dt="2020-07-27T18:45:11.016" v="874" actId="478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Shivranjan Kolvankar" userId="39888a56d4b8fb5d" providerId="LiveId" clId="{B127FF34-D5B2-4496-B3FD-89A812F1892B}" dt="2020-07-27T18:45:14.147" v="875" actId="478"/>
          <ac:spMkLst>
            <pc:docMk/>
            <pc:sldMk cId="0" sldId="257"/>
            <ac:spMk id="5" creationId="{D4275F8D-ACAE-46F9-84E0-0A4B42102CD5}"/>
          </ac:spMkLst>
        </pc:spChg>
        <pc:spChg chg="add mod">
          <ac:chgData name="Shivranjan Kolvankar" userId="39888a56d4b8fb5d" providerId="LiveId" clId="{B127FF34-D5B2-4496-B3FD-89A812F1892B}" dt="2020-07-27T18:47:54.880" v="931" actId="164"/>
          <ac:spMkLst>
            <pc:docMk/>
            <pc:sldMk cId="0" sldId="257"/>
            <ac:spMk id="6" creationId="{ED8C4E3C-9A80-4315-BCE7-134D820880F0}"/>
          </ac:spMkLst>
        </pc:spChg>
        <pc:spChg chg="add mod">
          <ac:chgData name="Shivranjan Kolvankar" userId="39888a56d4b8fb5d" providerId="LiveId" clId="{B127FF34-D5B2-4496-B3FD-89A812F1892B}" dt="2020-07-27T18:47:54.880" v="931" actId="164"/>
          <ac:spMkLst>
            <pc:docMk/>
            <pc:sldMk cId="0" sldId="257"/>
            <ac:spMk id="7" creationId="{52091332-94D0-4248-9F52-75928B6A7C8A}"/>
          </ac:spMkLst>
        </pc:spChg>
        <pc:spChg chg="add mod">
          <ac:chgData name="Shivranjan Kolvankar" userId="39888a56d4b8fb5d" providerId="LiveId" clId="{B127FF34-D5B2-4496-B3FD-89A812F1892B}" dt="2020-07-27T18:47:54.880" v="931" actId="164"/>
          <ac:spMkLst>
            <pc:docMk/>
            <pc:sldMk cId="0" sldId="257"/>
            <ac:spMk id="8" creationId="{17BEB06F-F75B-4CDB-A3D2-03E792CE679F}"/>
          </ac:spMkLst>
        </pc:spChg>
        <pc:spChg chg="add del mod">
          <ac:chgData name="Shivranjan Kolvankar" userId="39888a56d4b8fb5d" providerId="LiveId" clId="{B127FF34-D5B2-4496-B3FD-89A812F1892B}" dt="2020-07-27T18:46:16.851" v="901" actId="478"/>
          <ac:spMkLst>
            <pc:docMk/>
            <pc:sldMk cId="0" sldId="257"/>
            <ac:spMk id="9" creationId="{F03E47B8-8007-4FAF-AE64-37E449DB672F}"/>
          </ac:spMkLst>
        </pc:spChg>
        <pc:spChg chg="add mod">
          <ac:chgData name="Shivranjan Kolvankar" userId="39888a56d4b8fb5d" providerId="LiveId" clId="{B127FF34-D5B2-4496-B3FD-89A812F1892B}" dt="2020-07-27T18:48:07.213" v="933" actId="113"/>
          <ac:spMkLst>
            <pc:docMk/>
            <pc:sldMk cId="0" sldId="257"/>
            <ac:spMk id="10" creationId="{F5B985BE-102C-44AF-9FC3-DA380CE2F88E}"/>
          </ac:spMkLst>
        </pc:spChg>
        <pc:spChg chg="add mod">
          <ac:chgData name="Shivranjan Kolvankar" userId="39888a56d4b8fb5d" providerId="LiveId" clId="{B127FF34-D5B2-4496-B3FD-89A812F1892B}" dt="2020-07-27T18:47:54.880" v="931" actId="164"/>
          <ac:spMkLst>
            <pc:docMk/>
            <pc:sldMk cId="0" sldId="257"/>
            <ac:spMk id="11" creationId="{01F9240C-0CBD-4EC3-A2A6-BD2A96145516}"/>
          </ac:spMkLst>
        </pc:spChg>
        <pc:grpChg chg="add mod">
          <ac:chgData name="Shivranjan Kolvankar" userId="39888a56d4b8fb5d" providerId="LiveId" clId="{B127FF34-D5B2-4496-B3FD-89A812F1892B}" dt="2020-07-27T18:47:59.601" v="932" actId="1076"/>
          <ac:grpSpMkLst>
            <pc:docMk/>
            <pc:sldMk cId="0" sldId="257"/>
            <ac:grpSpMk id="12" creationId="{9BA54488-0079-465C-917E-8691E85E697F}"/>
          </ac:grpSpMkLst>
        </pc:grpChg>
      </pc:sldChg>
      <pc:sldChg chg="del">
        <pc:chgData name="Shivranjan Kolvankar" userId="39888a56d4b8fb5d" providerId="LiveId" clId="{B127FF34-D5B2-4496-B3FD-89A812F1892B}" dt="2020-07-27T05:46:24.910" v="171" actId="47"/>
        <pc:sldMkLst>
          <pc:docMk/>
          <pc:sldMk cId="0" sldId="258"/>
        </pc:sldMkLst>
      </pc:sldChg>
      <pc:sldChg chg="modSp mod ord">
        <pc:chgData name="Shivranjan Kolvankar" userId="39888a56d4b8fb5d" providerId="LiveId" clId="{B127FF34-D5B2-4496-B3FD-89A812F1892B}" dt="2020-07-28T01:56:22.822" v="2442" actId="20577"/>
        <pc:sldMkLst>
          <pc:docMk/>
          <pc:sldMk cId="0" sldId="259"/>
        </pc:sldMkLst>
        <pc:spChg chg="mod">
          <ac:chgData name="Shivranjan Kolvankar" userId="39888a56d4b8fb5d" providerId="LiveId" clId="{B127FF34-D5B2-4496-B3FD-89A812F1892B}" dt="2020-07-27T19:43:58.498" v="1233" actId="120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8T01:56:22.822" v="2442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48:22.910" v="934" actId="47"/>
        <pc:sldMkLst>
          <pc:docMk/>
          <pc:sldMk cId="0" sldId="260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0"/>
            <ac:spMk id="2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1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1"/>
            <ac:spMk id="16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2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2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3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3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4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4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5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5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6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6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7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7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8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8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69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69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0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0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1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1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2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2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3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3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4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4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5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5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6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6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7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7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8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1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2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2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2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2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8"/>
            <ac:spMk id="24" creationId="{00000000-0000-0000-0000-000000000000}"/>
          </ac:spMkLst>
        </pc:spChg>
      </pc:sldChg>
      <pc:sldChg chg="modSp del">
        <pc:chgData name="Shivranjan Kolvankar" userId="39888a56d4b8fb5d" providerId="LiveId" clId="{B127FF34-D5B2-4496-B3FD-89A812F1892B}" dt="2020-07-27T18:27:03.337" v="685" actId="47"/>
        <pc:sldMkLst>
          <pc:docMk/>
          <pc:sldMk cId="0" sldId="279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6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7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8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9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11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1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79"/>
            <ac:spMk id="13" creationId="{00000000-0000-0000-0000-000000000000}"/>
          </ac:spMkLst>
        </pc:spChg>
      </pc:sldChg>
      <pc:sldChg chg="del">
        <pc:chgData name="Shivranjan Kolvankar" userId="39888a56d4b8fb5d" providerId="LiveId" clId="{B127FF34-D5B2-4496-B3FD-89A812F1892B}" dt="2020-07-27T17:41:05.626" v="439" actId="47"/>
        <pc:sldMkLst>
          <pc:docMk/>
          <pc:sldMk cId="0" sldId="280"/>
        </pc:sldMkLst>
      </pc:sldChg>
      <pc:sldChg chg="del">
        <pc:chgData name="Shivranjan Kolvankar" userId="39888a56d4b8fb5d" providerId="LiveId" clId="{B127FF34-D5B2-4496-B3FD-89A812F1892B}" dt="2020-07-27T17:41:05.626" v="439" actId="47"/>
        <pc:sldMkLst>
          <pc:docMk/>
          <pc:sldMk cId="0" sldId="281"/>
        </pc:sldMkLst>
      </pc:sldChg>
      <pc:sldChg chg="modSp del">
        <pc:chgData name="Shivranjan Kolvankar" userId="39888a56d4b8fb5d" providerId="LiveId" clId="{B127FF34-D5B2-4496-B3FD-89A812F1892B}" dt="2020-07-27T17:41:05.626" v="439" actId="47"/>
        <pc:sldMkLst>
          <pc:docMk/>
          <pc:sldMk cId="0" sldId="282"/>
        </pc:sld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k cId="0" sldId="282"/>
            <ac:spMk id="3" creationId="{00000000-0000-0000-0000-000000000000}"/>
          </ac:spMkLst>
        </pc:spChg>
        <pc:picChg chg="mod">
          <ac:chgData name="Shivranjan Kolvankar" userId="39888a56d4b8fb5d" providerId="LiveId" clId="{B127FF34-D5B2-4496-B3FD-89A812F1892B}" dt="2020-07-26T22:01:09.630" v="137"/>
          <ac:picMkLst>
            <pc:docMk/>
            <pc:sldMk cId="0" sldId="282"/>
            <ac:picMk id="4" creationId="{00000000-0000-0000-0000-000000000000}"/>
          </ac:picMkLst>
        </pc:picChg>
      </pc:sldChg>
      <pc:sldChg chg="addSp delSp modSp del mod setBg chgLayout">
        <pc:chgData name="Shivranjan Kolvankar" userId="39888a56d4b8fb5d" providerId="LiveId" clId="{B127FF34-D5B2-4496-B3FD-89A812F1892B}" dt="2020-07-27T18:43:09.836" v="826" actId="47"/>
        <pc:sldMkLst>
          <pc:docMk/>
          <pc:sldMk cId="0" sldId="283"/>
        </pc:sldMkLst>
        <pc:spChg chg="mod ord">
          <ac:chgData name="Shivranjan Kolvankar" userId="39888a56d4b8fb5d" providerId="LiveId" clId="{B127FF34-D5B2-4496-B3FD-89A812F1892B}" dt="2020-07-27T18:27:51.797" v="709" actId="26606"/>
          <ac:spMkLst>
            <pc:docMk/>
            <pc:sldMk cId="0" sldId="283"/>
            <ac:spMk id="2" creationId="{00000000-0000-0000-0000-000000000000}"/>
          </ac:spMkLst>
        </pc:spChg>
        <pc:spChg chg="add del mod">
          <ac:chgData name="Shivranjan Kolvankar" userId="39888a56d4b8fb5d" providerId="LiveId" clId="{B127FF34-D5B2-4496-B3FD-89A812F1892B}" dt="2020-07-27T17:25:47.708" v="379" actId="700"/>
          <ac:spMkLst>
            <pc:docMk/>
            <pc:sldMk cId="0" sldId="283"/>
            <ac:spMk id="5" creationId="{3A120CED-8719-439B-B49B-9C6440E08522}"/>
          </ac:spMkLst>
        </pc:spChg>
        <pc:spChg chg="add del mod ord">
          <ac:chgData name="Shivranjan Kolvankar" userId="39888a56d4b8fb5d" providerId="LiveId" clId="{B127FF34-D5B2-4496-B3FD-89A812F1892B}" dt="2020-07-27T18:27:47.407" v="708"/>
          <ac:spMkLst>
            <pc:docMk/>
            <pc:sldMk cId="0" sldId="283"/>
            <ac:spMk id="6" creationId="{36F5EDF3-8692-4A0E-913C-01D5C69D829E}"/>
          </ac:spMkLst>
        </pc:spChg>
        <pc:spChg chg="add">
          <ac:chgData name="Shivranjan Kolvankar" userId="39888a56d4b8fb5d" providerId="LiveId" clId="{B127FF34-D5B2-4496-B3FD-89A812F1892B}" dt="2020-07-27T18:27:51.797" v="709" actId="26606"/>
          <ac:spMkLst>
            <pc:docMk/>
            <pc:sldMk cId="0" sldId="283"/>
            <ac:spMk id="71" creationId="{71FC7D98-7B8B-402A-90FC-F027482F2142}"/>
          </ac:spMkLst>
        </pc:spChg>
        <pc:spChg chg="add">
          <ac:chgData name="Shivranjan Kolvankar" userId="39888a56d4b8fb5d" providerId="LiveId" clId="{B127FF34-D5B2-4496-B3FD-89A812F1892B}" dt="2020-07-27T18:27:51.797" v="709" actId="26606"/>
          <ac:spMkLst>
            <pc:docMk/>
            <pc:sldMk cId="0" sldId="283"/>
            <ac:spMk id="73" creationId="{AD7356EA-285B-4E5D-8FEC-104659A4FD2C}"/>
          </ac:spMkLst>
        </pc:spChg>
        <pc:picChg chg="del mod">
          <ac:chgData name="Shivranjan Kolvankar" userId="39888a56d4b8fb5d" providerId="LiveId" clId="{B127FF34-D5B2-4496-B3FD-89A812F1892B}" dt="2020-07-27T17:25:43.290" v="378" actId="478"/>
          <ac:picMkLst>
            <pc:docMk/>
            <pc:sldMk cId="0" sldId="283"/>
            <ac:picMk id="4" creationId="{00000000-0000-0000-0000-000000000000}"/>
          </ac:picMkLst>
        </pc:picChg>
        <pc:picChg chg="add mod">
          <ac:chgData name="Shivranjan Kolvankar" userId="39888a56d4b8fb5d" providerId="LiveId" clId="{B127FF34-D5B2-4496-B3FD-89A812F1892B}" dt="2020-07-27T18:27:51.797" v="709" actId="26606"/>
          <ac:picMkLst>
            <pc:docMk/>
            <pc:sldMk cId="0" sldId="283"/>
            <ac:picMk id="1026" creationId="{D59D9B87-F086-49E8-97C2-EE330940B0D8}"/>
          </ac:picMkLst>
        </pc:picChg>
      </pc:sldChg>
      <pc:sldChg chg="addSp modSp del mod chgLayout">
        <pc:chgData name="Shivranjan Kolvankar" userId="39888a56d4b8fb5d" providerId="LiveId" clId="{B127FF34-D5B2-4496-B3FD-89A812F1892B}" dt="2020-07-27T17:26:02.988" v="384" actId="47"/>
        <pc:sldMkLst>
          <pc:docMk/>
          <pc:sldMk cId="0" sldId="284"/>
        </pc:sldMkLst>
        <pc:spChg chg="mod ord">
          <ac:chgData name="Shivranjan Kolvankar" userId="39888a56d4b8fb5d" providerId="LiveId" clId="{B127FF34-D5B2-4496-B3FD-89A812F1892B}" dt="2020-07-27T17:26:00.543" v="383" actId="6549"/>
          <ac:spMkLst>
            <pc:docMk/>
            <pc:sldMk cId="0" sldId="284"/>
            <ac:spMk id="2" creationId="{00000000-0000-0000-0000-000000000000}"/>
          </ac:spMkLst>
        </pc:spChg>
        <pc:spChg chg="add mod ord">
          <ac:chgData name="Shivranjan Kolvankar" userId="39888a56d4b8fb5d" providerId="LiveId" clId="{B127FF34-D5B2-4496-B3FD-89A812F1892B}" dt="2020-07-27T17:25:54.217" v="381" actId="700"/>
          <ac:spMkLst>
            <pc:docMk/>
            <pc:sldMk cId="0" sldId="284"/>
            <ac:spMk id="3" creationId="{103370EA-7617-4601-9903-FEC784A9B519}"/>
          </ac:spMkLst>
        </pc:spChg>
        <pc:picChg chg="mod">
          <ac:chgData name="Shivranjan Kolvankar" userId="39888a56d4b8fb5d" providerId="LiveId" clId="{B127FF34-D5B2-4496-B3FD-89A812F1892B}" dt="2020-07-26T22:01:09.630" v="137"/>
          <ac:picMkLst>
            <pc:docMk/>
            <pc:sldMk cId="0" sldId="284"/>
            <ac:picMk id="5" creationId="{00000000-0000-0000-0000-000000000000}"/>
          </ac:picMkLst>
        </pc:picChg>
        <pc:picChg chg="mod">
          <ac:chgData name="Shivranjan Kolvankar" userId="39888a56d4b8fb5d" providerId="LiveId" clId="{B127FF34-D5B2-4496-B3FD-89A812F1892B}" dt="2020-07-26T22:01:09.630" v="137"/>
          <ac:picMkLst>
            <pc:docMk/>
            <pc:sldMk cId="0" sldId="284"/>
            <ac:picMk id="6" creationId="{00000000-0000-0000-0000-000000000000}"/>
          </ac:picMkLst>
        </pc:picChg>
      </pc:sldChg>
      <pc:sldChg chg="del">
        <pc:chgData name="Shivranjan Kolvankar" userId="39888a56d4b8fb5d" providerId="LiveId" clId="{B127FF34-D5B2-4496-B3FD-89A812F1892B}" dt="2020-07-27T17:41:05.626" v="439" actId="47"/>
        <pc:sldMkLst>
          <pc:docMk/>
          <pc:sldMk cId="0" sldId="285"/>
        </pc:sldMkLst>
      </pc:sldChg>
      <pc:sldChg chg="del">
        <pc:chgData name="Shivranjan Kolvankar" userId="39888a56d4b8fb5d" providerId="LiveId" clId="{B127FF34-D5B2-4496-B3FD-89A812F1892B}" dt="2020-07-27T19:44:44.899" v="1251" actId="47"/>
        <pc:sldMkLst>
          <pc:docMk/>
          <pc:sldMk cId="0" sldId="286"/>
        </pc:sldMkLst>
      </pc:sldChg>
      <pc:sldChg chg="del">
        <pc:chgData name="Shivranjan Kolvankar" userId="39888a56d4b8fb5d" providerId="LiveId" clId="{B127FF34-D5B2-4496-B3FD-89A812F1892B}" dt="2020-07-27T17:41:05.626" v="439" actId="47"/>
        <pc:sldMkLst>
          <pc:docMk/>
          <pc:sldMk cId="0" sldId="287"/>
        </pc:sldMkLst>
      </pc:sldChg>
      <pc:sldChg chg="addSp delSp modSp new mod ord">
        <pc:chgData name="Shivranjan Kolvankar" userId="39888a56d4b8fb5d" providerId="LiveId" clId="{B127FF34-D5B2-4496-B3FD-89A812F1892B}" dt="2020-07-27T20:12:32.437" v="1732"/>
        <pc:sldMkLst>
          <pc:docMk/>
          <pc:sldMk cId="3381169698" sldId="288"/>
        </pc:sldMkLst>
        <pc:spChg chg="mod">
          <ac:chgData name="Shivranjan Kolvankar" userId="39888a56d4b8fb5d" providerId="LiveId" clId="{B127FF34-D5B2-4496-B3FD-89A812F1892B}" dt="2020-07-27T17:18:16.617" v="192" actId="20577"/>
          <ac:spMkLst>
            <pc:docMk/>
            <pc:sldMk cId="3381169698" sldId="288"/>
            <ac:spMk id="2" creationId="{C1A25464-747A-4B11-BEE2-EFAEFAE389B7}"/>
          </ac:spMkLst>
        </pc:spChg>
        <pc:spChg chg="del">
          <ac:chgData name="Shivranjan Kolvankar" userId="39888a56d4b8fb5d" providerId="LiveId" clId="{B127FF34-D5B2-4496-B3FD-89A812F1892B}" dt="2020-07-27T17:17:49.996" v="175" actId="478"/>
          <ac:spMkLst>
            <pc:docMk/>
            <pc:sldMk cId="3381169698" sldId="288"/>
            <ac:spMk id="3" creationId="{44D19515-8874-49A4-94D0-5532149BB293}"/>
          </ac:spMkLst>
        </pc:spChg>
        <pc:spChg chg="add mod">
          <ac:chgData name="Shivranjan Kolvankar" userId="39888a56d4b8fb5d" providerId="LiveId" clId="{B127FF34-D5B2-4496-B3FD-89A812F1892B}" dt="2020-07-27T17:19:22.471" v="204" actId="21"/>
          <ac:spMkLst>
            <pc:docMk/>
            <pc:sldMk cId="3381169698" sldId="288"/>
            <ac:spMk id="4" creationId="{95E17541-E4F8-4132-B912-A26434538B5A}"/>
          </ac:spMkLst>
        </pc:spChg>
        <pc:graphicFrameChg chg="add mod modGraphic">
          <ac:chgData name="Shivranjan Kolvankar" userId="39888a56d4b8fb5d" providerId="LiveId" clId="{B127FF34-D5B2-4496-B3FD-89A812F1892B}" dt="2020-07-27T17:22:24.883" v="306" actId="20577"/>
          <ac:graphicFrameMkLst>
            <pc:docMk/>
            <pc:sldMk cId="3381169698" sldId="288"/>
            <ac:graphicFrameMk id="9" creationId="{F628FE38-F14C-48CD-AE7F-61F412CF82A4}"/>
          </ac:graphicFrameMkLst>
        </pc:graphicFrameChg>
        <pc:picChg chg="add del mod">
          <ac:chgData name="Shivranjan Kolvankar" userId="39888a56d4b8fb5d" providerId="LiveId" clId="{B127FF34-D5B2-4496-B3FD-89A812F1892B}" dt="2020-07-27T17:20:45.600" v="285" actId="21"/>
          <ac:picMkLst>
            <pc:docMk/>
            <pc:sldMk cId="3381169698" sldId="288"/>
            <ac:picMk id="5" creationId="{5B1A4E64-58E3-4905-81E8-EA43EF057BDE}"/>
          </ac:picMkLst>
        </pc:picChg>
        <pc:picChg chg="add del mod">
          <ac:chgData name="Shivranjan Kolvankar" userId="39888a56d4b8fb5d" providerId="LiveId" clId="{B127FF34-D5B2-4496-B3FD-89A812F1892B}" dt="2020-07-27T17:19:31.665" v="207" actId="21"/>
          <ac:picMkLst>
            <pc:docMk/>
            <pc:sldMk cId="3381169698" sldId="288"/>
            <ac:picMk id="6" creationId="{6A4D2B93-968F-4545-9D62-78F49D71F8E1}"/>
          </ac:picMkLst>
        </pc:picChg>
        <pc:picChg chg="add del mod">
          <ac:chgData name="Shivranjan Kolvankar" userId="39888a56d4b8fb5d" providerId="LiveId" clId="{B127FF34-D5B2-4496-B3FD-89A812F1892B}" dt="2020-07-27T17:20:40.083" v="282" actId="21"/>
          <ac:picMkLst>
            <pc:docMk/>
            <pc:sldMk cId="3381169698" sldId="288"/>
            <ac:picMk id="7" creationId="{B23713E3-19D9-4B3C-BFA7-6775A4305921}"/>
          </ac:picMkLst>
        </pc:picChg>
        <pc:picChg chg="add del mod">
          <ac:chgData name="Shivranjan Kolvankar" userId="39888a56d4b8fb5d" providerId="LiveId" clId="{B127FF34-D5B2-4496-B3FD-89A812F1892B}" dt="2020-07-27T17:19:53.477" v="213" actId="21"/>
          <ac:picMkLst>
            <pc:docMk/>
            <pc:sldMk cId="3381169698" sldId="288"/>
            <ac:picMk id="8" creationId="{7DF1C4A0-D842-494C-AA20-217CB215311E}"/>
          </ac:picMkLst>
        </pc:picChg>
        <pc:picChg chg="add mod">
          <ac:chgData name="Shivranjan Kolvankar" userId="39888a56d4b8fb5d" providerId="LiveId" clId="{B127FF34-D5B2-4496-B3FD-89A812F1892B}" dt="2020-07-27T17:21:28.708" v="295" actId="1076"/>
          <ac:picMkLst>
            <pc:docMk/>
            <pc:sldMk cId="3381169698" sldId="288"/>
            <ac:picMk id="11" creationId="{A26F1AC1-F7C8-4202-9B0C-2607DC42F97E}"/>
          </ac:picMkLst>
        </pc:picChg>
        <pc:picChg chg="add mod">
          <ac:chgData name="Shivranjan Kolvankar" userId="39888a56d4b8fb5d" providerId="LiveId" clId="{B127FF34-D5B2-4496-B3FD-89A812F1892B}" dt="2020-07-27T17:21:18.028" v="293" actId="1076"/>
          <ac:picMkLst>
            <pc:docMk/>
            <pc:sldMk cId="3381169698" sldId="288"/>
            <ac:picMk id="13" creationId="{D7A38C08-FAB7-4FF8-9917-616C6E83850A}"/>
          </ac:picMkLst>
        </pc:picChg>
        <pc:picChg chg="add mod">
          <ac:chgData name="Shivranjan Kolvankar" userId="39888a56d4b8fb5d" providerId="LiveId" clId="{B127FF34-D5B2-4496-B3FD-89A812F1892B}" dt="2020-07-27T17:20:43.822" v="284" actId="1076"/>
          <ac:picMkLst>
            <pc:docMk/>
            <pc:sldMk cId="3381169698" sldId="288"/>
            <ac:picMk id="15" creationId="{E5FBB6B2-CCD5-491D-A2E6-1EDE19C358CE}"/>
          </ac:picMkLst>
        </pc:picChg>
        <pc:picChg chg="add mod">
          <ac:chgData name="Shivranjan Kolvankar" userId="39888a56d4b8fb5d" providerId="LiveId" clId="{B127FF34-D5B2-4496-B3FD-89A812F1892B}" dt="2020-07-27T17:21:19.876" v="294" actId="1076"/>
          <ac:picMkLst>
            <pc:docMk/>
            <pc:sldMk cId="3381169698" sldId="288"/>
            <ac:picMk id="17" creationId="{433B1C83-7481-484C-9FAF-1E3AE62C24A3}"/>
          </ac:picMkLst>
        </pc:picChg>
        <pc:picChg chg="add mod">
          <ac:chgData name="Shivranjan Kolvankar" userId="39888a56d4b8fb5d" providerId="LiveId" clId="{B127FF34-D5B2-4496-B3FD-89A812F1892B}" dt="2020-07-27T17:23:50.598" v="323" actId="571"/>
          <ac:picMkLst>
            <pc:docMk/>
            <pc:sldMk cId="3381169698" sldId="288"/>
            <ac:picMk id="18" creationId="{5519B7A8-A04A-423E-BBC7-31EA7FC1BD72}"/>
          </ac:picMkLst>
        </pc:picChg>
        <pc:picChg chg="add mod">
          <ac:chgData name="Shivranjan Kolvankar" userId="39888a56d4b8fb5d" providerId="LiveId" clId="{B127FF34-D5B2-4496-B3FD-89A812F1892B}" dt="2020-07-27T17:23:50.598" v="323" actId="571"/>
          <ac:picMkLst>
            <pc:docMk/>
            <pc:sldMk cId="3381169698" sldId="288"/>
            <ac:picMk id="19" creationId="{853F45CF-975E-48D4-A4E4-8E39A81C2B3F}"/>
          </ac:picMkLst>
        </pc:picChg>
        <pc:picChg chg="add mod">
          <ac:chgData name="Shivranjan Kolvankar" userId="39888a56d4b8fb5d" providerId="LiveId" clId="{B127FF34-D5B2-4496-B3FD-89A812F1892B}" dt="2020-07-27T17:23:51.091" v="324" actId="571"/>
          <ac:picMkLst>
            <pc:docMk/>
            <pc:sldMk cId="3381169698" sldId="288"/>
            <ac:picMk id="20" creationId="{8678C27A-4DA7-478F-9FCE-E022069BFC15}"/>
          </ac:picMkLst>
        </pc:picChg>
        <pc:picChg chg="add mod">
          <ac:chgData name="Shivranjan Kolvankar" userId="39888a56d4b8fb5d" providerId="LiveId" clId="{B127FF34-D5B2-4496-B3FD-89A812F1892B}" dt="2020-07-27T17:23:51.091" v="324" actId="571"/>
          <ac:picMkLst>
            <pc:docMk/>
            <pc:sldMk cId="3381169698" sldId="288"/>
            <ac:picMk id="21" creationId="{A4077217-CC96-4E09-B843-8F0C750829B8}"/>
          </ac:picMkLst>
        </pc:picChg>
        <pc:picChg chg="add mod">
          <ac:chgData name="Shivranjan Kolvankar" userId="39888a56d4b8fb5d" providerId="LiveId" clId="{B127FF34-D5B2-4496-B3FD-89A812F1892B}" dt="2020-07-27T17:23:51.091" v="324" actId="571"/>
          <ac:picMkLst>
            <pc:docMk/>
            <pc:sldMk cId="3381169698" sldId="288"/>
            <ac:picMk id="22" creationId="{EAC1BC8F-5D70-493C-ADE5-AB0FBF5F714F}"/>
          </ac:picMkLst>
        </pc:picChg>
      </pc:sldChg>
      <pc:sldChg chg="modSp add del mod">
        <pc:chgData name="Shivranjan Kolvankar" userId="39888a56d4b8fb5d" providerId="LiveId" clId="{B127FF34-D5B2-4496-B3FD-89A812F1892B}" dt="2020-07-27T17:25:38.250" v="377" actId="47"/>
        <pc:sldMkLst>
          <pc:docMk/>
          <pc:sldMk cId="1554471821" sldId="385"/>
        </pc:sldMkLst>
        <pc:spChg chg="mod">
          <ac:chgData name="Shivranjan Kolvankar" userId="39888a56d4b8fb5d" providerId="LiveId" clId="{B127FF34-D5B2-4496-B3FD-89A812F1892B}" dt="2020-07-27T17:23:14.962" v="318" actId="120"/>
          <ac:spMkLst>
            <pc:docMk/>
            <pc:sldMk cId="1554471821" sldId="385"/>
            <ac:spMk id="2" creationId="{00000000-0000-0000-0000-000000000000}"/>
          </ac:spMkLst>
        </pc:spChg>
      </pc:sldChg>
      <pc:sldChg chg="addSp delSp modSp new mod">
        <pc:chgData name="Shivranjan Kolvankar" userId="39888a56d4b8fb5d" providerId="LiveId" clId="{B127FF34-D5B2-4496-B3FD-89A812F1892B}" dt="2020-07-27T18:43:45.407" v="873" actId="20577"/>
        <pc:sldMkLst>
          <pc:docMk/>
          <pc:sldMk cId="2693988819" sldId="386"/>
        </pc:sldMkLst>
        <pc:spChg chg="mod">
          <ac:chgData name="Shivranjan Kolvankar" userId="39888a56d4b8fb5d" providerId="LiveId" clId="{B127FF34-D5B2-4496-B3FD-89A812F1892B}" dt="2020-07-27T18:43:45.407" v="873" actId="20577"/>
          <ac:spMkLst>
            <pc:docMk/>
            <pc:sldMk cId="2693988819" sldId="386"/>
            <ac:spMk id="2" creationId="{4C0A8606-6C79-4225-88B3-6BD0F8081082}"/>
          </ac:spMkLst>
        </pc:spChg>
        <pc:spChg chg="del">
          <ac:chgData name="Shivranjan Kolvankar" userId="39888a56d4b8fb5d" providerId="LiveId" clId="{B127FF34-D5B2-4496-B3FD-89A812F1892B}" dt="2020-07-27T17:23:37.657" v="320" actId="478"/>
          <ac:spMkLst>
            <pc:docMk/>
            <pc:sldMk cId="2693988819" sldId="386"/>
            <ac:spMk id="3" creationId="{C2445610-B9AF-4D61-A7DF-328FD5D9E2E6}"/>
          </ac:spMkLst>
        </pc:spChg>
        <pc:graphicFrameChg chg="add mod modGraphic">
          <ac:chgData name="Shivranjan Kolvankar" userId="39888a56d4b8fb5d" providerId="LiveId" clId="{B127FF34-D5B2-4496-B3FD-89A812F1892B}" dt="2020-07-27T17:25:23.508" v="374" actId="20577"/>
          <ac:graphicFrameMkLst>
            <pc:docMk/>
            <pc:sldMk cId="2693988819" sldId="386"/>
            <ac:graphicFrameMk id="5" creationId="{F42D798D-0C26-4E81-90C1-3A5CCE613FCC}"/>
          </ac:graphicFrameMkLst>
        </pc:graphicFrameChg>
        <pc:picChg chg="add del">
          <ac:chgData name="Shivranjan Kolvankar" userId="39888a56d4b8fb5d" providerId="LiveId" clId="{B127FF34-D5B2-4496-B3FD-89A812F1892B}" dt="2020-07-27T17:24:08.516" v="327" actId="21"/>
          <ac:picMkLst>
            <pc:docMk/>
            <pc:sldMk cId="2693988819" sldId="386"/>
            <ac:picMk id="7" creationId="{279EA5FE-48B7-4A0D-805A-75024B3233F5}"/>
          </ac:picMkLst>
        </pc:picChg>
        <pc:picChg chg="add del">
          <ac:chgData name="Shivranjan Kolvankar" userId="39888a56d4b8fb5d" providerId="LiveId" clId="{B127FF34-D5B2-4496-B3FD-89A812F1892B}" dt="2020-07-27T17:24:08.516" v="327" actId="21"/>
          <ac:picMkLst>
            <pc:docMk/>
            <pc:sldMk cId="2693988819" sldId="386"/>
            <ac:picMk id="9" creationId="{BDAE29C0-1F85-488A-A93D-9DB10F28305A}"/>
          </ac:picMkLst>
        </pc:picChg>
        <pc:picChg chg="add del">
          <ac:chgData name="Shivranjan Kolvankar" userId="39888a56d4b8fb5d" providerId="LiveId" clId="{B127FF34-D5B2-4496-B3FD-89A812F1892B}" dt="2020-07-27T17:24:08.516" v="327" actId="21"/>
          <ac:picMkLst>
            <pc:docMk/>
            <pc:sldMk cId="2693988819" sldId="386"/>
            <ac:picMk id="11" creationId="{8A3F1113-38AA-4C20-B23B-9A8A47C087ED}"/>
          </ac:picMkLst>
        </pc:picChg>
        <pc:picChg chg="add del">
          <ac:chgData name="Shivranjan Kolvankar" userId="39888a56d4b8fb5d" providerId="LiveId" clId="{B127FF34-D5B2-4496-B3FD-89A812F1892B}" dt="2020-07-27T17:24:08.516" v="327" actId="21"/>
          <ac:picMkLst>
            <pc:docMk/>
            <pc:sldMk cId="2693988819" sldId="386"/>
            <ac:picMk id="13" creationId="{3286043F-7739-4C57-BBAA-127EA9FDF0A4}"/>
          </ac:picMkLst>
        </pc:picChg>
        <pc:picChg chg="add mod">
          <ac:chgData name="Shivranjan Kolvankar" userId="39888a56d4b8fb5d" providerId="LiveId" clId="{B127FF34-D5B2-4496-B3FD-89A812F1892B}" dt="2020-07-27T17:24:46.932" v="346" actId="1076"/>
          <ac:picMkLst>
            <pc:docMk/>
            <pc:sldMk cId="2693988819" sldId="386"/>
            <ac:picMk id="15" creationId="{C3DD5297-30EE-408E-BCD7-683960DE6C1E}"/>
          </ac:picMkLst>
        </pc:picChg>
        <pc:picChg chg="add mod">
          <ac:chgData name="Shivranjan Kolvankar" userId="39888a56d4b8fb5d" providerId="LiveId" clId="{B127FF34-D5B2-4496-B3FD-89A812F1892B}" dt="2020-07-27T17:24:56.836" v="350" actId="1076"/>
          <ac:picMkLst>
            <pc:docMk/>
            <pc:sldMk cId="2693988819" sldId="386"/>
            <ac:picMk id="17" creationId="{D62C0A7A-F36C-4AA6-99C0-9582B055ABC4}"/>
          </ac:picMkLst>
        </pc:picChg>
        <pc:picChg chg="add mod">
          <ac:chgData name="Shivranjan Kolvankar" userId="39888a56d4b8fb5d" providerId="LiveId" clId="{B127FF34-D5B2-4496-B3FD-89A812F1892B}" dt="2020-07-27T17:24:54.612" v="349" actId="1076"/>
          <ac:picMkLst>
            <pc:docMk/>
            <pc:sldMk cId="2693988819" sldId="386"/>
            <ac:picMk id="19" creationId="{81FE4C6B-ACE7-4259-A139-10193CE286F7}"/>
          </ac:picMkLst>
        </pc:picChg>
        <pc:picChg chg="add mod">
          <ac:chgData name="Shivranjan Kolvankar" userId="39888a56d4b8fb5d" providerId="LiveId" clId="{B127FF34-D5B2-4496-B3FD-89A812F1892B}" dt="2020-07-27T17:24:51.356" v="348" actId="1076"/>
          <ac:picMkLst>
            <pc:docMk/>
            <pc:sldMk cId="2693988819" sldId="386"/>
            <ac:picMk id="21" creationId="{30827BFC-6C64-4828-8630-361380DCA2E0}"/>
          </ac:picMkLst>
        </pc:picChg>
      </pc:sldChg>
      <pc:sldChg chg="addSp delSp modSp add del mod setBg modClrScheme chgLayout">
        <pc:chgData name="Shivranjan Kolvankar" userId="39888a56d4b8fb5d" providerId="LiveId" clId="{B127FF34-D5B2-4496-B3FD-89A812F1892B}" dt="2020-07-27T20:23:08.194" v="1780" actId="20577"/>
        <pc:sldMkLst>
          <pc:docMk/>
          <pc:sldMk cId="626453285" sldId="394"/>
        </pc:sldMkLst>
        <pc:spChg chg="mod ord">
          <ac:chgData name="Shivranjan Kolvankar" userId="39888a56d4b8fb5d" providerId="LiveId" clId="{B127FF34-D5B2-4496-B3FD-89A812F1892B}" dt="2020-07-27T17:31:07.877" v="438" actId="20577"/>
          <ac:spMkLst>
            <pc:docMk/>
            <pc:sldMk cId="626453285" sldId="394"/>
            <ac:spMk id="2" creationId="{00000000-0000-0000-0000-000000000000}"/>
          </ac:spMkLst>
        </pc:spChg>
        <pc:spChg chg="del mod ord">
          <ac:chgData name="Shivranjan Kolvankar" userId="39888a56d4b8fb5d" providerId="LiveId" clId="{B127FF34-D5B2-4496-B3FD-89A812F1892B}" dt="2020-07-27T17:28:35.992" v="393" actId="26606"/>
          <ac:spMkLst>
            <pc:docMk/>
            <pc:sldMk cId="626453285" sldId="394"/>
            <ac:spMk id="5" creationId="{00000000-0000-0000-0000-000000000000}"/>
          </ac:spMkLst>
        </pc:spChg>
        <pc:graphicFrameChg chg="add mod">
          <ac:chgData name="Shivranjan Kolvankar" userId="39888a56d4b8fb5d" providerId="LiveId" clId="{B127FF34-D5B2-4496-B3FD-89A812F1892B}" dt="2020-07-27T20:23:08.194" v="1780" actId="20577"/>
          <ac:graphicFrameMkLst>
            <pc:docMk/>
            <pc:sldMk cId="626453285" sldId="394"/>
            <ac:graphicFrameMk id="7" creationId="{7A6FDD18-D6E6-4990-8E52-32705D09514D}"/>
          </ac:graphicFrameMkLst>
        </pc:graphicFrameChg>
      </pc:sldChg>
      <pc:sldChg chg="addSp delSp modSp new mod">
        <pc:chgData name="Shivranjan Kolvankar" userId="39888a56d4b8fb5d" providerId="LiveId" clId="{B127FF34-D5B2-4496-B3FD-89A812F1892B}" dt="2020-07-27T21:42:11.275" v="2418" actId="1076"/>
        <pc:sldMkLst>
          <pc:docMk/>
          <pc:sldMk cId="2122961929" sldId="395"/>
        </pc:sldMkLst>
        <pc:spChg chg="del">
          <ac:chgData name="Shivranjan Kolvankar" userId="39888a56d4b8fb5d" providerId="LiveId" clId="{B127FF34-D5B2-4496-B3FD-89A812F1892B}" dt="2020-07-27T18:17:16.388" v="542" actId="478"/>
          <ac:spMkLst>
            <pc:docMk/>
            <pc:sldMk cId="2122961929" sldId="395"/>
            <ac:spMk id="2" creationId="{0E90FD31-4908-4E13-B20C-F8ED9A7418CF}"/>
          </ac:spMkLst>
        </pc:spChg>
        <pc:spChg chg="del">
          <ac:chgData name="Shivranjan Kolvankar" userId="39888a56d4b8fb5d" providerId="LiveId" clId="{B127FF34-D5B2-4496-B3FD-89A812F1892B}" dt="2020-07-27T18:07:41.987" v="447" actId="478"/>
          <ac:spMkLst>
            <pc:docMk/>
            <pc:sldMk cId="2122961929" sldId="395"/>
            <ac:spMk id="3" creationId="{9B5A1AE6-D72E-40E9-920D-40D793AC6855}"/>
          </ac:spMkLst>
        </pc:spChg>
        <pc:spChg chg="add mod">
          <ac:chgData name="Shivranjan Kolvankar" userId="39888a56d4b8fb5d" providerId="LiveId" clId="{B127FF34-D5B2-4496-B3FD-89A812F1892B}" dt="2020-07-27T18:17:27.663" v="543" actId="164"/>
          <ac:spMkLst>
            <pc:docMk/>
            <pc:sldMk cId="2122961929" sldId="395"/>
            <ac:spMk id="4" creationId="{90ACBF53-B235-40B0-A10C-7EDCE0AE2583}"/>
          </ac:spMkLst>
        </pc:spChg>
        <pc:spChg chg="add del mod">
          <ac:chgData name="Shivranjan Kolvankar" userId="39888a56d4b8fb5d" providerId="LiveId" clId="{B127FF34-D5B2-4496-B3FD-89A812F1892B}" dt="2020-07-27T18:08:23.305" v="461" actId="478"/>
          <ac:spMkLst>
            <pc:docMk/>
            <pc:sldMk cId="2122961929" sldId="395"/>
            <ac:spMk id="6" creationId="{3DE3E027-5103-41B0-A217-5D4BF1F282E0}"/>
          </ac:spMkLst>
        </pc:spChg>
        <pc:spChg chg="add mod">
          <ac:chgData name="Shivranjan Kolvankar" userId="39888a56d4b8fb5d" providerId="LiveId" clId="{B127FF34-D5B2-4496-B3FD-89A812F1892B}" dt="2020-07-27T18:17:27.663" v="543" actId="164"/>
          <ac:spMkLst>
            <pc:docMk/>
            <pc:sldMk cId="2122961929" sldId="395"/>
            <ac:spMk id="8" creationId="{A2AD6B11-C4C0-4930-BCD0-DC7CD5CBF05C}"/>
          </ac:spMkLst>
        </pc:spChg>
        <pc:spChg chg="add mod">
          <ac:chgData name="Shivranjan Kolvankar" userId="39888a56d4b8fb5d" providerId="LiveId" clId="{B127FF34-D5B2-4496-B3FD-89A812F1892B}" dt="2020-07-27T18:17:27.663" v="543" actId="164"/>
          <ac:spMkLst>
            <pc:docMk/>
            <pc:sldMk cId="2122961929" sldId="395"/>
            <ac:spMk id="10" creationId="{A6E29927-F7CA-4192-B62F-D64804C19C95}"/>
          </ac:spMkLst>
        </pc:spChg>
        <pc:spChg chg="add mod">
          <ac:chgData name="Shivranjan Kolvankar" userId="39888a56d4b8fb5d" providerId="LiveId" clId="{B127FF34-D5B2-4496-B3FD-89A812F1892B}" dt="2020-07-27T18:17:27.663" v="543" actId="164"/>
          <ac:spMkLst>
            <pc:docMk/>
            <pc:sldMk cId="2122961929" sldId="395"/>
            <ac:spMk id="12" creationId="{23CC3D3F-82A9-4477-9BD2-95D33D343F6A}"/>
          </ac:spMkLst>
        </pc:spChg>
        <pc:spChg chg="add mod">
          <ac:chgData name="Shivranjan Kolvankar" userId="39888a56d4b8fb5d" providerId="LiveId" clId="{B127FF34-D5B2-4496-B3FD-89A812F1892B}" dt="2020-07-27T18:17:27.663" v="543" actId="164"/>
          <ac:spMkLst>
            <pc:docMk/>
            <pc:sldMk cId="2122961929" sldId="395"/>
            <ac:spMk id="14" creationId="{1D80CBF3-10E9-4903-9A2B-030128C95FB9}"/>
          </ac:spMkLst>
        </pc:spChg>
        <pc:spChg chg="add mod">
          <ac:chgData name="Shivranjan Kolvankar" userId="39888a56d4b8fb5d" providerId="LiveId" clId="{B127FF34-D5B2-4496-B3FD-89A812F1892B}" dt="2020-07-27T18:40:57.390" v="823" actId="207"/>
          <ac:spMkLst>
            <pc:docMk/>
            <pc:sldMk cId="2122961929" sldId="395"/>
            <ac:spMk id="15" creationId="{C4AB2DA2-A3A8-4323-BC0D-3242AE8B8FFA}"/>
          </ac:spMkLst>
        </pc:spChg>
        <pc:spChg chg="add mod">
          <ac:chgData name="Shivranjan Kolvankar" userId="39888a56d4b8fb5d" providerId="LiveId" clId="{B127FF34-D5B2-4496-B3FD-89A812F1892B}" dt="2020-07-27T18:41:07.139" v="825" actId="207"/>
          <ac:spMkLst>
            <pc:docMk/>
            <pc:sldMk cId="2122961929" sldId="395"/>
            <ac:spMk id="17" creationId="{4482D0B6-1DF7-4713-A48F-A2D444387BB9}"/>
          </ac:spMkLst>
        </pc:spChg>
        <pc:spChg chg="add mod">
          <ac:chgData name="Shivranjan Kolvankar" userId="39888a56d4b8fb5d" providerId="LiveId" clId="{B127FF34-D5B2-4496-B3FD-89A812F1892B}" dt="2020-07-27T18:41:01.609" v="824" actId="207"/>
          <ac:spMkLst>
            <pc:docMk/>
            <pc:sldMk cId="2122961929" sldId="395"/>
            <ac:spMk id="19" creationId="{7452EA3A-A6D7-485F-8DB5-8419D8A47BD0}"/>
          </ac:spMkLst>
        </pc:spChg>
        <pc:spChg chg="add mod">
          <ac:chgData name="Shivranjan Kolvankar" userId="39888a56d4b8fb5d" providerId="LiveId" clId="{B127FF34-D5B2-4496-B3FD-89A812F1892B}" dt="2020-07-27T18:40:48.421" v="821" actId="207"/>
          <ac:spMkLst>
            <pc:docMk/>
            <pc:sldMk cId="2122961929" sldId="395"/>
            <ac:spMk id="21" creationId="{41AEB67D-621E-4022-BA99-BD0A4BE24BA8}"/>
          </ac:spMkLst>
        </pc:spChg>
        <pc:spChg chg="add mod">
          <ac:chgData name="Shivranjan Kolvankar" userId="39888a56d4b8fb5d" providerId="LiveId" clId="{B127FF34-D5B2-4496-B3FD-89A812F1892B}" dt="2020-07-27T18:40:53.265" v="822" actId="207"/>
          <ac:spMkLst>
            <pc:docMk/>
            <pc:sldMk cId="2122961929" sldId="395"/>
            <ac:spMk id="23" creationId="{5BEB7902-0454-47A2-BAC8-6345E1EB2872}"/>
          </ac:spMkLst>
        </pc:spChg>
        <pc:spChg chg="add mod">
          <ac:chgData name="Shivranjan Kolvankar" userId="39888a56d4b8fb5d" providerId="LiveId" clId="{B127FF34-D5B2-4496-B3FD-89A812F1892B}" dt="2020-07-27T18:20:02.457" v="569" actId="20577"/>
          <ac:spMkLst>
            <pc:docMk/>
            <pc:sldMk cId="2122961929" sldId="395"/>
            <ac:spMk id="25" creationId="{C574A6DB-9E8C-4770-AC92-A6CA487BA3E3}"/>
          </ac:spMkLst>
        </pc:spChg>
        <pc:spChg chg="add mod">
          <ac:chgData name="Shivranjan Kolvankar" userId="39888a56d4b8fb5d" providerId="LiveId" clId="{B127FF34-D5B2-4496-B3FD-89A812F1892B}" dt="2020-07-27T18:20:35.755" v="603" actId="20577"/>
          <ac:spMkLst>
            <pc:docMk/>
            <pc:sldMk cId="2122961929" sldId="395"/>
            <ac:spMk id="27" creationId="{09E63A1D-A8D3-4B96-B603-682A2D669EA5}"/>
          </ac:spMkLst>
        </pc:spChg>
        <pc:spChg chg="add mod">
          <ac:chgData name="Shivranjan Kolvankar" userId="39888a56d4b8fb5d" providerId="LiveId" clId="{B127FF34-D5B2-4496-B3FD-89A812F1892B}" dt="2020-07-27T18:20:30.512" v="596" actId="20577"/>
          <ac:spMkLst>
            <pc:docMk/>
            <pc:sldMk cId="2122961929" sldId="395"/>
            <ac:spMk id="29" creationId="{A11E914D-3AAD-4AEF-9A51-1D38F1ABA4BD}"/>
          </ac:spMkLst>
        </pc:spChg>
        <pc:spChg chg="add mod">
          <ac:chgData name="Shivranjan Kolvankar" userId="39888a56d4b8fb5d" providerId="LiveId" clId="{B127FF34-D5B2-4496-B3FD-89A812F1892B}" dt="2020-07-27T18:20:21.587" v="589" actId="20577"/>
          <ac:spMkLst>
            <pc:docMk/>
            <pc:sldMk cId="2122961929" sldId="395"/>
            <ac:spMk id="31" creationId="{6C6E82FA-8ED2-406C-B04C-919F45F82060}"/>
          </ac:spMkLst>
        </pc:spChg>
        <pc:spChg chg="add mod">
          <ac:chgData name="Shivranjan Kolvankar" userId="39888a56d4b8fb5d" providerId="LiveId" clId="{B127FF34-D5B2-4496-B3FD-89A812F1892B}" dt="2020-07-27T18:20:12.590" v="580" actId="20577"/>
          <ac:spMkLst>
            <pc:docMk/>
            <pc:sldMk cId="2122961929" sldId="395"/>
            <ac:spMk id="33" creationId="{A5563735-57FF-4F84-8D63-4C171DDA2479}"/>
          </ac:spMkLst>
        </pc:spChg>
        <pc:spChg chg="add del mod topLvl">
          <ac:chgData name="Shivranjan Kolvankar" userId="39888a56d4b8fb5d" providerId="LiveId" clId="{B127FF34-D5B2-4496-B3FD-89A812F1892B}" dt="2020-07-27T21:22:15.972" v="2171" actId="478"/>
          <ac:spMkLst>
            <pc:docMk/>
            <pc:sldMk cId="2122961929" sldId="395"/>
            <ac:spMk id="36" creationId="{ED3506D0-2E49-4CE0-9F55-458F5FFE43FE}"/>
          </ac:spMkLst>
        </pc:spChg>
        <pc:spChg chg="add del mod topLvl">
          <ac:chgData name="Shivranjan Kolvankar" userId="39888a56d4b8fb5d" providerId="LiveId" clId="{B127FF34-D5B2-4496-B3FD-89A812F1892B}" dt="2020-07-27T21:22:15.972" v="2171" actId="478"/>
          <ac:spMkLst>
            <pc:docMk/>
            <pc:sldMk cId="2122961929" sldId="395"/>
            <ac:spMk id="38" creationId="{CD70E46E-1823-484D-B591-5BA083140866}"/>
          </ac:spMkLst>
        </pc:spChg>
        <pc:spChg chg="add del mod topLvl">
          <ac:chgData name="Shivranjan Kolvankar" userId="39888a56d4b8fb5d" providerId="LiveId" clId="{B127FF34-D5B2-4496-B3FD-89A812F1892B}" dt="2020-07-27T21:22:15.972" v="2171" actId="478"/>
          <ac:spMkLst>
            <pc:docMk/>
            <pc:sldMk cId="2122961929" sldId="395"/>
            <ac:spMk id="40" creationId="{DD0AB942-FF7C-457F-8AE3-AE93AA50BAEC}"/>
          </ac:spMkLst>
        </pc:spChg>
        <pc:spChg chg="add del mod topLvl">
          <ac:chgData name="Shivranjan Kolvankar" userId="39888a56d4b8fb5d" providerId="LiveId" clId="{B127FF34-D5B2-4496-B3FD-89A812F1892B}" dt="2020-07-27T21:22:15.972" v="2171" actId="478"/>
          <ac:spMkLst>
            <pc:docMk/>
            <pc:sldMk cId="2122961929" sldId="395"/>
            <ac:spMk id="42" creationId="{01B44B06-30C2-4981-A50A-AF8A2B5A4B0C}"/>
          </ac:spMkLst>
        </pc:spChg>
        <pc:spChg chg="add del mod topLvl">
          <ac:chgData name="Shivranjan Kolvankar" userId="39888a56d4b8fb5d" providerId="LiveId" clId="{B127FF34-D5B2-4496-B3FD-89A812F1892B}" dt="2020-07-27T21:22:15.972" v="2171" actId="478"/>
          <ac:spMkLst>
            <pc:docMk/>
            <pc:sldMk cId="2122961929" sldId="395"/>
            <ac:spMk id="44" creationId="{D9AA8726-6EF1-4EA0-8391-A66B875FA181}"/>
          </ac:spMkLst>
        </pc:spChg>
        <pc:spChg chg="add del mod topLvl">
          <ac:chgData name="Shivranjan Kolvankar" userId="39888a56d4b8fb5d" providerId="LiveId" clId="{B127FF34-D5B2-4496-B3FD-89A812F1892B}" dt="2020-07-27T21:22:15.972" v="2171" actId="478"/>
          <ac:spMkLst>
            <pc:docMk/>
            <pc:sldMk cId="2122961929" sldId="395"/>
            <ac:spMk id="46" creationId="{1105B8BF-761D-4AB6-A243-0AB4EE9FAACF}"/>
          </ac:spMkLst>
        </pc:spChg>
        <pc:spChg chg="add del mod topLvl">
          <ac:chgData name="Shivranjan Kolvankar" userId="39888a56d4b8fb5d" providerId="LiveId" clId="{B127FF34-D5B2-4496-B3FD-89A812F1892B}" dt="2020-07-27T21:25:09.617" v="2218" actId="478"/>
          <ac:spMkLst>
            <pc:docMk/>
            <pc:sldMk cId="2122961929" sldId="395"/>
            <ac:spMk id="48" creationId="{DEA041BE-9053-4645-9CFC-0DF93AAE7DF2}"/>
          </ac:spMkLst>
        </pc:spChg>
        <pc:spChg chg="add del mod topLvl">
          <ac:chgData name="Shivranjan Kolvankar" userId="39888a56d4b8fb5d" providerId="LiveId" clId="{B127FF34-D5B2-4496-B3FD-89A812F1892B}" dt="2020-07-27T21:25:11.531" v="2219" actId="478"/>
          <ac:spMkLst>
            <pc:docMk/>
            <pc:sldMk cId="2122961929" sldId="395"/>
            <ac:spMk id="50" creationId="{7F6C0C85-9966-4E59-8534-9BDE27929849}"/>
          </ac:spMkLst>
        </pc:spChg>
        <pc:spChg chg="add mod">
          <ac:chgData name="Shivranjan Kolvankar" userId="39888a56d4b8fb5d" providerId="LiveId" clId="{B127FF34-D5B2-4496-B3FD-89A812F1892B}" dt="2020-07-27T21:38:16.496" v="2318" actId="164"/>
          <ac:spMkLst>
            <pc:docMk/>
            <pc:sldMk cId="2122961929" sldId="395"/>
            <ac:spMk id="53" creationId="{4174D414-6A65-4F19-B60E-457D444EC272}"/>
          </ac:spMkLst>
        </pc:spChg>
        <pc:spChg chg="add mod">
          <ac:chgData name="Shivranjan Kolvankar" userId="39888a56d4b8fb5d" providerId="LiveId" clId="{B127FF34-D5B2-4496-B3FD-89A812F1892B}" dt="2020-07-27T21:38:16.496" v="2318" actId="164"/>
          <ac:spMkLst>
            <pc:docMk/>
            <pc:sldMk cId="2122961929" sldId="395"/>
            <ac:spMk id="55" creationId="{B796EAEA-9328-45A1-926C-51DF8D566AC6}"/>
          </ac:spMkLst>
        </pc:spChg>
        <pc:spChg chg="add del mod">
          <ac:chgData name="Shivranjan Kolvankar" userId="39888a56d4b8fb5d" providerId="LiveId" clId="{B127FF34-D5B2-4496-B3FD-89A812F1892B}" dt="2020-07-27T21:38:11.029" v="2317" actId="22"/>
          <ac:spMkLst>
            <pc:docMk/>
            <pc:sldMk cId="2122961929" sldId="395"/>
            <ac:spMk id="57" creationId="{57D390F2-5F42-4823-BFD4-290A623E7408}"/>
          </ac:spMkLst>
        </pc:spChg>
        <pc:spChg chg="add del mod">
          <ac:chgData name="Shivranjan Kolvankar" userId="39888a56d4b8fb5d" providerId="LiveId" clId="{B127FF34-D5B2-4496-B3FD-89A812F1892B}" dt="2020-07-27T21:38:11.029" v="2317" actId="22"/>
          <ac:spMkLst>
            <pc:docMk/>
            <pc:sldMk cId="2122961929" sldId="395"/>
            <ac:spMk id="59" creationId="{587F8984-A763-47B9-B554-59A72AE43E19}"/>
          </ac:spMkLst>
        </pc:spChg>
        <pc:spChg chg="add del mod">
          <ac:chgData name="Shivranjan Kolvankar" userId="39888a56d4b8fb5d" providerId="LiveId" clId="{B127FF34-D5B2-4496-B3FD-89A812F1892B}" dt="2020-07-27T21:38:10.667" v="2316" actId="22"/>
          <ac:spMkLst>
            <pc:docMk/>
            <pc:sldMk cId="2122961929" sldId="395"/>
            <ac:spMk id="61" creationId="{1639D31E-7AC6-4F30-A45D-DFDECE3F8940}"/>
          </ac:spMkLst>
        </pc:spChg>
        <pc:spChg chg="add del mod">
          <ac:chgData name="Shivranjan Kolvankar" userId="39888a56d4b8fb5d" providerId="LiveId" clId="{B127FF34-D5B2-4496-B3FD-89A812F1892B}" dt="2020-07-27T21:38:10.667" v="2316" actId="22"/>
          <ac:spMkLst>
            <pc:docMk/>
            <pc:sldMk cId="2122961929" sldId="395"/>
            <ac:spMk id="63" creationId="{12EFD099-82F3-400E-B80F-420A3BA06470}"/>
          </ac:spMkLst>
        </pc:spChg>
        <pc:spChg chg="add del mod">
          <ac:chgData name="Shivranjan Kolvankar" userId="39888a56d4b8fb5d" providerId="LiveId" clId="{B127FF34-D5B2-4496-B3FD-89A812F1892B}" dt="2020-07-27T21:38:10.208" v="2315" actId="22"/>
          <ac:spMkLst>
            <pc:docMk/>
            <pc:sldMk cId="2122961929" sldId="395"/>
            <ac:spMk id="65" creationId="{25604628-E5F8-432D-AEBE-CBFC34DBF564}"/>
          </ac:spMkLst>
        </pc:spChg>
        <pc:spChg chg="add del mod">
          <ac:chgData name="Shivranjan Kolvankar" userId="39888a56d4b8fb5d" providerId="LiveId" clId="{B127FF34-D5B2-4496-B3FD-89A812F1892B}" dt="2020-07-27T21:38:10.208" v="2315" actId="22"/>
          <ac:spMkLst>
            <pc:docMk/>
            <pc:sldMk cId="2122961929" sldId="395"/>
            <ac:spMk id="67" creationId="{C2EAEE53-9AC1-4FF3-BA59-2957543E9DD4}"/>
          </ac:spMkLst>
        </pc:spChg>
        <pc:spChg chg="mod">
          <ac:chgData name="Shivranjan Kolvankar" userId="39888a56d4b8fb5d" providerId="LiveId" clId="{B127FF34-D5B2-4496-B3FD-89A812F1892B}" dt="2020-07-27T21:38:45.725" v="2329" actId="1076"/>
          <ac:spMkLst>
            <pc:docMk/>
            <pc:sldMk cId="2122961929" sldId="395"/>
            <ac:spMk id="70" creationId="{BACA36ED-A6BC-444B-8CC7-3CD15F251E39}"/>
          </ac:spMkLst>
        </pc:spChg>
        <pc:spChg chg="mod">
          <ac:chgData name="Shivranjan Kolvankar" userId="39888a56d4b8fb5d" providerId="LiveId" clId="{B127FF34-D5B2-4496-B3FD-89A812F1892B}" dt="2020-07-27T21:38:21.453" v="2319"/>
          <ac:spMkLst>
            <pc:docMk/>
            <pc:sldMk cId="2122961929" sldId="395"/>
            <ac:spMk id="71" creationId="{783B9691-D136-4F35-8D7F-407344AED947}"/>
          </ac:spMkLst>
        </pc:spChg>
        <pc:spChg chg="mod">
          <ac:chgData name="Shivranjan Kolvankar" userId="39888a56d4b8fb5d" providerId="LiveId" clId="{B127FF34-D5B2-4496-B3FD-89A812F1892B}" dt="2020-07-27T21:38:21.892" v="2320"/>
          <ac:spMkLst>
            <pc:docMk/>
            <pc:sldMk cId="2122961929" sldId="395"/>
            <ac:spMk id="73" creationId="{BF75F377-4AB2-40FB-8951-FE18016971A3}"/>
          </ac:spMkLst>
        </pc:spChg>
        <pc:spChg chg="mod">
          <ac:chgData name="Shivranjan Kolvankar" userId="39888a56d4b8fb5d" providerId="LiveId" clId="{B127FF34-D5B2-4496-B3FD-89A812F1892B}" dt="2020-07-27T21:38:21.892" v="2320"/>
          <ac:spMkLst>
            <pc:docMk/>
            <pc:sldMk cId="2122961929" sldId="395"/>
            <ac:spMk id="74" creationId="{72CF5504-ED45-4B10-8010-1AA81E06B5AF}"/>
          </ac:spMkLst>
        </pc:spChg>
        <pc:spChg chg="mod">
          <ac:chgData name="Shivranjan Kolvankar" userId="39888a56d4b8fb5d" providerId="LiveId" clId="{B127FF34-D5B2-4496-B3FD-89A812F1892B}" dt="2020-07-27T21:41:34.555" v="2412" actId="20577"/>
          <ac:spMkLst>
            <pc:docMk/>
            <pc:sldMk cId="2122961929" sldId="395"/>
            <ac:spMk id="76" creationId="{F4B7F651-8154-4F03-BA83-5835EB366697}"/>
          </ac:spMkLst>
        </pc:spChg>
        <pc:spChg chg="mod">
          <ac:chgData name="Shivranjan Kolvankar" userId="39888a56d4b8fb5d" providerId="LiveId" clId="{B127FF34-D5B2-4496-B3FD-89A812F1892B}" dt="2020-07-27T21:41:41.312" v="2414" actId="20577"/>
          <ac:spMkLst>
            <pc:docMk/>
            <pc:sldMk cId="2122961929" sldId="395"/>
            <ac:spMk id="77" creationId="{8E05F4FE-7A42-46FB-88E5-3503E55162D3}"/>
          </ac:spMkLst>
        </pc:spChg>
        <pc:spChg chg="mod">
          <ac:chgData name="Shivranjan Kolvankar" userId="39888a56d4b8fb5d" providerId="LiveId" clId="{B127FF34-D5B2-4496-B3FD-89A812F1892B}" dt="2020-07-27T21:41:25.206" v="2405" actId="20577"/>
          <ac:spMkLst>
            <pc:docMk/>
            <pc:sldMk cId="2122961929" sldId="395"/>
            <ac:spMk id="79" creationId="{8358977A-83FB-4037-A140-DD2F93E2CB7A}"/>
          </ac:spMkLst>
        </pc:spChg>
        <pc:spChg chg="mod">
          <ac:chgData name="Shivranjan Kolvankar" userId="39888a56d4b8fb5d" providerId="LiveId" clId="{B127FF34-D5B2-4496-B3FD-89A812F1892B}" dt="2020-07-27T21:41:27.907" v="2407" actId="20577"/>
          <ac:spMkLst>
            <pc:docMk/>
            <pc:sldMk cId="2122961929" sldId="395"/>
            <ac:spMk id="80" creationId="{6C063173-CB15-469B-A37B-2609DE5586CD}"/>
          </ac:spMkLst>
        </pc:spChg>
        <pc:spChg chg="mod">
          <ac:chgData name="Shivranjan Kolvankar" userId="39888a56d4b8fb5d" providerId="LiveId" clId="{B127FF34-D5B2-4496-B3FD-89A812F1892B}" dt="2020-07-27T21:41:03.304" v="2383" actId="20577"/>
          <ac:spMkLst>
            <pc:docMk/>
            <pc:sldMk cId="2122961929" sldId="395"/>
            <ac:spMk id="82" creationId="{13850E5F-DED2-4231-AA63-78A013E659E6}"/>
          </ac:spMkLst>
        </pc:spChg>
        <pc:spChg chg="mod">
          <ac:chgData name="Shivranjan Kolvankar" userId="39888a56d4b8fb5d" providerId="LiveId" clId="{B127FF34-D5B2-4496-B3FD-89A812F1892B}" dt="2020-07-27T21:41:13.010" v="2397" actId="20577"/>
          <ac:spMkLst>
            <pc:docMk/>
            <pc:sldMk cId="2122961929" sldId="395"/>
            <ac:spMk id="83" creationId="{5D69B0D5-41B8-4AEC-9CC5-5FB22A82AB64}"/>
          </ac:spMkLst>
        </pc:spChg>
        <pc:grpChg chg="add mod">
          <ac:chgData name="Shivranjan Kolvankar" userId="39888a56d4b8fb5d" providerId="LiveId" clId="{B127FF34-D5B2-4496-B3FD-89A812F1892B}" dt="2020-07-27T18:20:45.328" v="604" actId="164"/>
          <ac:grpSpMkLst>
            <pc:docMk/>
            <pc:sldMk cId="2122961929" sldId="395"/>
            <ac:grpSpMk id="24" creationId="{7DCE71AA-2FE2-4894-B0F0-9BEE525EC53A}"/>
          </ac:grpSpMkLst>
        </pc:grpChg>
        <pc:grpChg chg="add mod">
          <ac:chgData name="Shivranjan Kolvankar" userId="39888a56d4b8fb5d" providerId="LiveId" clId="{B127FF34-D5B2-4496-B3FD-89A812F1892B}" dt="2020-07-27T18:20:45.328" v="604" actId="164"/>
          <ac:grpSpMkLst>
            <pc:docMk/>
            <pc:sldMk cId="2122961929" sldId="395"/>
            <ac:grpSpMk id="34" creationId="{6DF2424F-A777-4E87-8E70-EB62C2F39295}"/>
          </ac:grpSpMkLst>
        </pc:grpChg>
        <pc:grpChg chg="add mod">
          <ac:chgData name="Shivranjan Kolvankar" userId="39888a56d4b8fb5d" providerId="LiveId" clId="{B127FF34-D5B2-4496-B3FD-89A812F1892B}" dt="2020-07-27T21:24:14.115" v="2213" actId="1037"/>
          <ac:grpSpMkLst>
            <pc:docMk/>
            <pc:sldMk cId="2122961929" sldId="395"/>
            <ac:grpSpMk id="35" creationId="{6687E6D3-67D8-4140-A391-E36793D0B2ED}"/>
          </ac:grpSpMkLst>
        </pc:grpChg>
        <pc:grpChg chg="add del mod">
          <ac:chgData name="Shivranjan Kolvankar" userId="39888a56d4b8fb5d" providerId="LiveId" clId="{B127FF34-D5B2-4496-B3FD-89A812F1892B}" dt="2020-07-27T21:22:11.655" v="2170" actId="165"/>
          <ac:grpSpMkLst>
            <pc:docMk/>
            <pc:sldMk cId="2122961929" sldId="395"/>
            <ac:grpSpMk id="51" creationId="{10F626EE-95AD-4DB2-9277-E92A2E222906}"/>
          </ac:grpSpMkLst>
        </pc:grpChg>
        <pc:grpChg chg="add mod">
          <ac:chgData name="Shivranjan Kolvankar" userId="39888a56d4b8fb5d" providerId="LiveId" clId="{B127FF34-D5B2-4496-B3FD-89A812F1892B}" dt="2020-07-27T21:38:16.496" v="2318" actId="164"/>
          <ac:grpSpMkLst>
            <pc:docMk/>
            <pc:sldMk cId="2122961929" sldId="395"/>
            <ac:grpSpMk id="68" creationId="{93E8680D-2F11-499E-9810-751568061B0F}"/>
          </ac:grpSpMkLst>
        </pc:grpChg>
        <pc:grpChg chg="add del mod">
          <ac:chgData name="Shivranjan Kolvankar" userId="39888a56d4b8fb5d" providerId="LiveId" clId="{B127FF34-D5B2-4496-B3FD-89A812F1892B}" dt="2020-07-27T21:41:51.390" v="2415" actId="478"/>
          <ac:grpSpMkLst>
            <pc:docMk/>
            <pc:sldMk cId="2122961929" sldId="395"/>
            <ac:grpSpMk id="69" creationId="{B980A420-2D7B-44AA-A08E-90B4671F5324}"/>
          </ac:grpSpMkLst>
        </pc:grpChg>
        <pc:grpChg chg="add mod">
          <ac:chgData name="Shivranjan Kolvankar" userId="39888a56d4b8fb5d" providerId="LiveId" clId="{B127FF34-D5B2-4496-B3FD-89A812F1892B}" dt="2020-07-27T21:42:03.343" v="2417" actId="164"/>
          <ac:grpSpMkLst>
            <pc:docMk/>
            <pc:sldMk cId="2122961929" sldId="395"/>
            <ac:grpSpMk id="72" creationId="{6124DEED-2C17-4771-9923-43A7BB2AB8E4}"/>
          </ac:grpSpMkLst>
        </pc:grpChg>
        <pc:grpChg chg="add mod">
          <ac:chgData name="Shivranjan Kolvankar" userId="39888a56d4b8fb5d" providerId="LiveId" clId="{B127FF34-D5B2-4496-B3FD-89A812F1892B}" dt="2020-07-27T21:42:03.343" v="2417" actId="164"/>
          <ac:grpSpMkLst>
            <pc:docMk/>
            <pc:sldMk cId="2122961929" sldId="395"/>
            <ac:grpSpMk id="75" creationId="{33F43804-B008-4DD9-BB4E-09A0FA50169A}"/>
          </ac:grpSpMkLst>
        </pc:grpChg>
        <pc:grpChg chg="add mod">
          <ac:chgData name="Shivranjan Kolvankar" userId="39888a56d4b8fb5d" providerId="LiveId" clId="{B127FF34-D5B2-4496-B3FD-89A812F1892B}" dt="2020-07-27T21:42:03.343" v="2417" actId="164"/>
          <ac:grpSpMkLst>
            <pc:docMk/>
            <pc:sldMk cId="2122961929" sldId="395"/>
            <ac:grpSpMk id="78" creationId="{677D1A8A-169F-40BB-B67F-B0CDF686E65B}"/>
          </ac:grpSpMkLst>
        </pc:grpChg>
        <pc:grpChg chg="add mod">
          <ac:chgData name="Shivranjan Kolvankar" userId="39888a56d4b8fb5d" providerId="LiveId" clId="{B127FF34-D5B2-4496-B3FD-89A812F1892B}" dt="2020-07-27T21:42:03.343" v="2417" actId="164"/>
          <ac:grpSpMkLst>
            <pc:docMk/>
            <pc:sldMk cId="2122961929" sldId="395"/>
            <ac:grpSpMk id="81" creationId="{6361F626-D750-45D1-A24C-66BE27B3AC03}"/>
          </ac:grpSpMkLst>
        </pc:grpChg>
        <pc:grpChg chg="add mod">
          <ac:chgData name="Shivranjan Kolvankar" userId="39888a56d4b8fb5d" providerId="LiveId" clId="{B127FF34-D5B2-4496-B3FD-89A812F1892B}" dt="2020-07-27T21:42:11.275" v="2418" actId="1076"/>
          <ac:grpSpMkLst>
            <pc:docMk/>
            <pc:sldMk cId="2122961929" sldId="395"/>
            <ac:grpSpMk id="84" creationId="{70F1E412-F94D-4644-AC7D-7DE4AAAF0255}"/>
          </ac:grpSpMkLst>
        </pc:grpChg>
      </pc:sldChg>
      <pc:sldChg chg="addSp delSp modSp add del mod">
        <pc:chgData name="Shivranjan Kolvankar" userId="39888a56d4b8fb5d" providerId="LiveId" clId="{B127FF34-D5B2-4496-B3FD-89A812F1892B}" dt="2020-07-27T19:02:02.034" v="991" actId="47"/>
        <pc:sldMkLst>
          <pc:docMk/>
          <pc:sldMk cId="3329836127" sldId="396"/>
        </pc:sldMkLst>
        <pc:spChg chg="mod">
          <ac:chgData name="Shivranjan Kolvankar" userId="39888a56d4b8fb5d" providerId="LiveId" clId="{B127FF34-D5B2-4496-B3FD-89A812F1892B}" dt="2020-07-27T18:32:41.878" v="817" actId="20577"/>
          <ac:spMkLst>
            <pc:docMk/>
            <pc:sldMk cId="3329836127" sldId="396"/>
            <ac:spMk id="38" creationId="{CD70E46E-1823-484D-B591-5BA083140866}"/>
          </ac:spMkLst>
        </pc:spChg>
        <pc:spChg chg="mod">
          <ac:chgData name="Shivranjan Kolvankar" userId="39888a56d4b8fb5d" providerId="LiveId" clId="{B127FF34-D5B2-4496-B3FD-89A812F1892B}" dt="2020-07-27T18:32:46.786" v="818" actId="20577"/>
          <ac:spMkLst>
            <pc:docMk/>
            <pc:sldMk cId="3329836127" sldId="396"/>
            <ac:spMk id="42" creationId="{01B44B06-30C2-4981-A50A-AF8A2B5A4B0C}"/>
          </ac:spMkLst>
        </pc:spChg>
        <pc:spChg chg="mod">
          <ac:chgData name="Shivranjan Kolvankar" userId="39888a56d4b8fb5d" providerId="LiveId" clId="{B127FF34-D5B2-4496-B3FD-89A812F1892B}" dt="2020-07-27T19:01:39.774" v="990" actId="20577"/>
          <ac:spMkLst>
            <pc:docMk/>
            <pc:sldMk cId="3329836127" sldId="396"/>
            <ac:spMk id="46" creationId="{1105B8BF-761D-4AB6-A243-0AB4EE9FAACF}"/>
          </ac:spMkLst>
        </pc:spChg>
        <pc:spChg chg="mod">
          <ac:chgData name="Shivranjan Kolvankar" userId="39888a56d4b8fb5d" providerId="LiveId" clId="{B127FF34-D5B2-4496-B3FD-89A812F1892B}" dt="2020-07-27T18:31:49.427" v="805" actId="20577"/>
          <ac:spMkLst>
            <pc:docMk/>
            <pc:sldMk cId="3329836127" sldId="396"/>
            <ac:spMk id="50" creationId="{7F6C0C85-9966-4E59-8534-9BDE27929849}"/>
          </ac:spMkLst>
        </pc:spChg>
        <pc:cxnChg chg="add del">
          <ac:chgData name="Shivranjan Kolvankar" userId="39888a56d4b8fb5d" providerId="LiveId" clId="{B127FF34-D5B2-4496-B3FD-89A812F1892B}" dt="2020-07-27T18:32:03.099" v="807" actId="11529"/>
          <ac:cxnSpMkLst>
            <pc:docMk/>
            <pc:sldMk cId="3329836127" sldId="396"/>
            <ac:cxnSpMk id="3" creationId="{D2C76976-0DAF-47F0-86BC-CB416E9A238E}"/>
          </ac:cxnSpMkLst>
        </pc:cxnChg>
        <pc:cxnChg chg="add mod">
          <ac:chgData name="Shivranjan Kolvankar" userId="39888a56d4b8fb5d" providerId="LiveId" clId="{B127FF34-D5B2-4496-B3FD-89A812F1892B}" dt="2020-07-27T18:32:25.369" v="810" actId="693"/>
          <ac:cxnSpMkLst>
            <pc:docMk/>
            <pc:sldMk cId="3329836127" sldId="396"/>
            <ac:cxnSpMk id="6" creationId="{875B232D-5491-4BD2-AD42-D58320E841A7}"/>
          </ac:cxnSpMkLst>
        </pc:cxnChg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557020801" sldId="397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2838863186" sldId="398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1332160447" sldId="399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1180832891" sldId="400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979828129" sldId="401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4258915467" sldId="402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3339583174" sldId="403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4135008264" sldId="404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2177737409" sldId="405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550535363" sldId="406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321320281" sldId="407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2410378602" sldId="408"/>
        </pc:sldMkLst>
      </pc:sldChg>
      <pc:sldChg chg="add del">
        <pc:chgData name="Shivranjan Kolvankar" userId="39888a56d4b8fb5d" providerId="LiveId" clId="{B127FF34-D5B2-4496-B3FD-89A812F1892B}" dt="2020-07-27T19:02:02.034" v="991" actId="47"/>
        <pc:sldMkLst>
          <pc:docMk/>
          <pc:sldMk cId="85554092" sldId="409"/>
        </pc:sldMkLst>
      </pc:sldChg>
      <pc:sldChg chg="modSp add del mod">
        <pc:chgData name="Shivranjan Kolvankar" userId="39888a56d4b8fb5d" providerId="LiveId" clId="{B127FF34-D5B2-4496-B3FD-89A812F1892B}" dt="2020-07-27T18:55:02.483" v="939" actId="47"/>
        <pc:sldMkLst>
          <pc:docMk/>
          <pc:sldMk cId="2129088596" sldId="410"/>
        </pc:sldMkLst>
        <pc:spChg chg="mod">
          <ac:chgData name="Shivranjan Kolvankar" userId="39888a56d4b8fb5d" providerId="LiveId" clId="{B127FF34-D5B2-4496-B3FD-89A812F1892B}" dt="2020-07-27T18:54:53.981" v="936" actId="27636"/>
          <ac:spMkLst>
            <pc:docMk/>
            <pc:sldMk cId="2129088596" sldId="410"/>
            <ac:spMk id="2" creationId="{00000000-0000-0000-0000-000000000000}"/>
          </ac:spMkLst>
        </pc:spChg>
      </pc:sldChg>
      <pc:sldChg chg="addSp delSp modSp new del mod setBg">
        <pc:chgData name="Shivranjan Kolvankar" userId="39888a56d4b8fb5d" providerId="LiveId" clId="{B127FF34-D5B2-4496-B3FD-89A812F1892B}" dt="2020-07-27T18:43:09.836" v="826" actId="47"/>
        <pc:sldMkLst>
          <pc:docMk/>
          <pc:sldMk cId="3144187578" sldId="410"/>
        </pc:sldMkLst>
        <pc:spChg chg="mod">
          <ac:chgData name="Shivranjan Kolvankar" userId="39888a56d4b8fb5d" providerId="LiveId" clId="{B127FF34-D5B2-4496-B3FD-89A812F1892B}" dt="2020-07-27T18:28:21.764" v="756" actId="26606"/>
          <ac:spMkLst>
            <pc:docMk/>
            <pc:sldMk cId="3144187578" sldId="410"/>
            <ac:spMk id="2" creationId="{DE3041A7-0E69-4083-B345-5FEF1987D8E9}"/>
          </ac:spMkLst>
        </pc:spChg>
        <pc:spChg chg="del">
          <ac:chgData name="Shivranjan Kolvankar" userId="39888a56d4b8fb5d" providerId="LiveId" clId="{B127FF34-D5B2-4496-B3FD-89A812F1892B}" dt="2020-07-27T18:28:21.764" v="756" actId="26606"/>
          <ac:spMkLst>
            <pc:docMk/>
            <pc:sldMk cId="3144187578" sldId="410"/>
            <ac:spMk id="3" creationId="{7513579C-34C7-4E7C-8E99-2EEC506B786D}"/>
          </ac:spMkLst>
        </pc:spChg>
        <pc:spChg chg="add">
          <ac:chgData name="Shivranjan Kolvankar" userId="39888a56d4b8fb5d" providerId="LiveId" clId="{B127FF34-D5B2-4496-B3FD-89A812F1892B}" dt="2020-07-27T18:28:21.764" v="756" actId="26606"/>
          <ac:spMkLst>
            <pc:docMk/>
            <pc:sldMk cId="3144187578" sldId="410"/>
            <ac:spMk id="9" creationId="{71FC7D98-7B8B-402A-90FC-F027482F2142}"/>
          </ac:spMkLst>
        </pc:spChg>
        <pc:spChg chg="add">
          <ac:chgData name="Shivranjan Kolvankar" userId="39888a56d4b8fb5d" providerId="LiveId" clId="{B127FF34-D5B2-4496-B3FD-89A812F1892B}" dt="2020-07-27T18:28:21.764" v="756" actId="26606"/>
          <ac:spMkLst>
            <pc:docMk/>
            <pc:sldMk cId="3144187578" sldId="410"/>
            <ac:spMk id="11" creationId="{AD7356EA-285B-4E5D-8FEC-104659A4FD2C}"/>
          </ac:spMkLst>
        </pc:spChg>
        <pc:picChg chg="add mod">
          <ac:chgData name="Shivranjan Kolvankar" userId="39888a56d4b8fb5d" providerId="LiveId" clId="{B127FF34-D5B2-4496-B3FD-89A812F1892B}" dt="2020-07-27T18:28:21.764" v="756" actId="26606"/>
          <ac:picMkLst>
            <pc:docMk/>
            <pc:sldMk cId="3144187578" sldId="410"/>
            <ac:picMk id="4" creationId="{1F847555-DED2-41CB-8200-CBFEDC77E997}"/>
          </ac:picMkLst>
        </pc:picChg>
      </pc:sldChg>
      <pc:sldChg chg="addSp delSp modSp new del mod setBg">
        <pc:chgData name="Shivranjan Kolvankar" userId="39888a56d4b8fb5d" providerId="LiveId" clId="{B127FF34-D5B2-4496-B3FD-89A812F1892B}" dt="2020-07-27T18:43:09.836" v="826" actId="47"/>
        <pc:sldMkLst>
          <pc:docMk/>
          <pc:sldMk cId="2036889900" sldId="411"/>
        </pc:sldMkLst>
        <pc:spChg chg="mod">
          <ac:chgData name="Shivranjan Kolvankar" userId="39888a56d4b8fb5d" providerId="LiveId" clId="{B127FF34-D5B2-4496-B3FD-89A812F1892B}" dt="2020-07-27T18:31:03.460" v="804" actId="26606"/>
          <ac:spMkLst>
            <pc:docMk/>
            <pc:sldMk cId="2036889900" sldId="411"/>
            <ac:spMk id="2" creationId="{581779EA-0D88-4B85-8623-6466AC4E365A}"/>
          </ac:spMkLst>
        </pc:spChg>
        <pc:spChg chg="add del">
          <ac:chgData name="Shivranjan Kolvankar" userId="39888a56d4b8fb5d" providerId="LiveId" clId="{B127FF34-D5B2-4496-B3FD-89A812F1892B}" dt="2020-07-27T18:30:54.501" v="799"/>
          <ac:spMkLst>
            <pc:docMk/>
            <pc:sldMk cId="2036889900" sldId="411"/>
            <ac:spMk id="3" creationId="{D0F94F74-234F-4B4D-A7A5-1CB937CB955A}"/>
          </ac:spMkLst>
        </pc:spChg>
        <pc:spChg chg="add del">
          <ac:chgData name="Shivranjan Kolvankar" userId="39888a56d4b8fb5d" providerId="LiveId" clId="{B127FF34-D5B2-4496-B3FD-89A812F1892B}" dt="2020-07-27T18:30:31.194" v="793" actId="26606"/>
          <ac:spMkLst>
            <pc:docMk/>
            <pc:sldMk cId="2036889900" sldId="411"/>
            <ac:spMk id="9" creationId="{4FE1545A-DD1C-4F4D-B5AB-AC9B0CCD890C}"/>
          </ac:spMkLst>
        </pc:spChg>
        <pc:spChg chg="add del">
          <ac:chgData name="Shivranjan Kolvankar" userId="39888a56d4b8fb5d" providerId="LiveId" clId="{B127FF34-D5B2-4496-B3FD-89A812F1892B}" dt="2020-07-27T18:31:03.460" v="804" actId="26606"/>
          <ac:spMkLst>
            <pc:docMk/>
            <pc:sldMk cId="2036889900" sldId="411"/>
            <ac:spMk id="10" creationId="{5AAE9118-0436-4488-AC4A-C14DF6A7B6B1}"/>
          </ac:spMkLst>
        </pc:spChg>
        <pc:spChg chg="add del">
          <ac:chgData name="Shivranjan Kolvankar" userId="39888a56d4b8fb5d" providerId="LiveId" clId="{B127FF34-D5B2-4496-B3FD-89A812F1892B}" dt="2020-07-27T18:31:00.951" v="803" actId="478"/>
          <ac:spMkLst>
            <pc:docMk/>
            <pc:sldMk cId="2036889900" sldId="411"/>
            <ac:spMk id="11" creationId="{0E917146-3E59-4497-90D5-51F898CA1968}"/>
          </ac:spMkLst>
        </pc:spChg>
        <pc:spChg chg="add del">
          <ac:chgData name="Shivranjan Kolvankar" userId="39888a56d4b8fb5d" providerId="LiveId" clId="{B127FF34-D5B2-4496-B3FD-89A812F1892B}" dt="2020-07-27T18:30:31.194" v="793" actId="26606"/>
          <ac:spMkLst>
            <pc:docMk/>
            <pc:sldMk cId="2036889900" sldId="411"/>
            <ac:spMk id="12" creationId="{5AAE9118-0436-4488-AC4A-C14DF6A7B6B1}"/>
          </ac:spMkLst>
        </pc:spChg>
        <pc:spChg chg="add del">
          <ac:chgData name="Shivranjan Kolvankar" userId="39888a56d4b8fb5d" providerId="LiveId" clId="{B127FF34-D5B2-4496-B3FD-89A812F1892B}" dt="2020-07-27T18:30:31.194" v="793" actId="26606"/>
          <ac:spMkLst>
            <pc:docMk/>
            <pc:sldMk cId="2036889900" sldId="411"/>
            <ac:spMk id="14" creationId="{07A0C51E-5464-4470-855E-CA530A59BF98}"/>
          </ac:spMkLst>
        </pc:spChg>
        <pc:spChg chg="add del">
          <ac:chgData name="Shivranjan Kolvankar" userId="39888a56d4b8fb5d" providerId="LiveId" clId="{B127FF34-D5B2-4496-B3FD-89A812F1892B}" dt="2020-07-27T18:31:03.460" v="804" actId="26606"/>
          <ac:spMkLst>
            <pc:docMk/>
            <pc:sldMk cId="2036889900" sldId="411"/>
            <ac:spMk id="16" creationId="{07A0C51E-5464-4470-855E-CA530A59BF98}"/>
          </ac:spMkLst>
        </pc:spChg>
        <pc:spChg chg="add">
          <ac:chgData name="Shivranjan Kolvankar" userId="39888a56d4b8fb5d" providerId="LiveId" clId="{B127FF34-D5B2-4496-B3FD-89A812F1892B}" dt="2020-07-27T18:31:03.460" v="804" actId="26606"/>
          <ac:spMkLst>
            <pc:docMk/>
            <pc:sldMk cId="2036889900" sldId="411"/>
            <ac:spMk id="21" creationId="{71FC7D98-7B8B-402A-90FC-F027482F2142}"/>
          </ac:spMkLst>
        </pc:spChg>
        <pc:spChg chg="add">
          <ac:chgData name="Shivranjan Kolvankar" userId="39888a56d4b8fb5d" providerId="LiveId" clId="{B127FF34-D5B2-4496-B3FD-89A812F1892B}" dt="2020-07-27T18:31:03.460" v="804" actId="26606"/>
          <ac:spMkLst>
            <pc:docMk/>
            <pc:sldMk cId="2036889900" sldId="411"/>
            <ac:spMk id="23" creationId="{AD7356EA-285B-4E5D-8FEC-104659A4FD2C}"/>
          </ac:spMkLst>
        </pc:spChg>
        <pc:picChg chg="add del mod modCrop">
          <ac:chgData name="Shivranjan Kolvankar" userId="39888a56d4b8fb5d" providerId="LiveId" clId="{B127FF34-D5B2-4496-B3FD-89A812F1892B}" dt="2020-07-27T18:30:32.950" v="798"/>
          <ac:picMkLst>
            <pc:docMk/>
            <pc:sldMk cId="2036889900" sldId="411"/>
            <ac:picMk id="5" creationId="{ED58E457-EC93-4C25-B766-1E36E0BA26B8}"/>
          </ac:picMkLst>
        </pc:picChg>
        <pc:picChg chg="add mod">
          <ac:chgData name="Shivranjan Kolvankar" userId="39888a56d4b8fb5d" providerId="LiveId" clId="{B127FF34-D5B2-4496-B3FD-89A812F1892B}" dt="2020-07-27T18:31:03.460" v="804" actId="26606"/>
          <ac:picMkLst>
            <pc:docMk/>
            <pc:sldMk cId="2036889900" sldId="411"/>
            <ac:picMk id="7" creationId="{F4457692-A3BC-4343-B7FA-7059566EC22F}"/>
          </ac:picMkLst>
        </pc:picChg>
      </pc:sldChg>
      <pc:sldChg chg="addSp delSp modSp add mod modClrScheme chgLayout">
        <pc:chgData name="Shivranjan Kolvankar" userId="39888a56d4b8fb5d" providerId="LiveId" clId="{B127FF34-D5B2-4496-B3FD-89A812F1892B}" dt="2020-07-27T21:09:46.085" v="2066" actId="20577"/>
        <pc:sldMkLst>
          <pc:docMk/>
          <pc:sldMk cId="2787500444" sldId="411"/>
        </pc:sldMkLst>
        <pc:spChg chg="mod ord">
          <ac:chgData name="Shivranjan Kolvankar" userId="39888a56d4b8fb5d" providerId="LiveId" clId="{B127FF34-D5B2-4496-B3FD-89A812F1892B}" dt="2020-07-27T20:35:12.073" v="2030" actId="700"/>
          <ac:spMkLst>
            <pc:docMk/>
            <pc:sldMk cId="2787500444" sldId="411"/>
            <ac:spMk id="2" creationId="{00000000-0000-0000-0000-000000000000}"/>
          </ac:spMkLst>
        </pc:spChg>
        <pc:spChg chg="add del mod">
          <ac:chgData name="Shivranjan Kolvankar" userId="39888a56d4b8fb5d" providerId="LiveId" clId="{B127FF34-D5B2-4496-B3FD-89A812F1892B}" dt="2020-07-27T20:23:54.792" v="1833" actId="478"/>
          <ac:spMkLst>
            <pc:docMk/>
            <pc:sldMk cId="2787500444" sldId="411"/>
            <ac:spMk id="4" creationId="{9D617947-E947-4DBC-A67B-44FCBAAE1CEE}"/>
          </ac:spMkLst>
        </pc:spChg>
        <pc:spChg chg="add del mod ord">
          <ac:chgData name="Shivranjan Kolvankar" userId="39888a56d4b8fb5d" providerId="LiveId" clId="{B127FF34-D5B2-4496-B3FD-89A812F1892B}" dt="2020-07-27T20:35:47.547" v="2042" actId="255"/>
          <ac:spMkLst>
            <pc:docMk/>
            <pc:sldMk cId="2787500444" sldId="411"/>
            <ac:spMk id="5" creationId="{00000000-0000-0000-0000-000000000000}"/>
          </ac:spMkLst>
        </pc:spChg>
        <pc:spChg chg="add del mod">
          <ac:chgData name="Shivranjan Kolvankar" userId="39888a56d4b8fb5d" providerId="LiveId" clId="{B127FF34-D5B2-4496-B3FD-89A812F1892B}" dt="2020-07-27T20:24:00.575" v="1835" actId="478"/>
          <ac:spMkLst>
            <pc:docMk/>
            <pc:sldMk cId="2787500444" sldId="411"/>
            <ac:spMk id="7" creationId="{2832FED7-4ADD-46B5-B927-7D2287D4960D}"/>
          </ac:spMkLst>
        </pc:spChg>
        <pc:spChg chg="add mod ord">
          <ac:chgData name="Shivranjan Kolvankar" userId="39888a56d4b8fb5d" providerId="LiveId" clId="{B127FF34-D5B2-4496-B3FD-89A812F1892B}" dt="2020-07-27T21:09:46.085" v="2066" actId="20577"/>
          <ac:spMkLst>
            <pc:docMk/>
            <pc:sldMk cId="2787500444" sldId="411"/>
            <ac:spMk id="8" creationId="{72F04399-F66C-4DF7-B518-B9A0A4405FA7}"/>
          </ac:spMkLst>
        </pc:spChg>
      </pc:sldChg>
      <pc:sldChg chg="addSp delSp modSp add mod">
        <pc:chgData name="Shivranjan Kolvankar" userId="39888a56d4b8fb5d" providerId="LiveId" clId="{B127FF34-D5B2-4496-B3FD-89A812F1892B}" dt="2020-07-27T21:39:20.856" v="2339" actId="1076"/>
        <pc:sldMkLst>
          <pc:docMk/>
          <pc:sldMk cId="247824585" sldId="412"/>
        </pc:sldMkLst>
        <pc:spChg chg="add mod">
          <ac:chgData name="Shivranjan Kolvankar" userId="39888a56d4b8fb5d" providerId="LiveId" clId="{B127FF34-D5B2-4496-B3FD-89A812F1892B}" dt="2020-07-27T21:23:50.159" v="2192" actId="164"/>
          <ac:spMkLst>
            <pc:docMk/>
            <pc:sldMk cId="247824585" sldId="412"/>
            <ac:spMk id="6" creationId="{232D7E2F-D1CA-4AB6-B68B-82495FB935CC}"/>
          </ac:spMkLst>
        </pc:spChg>
        <pc:spChg chg="add">
          <ac:chgData name="Shivranjan Kolvankar" userId="39888a56d4b8fb5d" providerId="LiveId" clId="{B127FF34-D5B2-4496-B3FD-89A812F1892B}" dt="2020-07-27T21:22:33.019" v="2175" actId="22"/>
          <ac:spMkLst>
            <pc:docMk/>
            <pc:sldMk cId="247824585" sldId="412"/>
            <ac:spMk id="7" creationId="{8D8CE9A7-1232-4C8A-B1CC-A5AA0A7E5912}"/>
          </ac:spMkLst>
        </pc:spChg>
        <pc:spChg chg="add mod">
          <ac:chgData name="Shivranjan Kolvankar" userId="39888a56d4b8fb5d" providerId="LiveId" clId="{B127FF34-D5B2-4496-B3FD-89A812F1892B}" dt="2020-07-27T21:25:15.247" v="2220" actId="20577"/>
          <ac:spMkLst>
            <pc:docMk/>
            <pc:sldMk cId="247824585" sldId="412"/>
            <ac:spMk id="9" creationId="{29C4944C-E715-42F4-9A05-758437090965}"/>
          </ac:spMkLst>
        </pc:spChg>
        <pc:spChg chg="mod topLvl">
          <ac:chgData name="Shivranjan Kolvankar" userId="39888a56d4b8fb5d" providerId="LiveId" clId="{B127FF34-D5B2-4496-B3FD-89A812F1892B}" dt="2020-07-27T21:39:20.856" v="2339" actId="1076"/>
          <ac:spMkLst>
            <pc:docMk/>
            <pc:sldMk cId="247824585" sldId="412"/>
            <ac:spMk id="43" creationId="{E8776CF4-D273-482A-A35F-1C55DF216529}"/>
          </ac:spMkLst>
        </pc:spChg>
        <pc:spChg chg="del mod topLvl">
          <ac:chgData name="Shivranjan Kolvankar" userId="39888a56d4b8fb5d" providerId="LiveId" clId="{B127FF34-D5B2-4496-B3FD-89A812F1892B}" dt="2020-07-27T21:39:08.080" v="2333" actId="478"/>
          <ac:spMkLst>
            <pc:docMk/>
            <pc:sldMk cId="247824585" sldId="412"/>
            <ac:spMk id="45" creationId="{09140ED2-F9E9-4CDC-8B63-871B32C0A269}"/>
          </ac:spMkLst>
        </pc:spChg>
        <pc:spChg chg="mod">
          <ac:chgData name="Shivranjan Kolvankar" userId="39888a56d4b8fb5d" providerId="LiveId" clId="{B127FF34-D5B2-4496-B3FD-89A812F1892B}" dt="2020-07-27T21:10:46.570" v="2074" actId="20577"/>
          <ac:spMkLst>
            <pc:docMk/>
            <pc:sldMk cId="247824585" sldId="412"/>
            <ac:spMk id="46" creationId="{1105B8BF-761D-4AB6-A243-0AB4EE9FAACF}"/>
          </ac:spMkLst>
        </pc:spChg>
        <pc:spChg chg="mod">
          <ac:chgData name="Shivranjan Kolvankar" userId="39888a56d4b8fb5d" providerId="LiveId" clId="{B127FF34-D5B2-4496-B3FD-89A812F1892B}" dt="2020-07-27T21:10:35.925" v="2071" actId="20577"/>
          <ac:spMkLst>
            <pc:docMk/>
            <pc:sldMk cId="247824585" sldId="412"/>
            <ac:spMk id="50" creationId="{7F6C0C85-9966-4E59-8534-9BDE27929849}"/>
          </ac:spMkLst>
        </pc:spChg>
        <pc:grpChg chg="add mod">
          <ac:chgData name="Shivranjan Kolvankar" userId="39888a56d4b8fb5d" providerId="LiveId" clId="{B127FF34-D5B2-4496-B3FD-89A812F1892B}" dt="2020-07-27T21:24:43.626" v="2217" actId="1076"/>
          <ac:grpSpMkLst>
            <pc:docMk/>
            <pc:sldMk cId="247824585" sldId="412"/>
            <ac:grpSpMk id="11" creationId="{93DA4ADF-21B5-4F92-9DDE-A20FB54EA359}"/>
          </ac:grpSpMkLst>
        </pc:grpChg>
        <pc:grpChg chg="mod">
          <ac:chgData name="Shivranjan Kolvankar" userId="39888a56d4b8fb5d" providerId="LiveId" clId="{B127FF34-D5B2-4496-B3FD-89A812F1892B}" dt="2020-07-27T21:23:50.159" v="2192" actId="164"/>
          <ac:grpSpMkLst>
            <pc:docMk/>
            <pc:sldMk cId="247824585" sldId="412"/>
            <ac:grpSpMk id="35" creationId="{6687E6D3-67D8-4140-A391-E36793D0B2ED}"/>
          </ac:grpSpMkLst>
        </pc:grpChg>
        <pc:grpChg chg="add del mod">
          <ac:chgData name="Shivranjan Kolvankar" userId="39888a56d4b8fb5d" providerId="LiveId" clId="{B127FF34-D5B2-4496-B3FD-89A812F1892B}" dt="2020-07-27T21:39:08.080" v="2333" actId="478"/>
          <ac:grpSpMkLst>
            <pc:docMk/>
            <pc:sldMk cId="247824585" sldId="412"/>
            <ac:grpSpMk id="41" creationId="{54FBDF69-2EEB-4DB6-BFEF-D448D88FEC68}"/>
          </ac:grpSpMkLst>
        </pc:grpChg>
        <pc:grpChg chg="del">
          <ac:chgData name="Shivranjan Kolvankar" userId="39888a56d4b8fb5d" providerId="LiveId" clId="{B127FF34-D5B2-4496-B3FD-89A812F1892B}" dt="2020-07-27T21:22:35.105" v="2176" actId="478"/>
          <ac:grpSpMkLst>
            <pc:docMk/>
            <pc:sldMk cId="247824585" sldId="412"/>
            <ac:grpSpMk id="51" creationId="{10F626EE-95AD-4DB2-9277-E92A2E222906}"/>
          </ac:grpSpMkLst>
        </pc:grpChg>
        <pc:cxnChg chg="add mod">
          <ac:chgData name="Shivranjan Kolvankar" userId="39888a56d4b8fb5d" providerId="LiveId" clId="{B127FF34-D5B2-4496-B3FD-89A812F1892B}" dt="2020-07-27T21:23:50.159" v="2192" actId="164"/>
          <ac:cxnSpMkLst>
            <pc:docMk/>
            <pc:sldMk cId="247824585" sldId="412"/>
            <ac:cxnSpMk id="3" creationId="{6A84CE84-F8CA-4EDF-A856-35B376E8E90B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39:24.355" v="2340" actId="22"/>
        <pc:sldMkLst>
          <pc:docMk/>
          <pc:sldMk cId="65249183" sldId="413"/>
        </pc:sldMkLst>
        <pc:spChg chg="add mod">
          <ac:chgData name="Shivranjan Kolvankar" userId="39888a56d4b8fb5d" providerId="LiveId" clId="{B127FF34-D5B2-4496-B3FD-89A812F1892B}" dt="2020-07-27T21:24:30.045" v="2214" actId="164"/>
          <ac:spMkLst>
            <pc:docMk/>
            <pc:sldMk cId="65249183" sldId="413"/>
            <ac:spMk id="6" creationId="{F2086CA6-FEF8-4E09-9CE8-F0C2C8AD2366}"/>
          </ac:spMkLst>
        </pc:spChg>
        <pc:spChg chg="add">
          <ac:chgData name="Shivranjan Kolvankar" userId="39888a56d4b8fb5d" providerId="LiveId" clId="{B127FF34-D5B2-4496-B3FD-89A812F1892B}" dt="2020-07-27T21:22:37.415" v="2177" actId="22"/>
          <ac:spMkLst>
            <pc:docMk/>
            <pc:sldMk cId="65249183" sldId="413"/>
            <ac:spMk id="7" creationId="{B89C2A3E-428D-44A3-8359-AC1EA83D9B38}"/>
          </ac:spMkLst>
        </pc:spChg>
        <pc:spChg chg="add mod">
          <ac:chgData name="Shivranjan Kolvankar" userId="39888a56d4b8fb5d" providerId="LiveId" clId="{B127FF34-D5B2-4496-B3FD-89A812F1892B}" dt="2020-07-27T21:25:18.500" v="2221" actId="20577"/>
          <ac:spMkLst>
            <pc:docMk/>
            <pc:sldMk cId="65249183" sldId="413"/>
            <ac:spMk id="9" creationId="{DFF0C1E2-3C07-4683-AA82-412A123E7232}"/>
          </ac:spMkLst>
        </pc:spChg>
        <pc:spChg chg="add">
          <ac:chgData name="Shivranjan Kolvankar" userId="39888a56d4b8fb5d" providerId="LiveId" clId="{B127FF34-D5B2-4496-B3FD-89A812F1892B}" dt="2020-07-27T21:39:24.355" v="2340" actId="22"/>
          <ac:spMkLst>
            <pc:docMk/>
            <pc:sldMk cId="65249183" sldId="413"/>
            <ac:spMk id="13" creationId="{4FC8E0B8-A424-4B8B-82C2-3DB7988C6BD1}"/>
          </ac:spMkLst>
        </pc:spChg>
        <pc:spChg chg="mod">
          <ac:chgData name="Shivranjan Kolvankar" userId="39888a56d4b8fb5d" providerId="LiveId" clId="{B127FF34-D5B2-4496-B3FD-89A812F1892B}" dt="2020-07-27T21:11:10.478" v="2076" actId="1076"/>
          <ac:spMkLst>
            <pc:docMk/>
            <pc:sldMk cId="65249183" sldId="413"/>
            <ac:spMk id="15" creationId="{C4AB2DA2-A3A8-4323-BC0D-3242AE8B8FFA}"/>
          </ac:spMkLst>
        </pc:spChg>
        <pc:spChg chg="mod">
          <ac:chgData name="Shivranjan Kolvankar" userId="39888a56d4b8fb5d" providerId="LiveId" clId="{B127FF34-D5B2-4496-B3FD-89A812F1892B}" dt="2020-07-27T21:11:17.960" v="2077" actId="1076"/>
          <ac:spMkLst>
            <pc:docMk/>
            <pc:sldMk cId="65249183" sldId="413"/>
            <ac:spMk id="23" creationId="{5BEB7902-0454-47A2-BAC8-6345E1EB2872}"/>
          </ac:spMkLst>
        </pc:spChg>
        <pc:spChg chg="mod">
          <ac:chgData name="Shivranjan Kolvankar" userId="39888a56d4b8fb5d" providerId="LiveId" clId="{B127FF34-D5B2-4496-B3FD-89A812F1892B}" dt="2020-07-27T21:17:36.839" v="2138" actId="20577"/>
          <ac:spMkLst>
            <pc:docMk/>
            <pc:sldMk cId="65249183" sldId="413"/>
            <ac:spMk id="50" creationId="{7F6C0C85-9966-4E59-8534-9BDE27929849}"/>
          </ac:spMkLst>
        </pc:spChg>
        <pc:grpChg chg="add mod">
          <ac:chgData name="Shivranjan Kolvankar" userId="39888a56d4b8fb5d" providerId="LiveId" clId="{B127FF34-D5B2-4496-B3FD-89A812F1892B}" dt="2020-07-27T21:24:38.685" v="2216" actId="1076"/>
          <ac:grpSpMkLst>
            <pc:docMk/>
            <pc:sldMk cId="65249183" sldId="413"/>
            <ac:grpSpMk id="11" creationId="{3F6DF0FD-E930-43C8-BE7D-84115E038688}"/>
          </ac:grpSpMkLst>
        </pc:grpChg>
        <pc:grpChg chg="mod">
          <ac:chgData name="Shivranjan Kolvankar" userId="39888a56d4b8fb5d" providerId="LiveId" clId="{B127FF34-D5B2-4496-B3FD-89A812F1892B}" dt="2020-07-27T21:24:30.045" v="2214" actId="164"/>
          <ac:grpSpMkLst>
            <pc:docMk/>
            <pc:sldMk cId="65249183" sldId="413"/>
            <ac:grpSpMk id="35" creationId="{6687E6D3-67D8-4140-A391-E36793D0B2ED}"/>
          </ac:grpSpMkLst>
        </pc:grpChg>
        <pc:grpChg chg="del">
          <ac:chgData name="Shivranjan Kolvankar" userId="39888a56d4b8fb5d" providerId="LiveId" clId="{B127FF34-D5B2-4496-B3FD-89A812F1892B}" dt="2020-07-27T21:22:39.471" v="2178" actId="478"/>
          <ac:grpSpMkLst>
            <pc:docMk/>
            <pc:sldMk cId="65249183" sldId="413"/>
            <ac:grpSpMk id="51" creationId="{10F626EE-95AD-4DB2-9277-E92A2E222906}"/>
          </ac:grpSpMkLst>
        </pc:grpChg>
        <pc:cxnChg chg="add mod">
          <ac:chgData name="Shivranjan Kolvankar" userId="39888a56d4b8fb5d" providerId="LiveId" clId="{B127FF34-D5B2-4496-B3FD-89A812F1892B}" dt="2020-07-27T21:24:30.045" v="2214" actId="164"/>
          <ac:cxnSpMkLst>
            <pc:docMk/>
            <pc:sldMk cId="65249183" sldId="413"/>
            <ac:cxnSpMk id="3" creationId="{817A0687-3786-4A42-B52A-20A68AEB90B0}"/>
          </ac:cxnSpMkLst>
        </pc:cxnChg>
      </pc:sldChg>
      <pc:sldChg chg="add del">
        <pc:chgData name="Shivranjan Kolvankar" userId="39888a56d4b8fb5d" providerId="LiveId" clId="{B127FF34-D5B2-4496-B3FD-89A812F1892B}" dt="2020-07-27T21:11:56.296" v="2083" actId="47"/>
        <pc:sldMkLst>
          <pc:docMk/>
          <pc:sldMk cId="772790536" sldId="414"/>
        </pc:sldMkLst>
      </pc:sldChg>
      <pc:sldChg chg="add del">
        <pc:chgData name="Shivranjan Kolvankar" userId="39888a56d4b8fb5d" providerId="LiveId" clId="{B127FF34-D5B2-4496-B3FD-89A812F1892B}" dt="2020-07-27T21:11:57.014" v="2084" actId="47"/>
        <pc:sldMkLst>
          <pc:docMk/>
          <pc:sldMk cId="299127813" sldId="415"/>
        </pc:sldMkLst>
      </pc:sldChg>
      <pc:sldChg chg="add del">
        <pc:chgData name="Shivranjan Kolvankar" userId="39888a56d4b8fb5d" providerId="LiveId" clId="{B127FF34-D5B2-4496-B3FD-89A812F1892B}" dt="2020-07-27T21:11:57.616" v="2085" actId="47"/>
        <pc:sldMkLst>
          <pc:docMk/>
          <pc:sldMk cId="4022761645" sldId="416"/>
        </pc:sldMkLst>
      </pc:sldChg>
      <pc:sldChg chg="add del">
        <pc:chgData name="Shivranjan Kolvankar" userId="39888a56d4b8fb5d" providerId="LiveId" clId="{B127FF34-D5B2-4496-B3FD-89A812F1892B}" dt="2020-07-27T21:11:58.393" v="2086" actId="47"/>
        <pc:sldMkLst>
          <pc:docMk/>
          <pc:sldMk cId="1580561114" sldId="417"/>
        </pc:sldMkLst>
      </pc:sldChg>
      <pc:sldChg chg="add del">
        <pc:chgData name="Shivranjan Kolvankar" userId="39888a56d4b8fb5d" providerId="LiveId" clId="{B127FF34-D5B2-4496-B3FD-89A812F1892B}" dt="2020-07-27T21:11:58.904" v="2087" actId="47"/>
        <pc:sldMkLst>
          <pc:docMk/>
          <pc:sldMk cId="4241158122" sldId="418"/>
        </pc:sldMkLst>
      </pc:sldChg>
      <pc:sldChg chg="add del">
        <pc:chgData name="Shivranjan Kolvankar" userId="39888a56d4b8fb5d" providerId="LiveId" clId="{B127FF34-D5B2-4496-B3FD-89A812F1892B}" dt="2020-07-27T21:11:59.278" v="2088" actId="47"/>
        <pc:sldMkLst>
          <pc:docMk/>
          <pc:sldMk cId="2605085736" sldId="419"/>
        </pc:sldMkLst>
      </pc:sldChg>
      <pc:sldChg chg="add del">
        <pc:chgData name="Shivranjan Kolvankar" userId="39888a56d4b8fb5d" providerId="LiveId" clId="{B127FF34-D5B2-4496-B3FD-89A812F1892B}" dt="2020-07-27T21:11:59.775" v="2089" actId="47"/>
        <pc:sldMkLst>
          <pc:docMk/>
          <pc:sldMk cId="4040186798" sldId="420"/>
        </pc:sldMkLst>
      </pc:sldChg>
      <pc:sldChg chg="add del">
        <pc:chgData name="Shivranjan Kolvankar" userId="39888a56d4b8fb5d" providerId="LiveId" clId="{B127FF34-D5B2-4496-B3FD-89A812F1892B}" dt="2020-07-27T21:12:01.035" v="2090" actId="47"/>
        <pc:sldMkLst>
          <pc:docMk/>
          <pc:sldMk cId="3207707359" sldId="421"/>
        </pc:sldMkLst>
      </pc:sldChg>
      <pc:sldChg chg="add del">
        <pc:chgData name="Shivranjan Kolvankar" userId="39888a56d4b8fb5d" providerId="LiveId" clId="{B127FF34-D5B2-4496-B3FD-89A812F1892B}" dt="2020-07-27T21:12:02.123" v="2091" actId="47"/>
        <pc:sldMkLst>
          <pc:docMk/>
          <pc:sldMk cId="1448199143" sldId="422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1815845041" sldId="423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725519551" sldId="424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1301151232" sldId="425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3263828612" sldId="426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1775045256" sldId="427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1580334382" sldId="428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66407316" sldId="429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3104849440" sldId="430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2282947098" sldId="431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4191385976" sldId="432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415545463" sldId="433"/>
        </pc:sldMkLst>
      </pc:sldChg>
      <pc:sldChg chg="add del">
        <pc:chgData name="Shivranjan Kolvankar" userId="39888a56d4b8fb5d" providerId="LiveId" clId="{B127FF34-D5B2-4496-B3FD-89A812F1892B}" dt="2020-07-27T20:45:36.595" v="2061" actId="47"/>
        <pc:sldMkLst>
          <pc:docMk/>
          <pc:sldMk cId="129826653" sldId="434"/>
        </pc:sldMkLst>
      </pc:sldChg>
      <pc:sldChg chg="modSp add del mod">
        <pc:chgData name="Shivranjan Kolvankar" userId="39888a56d4b8fb5d" providerId="LiveId" clId="{B127FF34-D5B2-4496-B3FD-89A812F1892B}" dt="2020-07-27T20:45:36.595" v="2061" actId="47"/>
        <pc:sldMkLst>
          <pc:docMk/>
          <pc:sldMk cId="1490299080" sldId="435"/>
        </pc:sldMkLst>
        <pc:grpChg chg="mod">
          <ac:chgData name="Shivranjan Kolvankar" userId="39888a56d4b8fb5d" providerId="LiveId" clId="{B127FF34-D5B2-4496-B3FD-89A812F1892B}" dt="2020-07-27T19:28:25.549" v="1043" actId="1076"/>
          <ac:grpSpMkLst>
            <pc:docMk/>
            <pc:sldMk cId="1490299080" sldId="435"/>
            <ac:grpSpMk id="35" creationId="{6687E6D3-67D8-4140-A391-E36793D0B2ED}"/>
          </ac:grpSpMkLst>
        </pc:grpChg>
      </pc:sldChg>
      <pc:sldChg chg="addSp delSp modSp add mod">
        <pc:chgData name="Shivranjan Kolvankar" userId="39888a56d4b8fb5d" providerId="LiveId" clId="{B127FF34-D5B2-4496-B3FD-89A812F1892B}" dt="2020-07-27T20:07:44.552" v="1428" actId="1076"/>
        <pc:sldMkLst>
          <pc:docMk/>
          <pc:sldMk cId="673873675" sldId="436"/>
        </pc:sldMkLst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2" creationId="{A442913F-624F-439F-A411-69CDE7C7B8E8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3" creationId="{3BB3D4D0-3726-4824-B90D-80183B528E2E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4" creationId="{90ACBF53-B235-40B0-A10C-7EDCE0AE2583}"/>
          </ac:spMkLst>
        </pc:spChg>
        <pc:spChg chg="add del mod">
          <ac:chgData name="Shivranjan Kolvankar" userId="39888a56d4b8fb5d" providerId="LiveId" clId="{B127FF34-D5B2-4496-B3FD-89A812F1892B}" dt="2020-07-27T19:30:54.958" v="1064" actId="478"/>
          <ac:spMkLst>
            <pc:docMk/>
            <pc:sldMk cId="673873675" sldId="436"/>
            <ac:spMk id="5" creationId="{50EC050F-28D6-4C69-83C9-38A1596BC580}"/>
          </ac:spMkLst>
        </pc:spChg>
        <pc:spChg chg="add del mod">
          <ac:chgData name="Shivranjan Kolvankar" userId="39888a56d4b8fb5d" providerId="LiveId" clId="{B127FF34-D5B2-4496-B3FD-89A812F1892B}" dt="2020-07-27T19:30:59.601" v="1066" actId="478"/>
          <ac:spMkLst>
            <pc:docMk/>
            <pc:sldMk cId="673873675" sldId="436"/>
            <ac:spMk id="6" creationId="{8BCC271B-78FF-47B9-AF0F-50943EAB88E2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7" creationId="{EB3E144C-E240-4B11-B57C-8D253114301B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8" creationId="{A2AD6B11-C4C0-4930-BCD0-DC7CD5CBF05C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" creationId="{29168825-D957-4524-BBD0-1786E2F9EC8F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" creationId="{A6E29927-F7CA-4192-B62F-D64804C19C95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1" creationId="{314F19DC-ABB6-4A31-B615-410298D53290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2" creationId="{23CC3D3F-82A9-4477-9BD2-95D33D343F6A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3" creationId="{C70167D6-A0B8-4514-9CE5-4842A557A223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4" creationId="{1D80CBF3-10E9-4903-9A2B-030128C95FB9}"/>
          </ac:spMkLst>
        </pc:spChg>
        <pc:spChg chg="del mod">
          <ac:chgData name="Shivranjan Kolvankar" userId="39888a56d4b8fb5d" providerId="LiveId" clId="{B127FF34-D5B2-4496-B3FD-89A812F1892B}" dt="2020-07-27T19:28:59.765" v="1050" actId="478"/>
          <ac:spMkLst>
            <pc:docMk/>
            <pc:sldMk cId="673873675" sldId="436"/>
            <ac:spMk id="15" creationId="{C4AB2DA2-A3A8-4323-BC0D-3242AE8B8FFA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6" creationId="{D53079D2-CC86-46C8-B0E6-35B6D7371967}"/>
          </ac:spMkLst>
        </pc:spChg>
        <pc:spChg chg="del mod">
          <ac:chgData name="Shivranjan Kolvankar" userId="39888a56d4b8fb5d" providerId="LiveId" clId="{B127FF34-D5B2-4496-B3FD-89A812F1892B}" dt="2020-07-27T19:26:41.835" v="1027" actId="478"/>
          <ac:spMkLst>
            <pc:docMk/>
            <pc:sldMk cId="673873675" sldId="436"/>
            <ac:spMk id="17" creationId="{4482D0B6-1DF7-4713-A48F-A2D444387BB9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8" creationId="{F027004C-8ECE-4B71-9FB0-89B47C3914B2}"/>
          </ac:spMkLst>
        </pc:spChg>
        <pc:spChg chg="del mod">
          <ac:chgData name="Shivranjan Kolvankar" userId="39888a56d4b8fb5d" providerId="LiveId" clId="{B127FF34-D5B2-4496-B3FD-89A812F1892B}" dt="2020-07-27T19:28:15.799" v="1042" actId="478"/>
          <ac:spMkLst>
            <pc:docMk/>
            <pc:sldMk cId="673873675" sldId="436"/>
            <ac:spMk id="19" creationId="{7452EA3A-A6D7-485F-8DB5-8419D8A47BD0}"/>
          </ac:spMkLst>
        </pc:spChg>
        <pc:spChg chg="del mod">
          <ac:chgData name="Shivranjan Kolvankar" userId="39888a56d4b8fb5d" providerId="LiveId" clId="{B127FF34-D5B2-4496-B3FD-89A812F1892B}" dt="2020-07-27T19:28:52.936" v="1048" actId="478"/>
          <ac:spMkLst>
            <pc:docMk/>
            <pc:sldMk cId="673873675" sldId="436"/>
            <ac:spMk id="21" creationId="{41AEB67D-621E-4022-BA99-BD0A4BE24BA8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22" creationId="{CA1514C5-DD99-4BBE-8CB6-3B9709FD835E}"/>
          </ac:spMkLst>
        </pc:spChg>
        <pc:spChg chg="del mod">
          <ac:chgData name="Shivranjan Kolvankar" userId="39888a56d4b8fb5d" providerId="LiveId" clId="{B127FF34-D5B2-4496-B3FD-89A812F1892B}" dt="2020-07-27T19:28:56.076" v="1049" actId="478"/>
          <ac:spMkLst>
            <pc:docMk/>
            <pc:sldMk cId="673873675" sldId="436"/>
            <ac:spMk id="23" creationId="{5BEB7902-0454-47A2-BAC8-6345E1EB2872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25" creationId="{C574A6DB-9E8C-4770-AC92-A6CA487BA3E3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27" creationId="{09E63A1D-A8D3-4B96-B603-682A2D669EA5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28" creationId="{711B5BE3-A4E2-4D89-AF00-807CAFE5EDBC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29" creationId="{A11E914D-3AAD-4AEF-9A51-1D38F1ABA4BD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31" creationId="{6C6E82FA-8ED2-406C-B04C-919F45F82060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32" creationId="{03BCF427-1723-46A7-92E1-79E47B4B83B2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33" creationId="{A5563735-57FF-4F84-8D63-4C171DDA2479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37" creationId="{E3A22062-FE74-4605-80D6-1A31E307B7F5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39" creationId="{39528608-6147-4E45-BFEF-72BA5C867A1C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41" creationId="{D79E8B55-C9AC-4855-913E-CAD99247119B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43" creationId="{AEE9631D-407E-4F3A-B79D-EC30AF6582B0}"/>
          </ac:spMkLst>
        </pc:spChg>
        <pc:spChg chg="del mod">
          <ac:chgData name="Shivranjan Kolvankar" userId="39888a56d4b8fb5d" providerId="LiveId" clId="{B127FF34-D5B2-4496-B3FD-89A812F1892B}" dt="2020-07-27T19:30:20.579" v="1060" actId="478"/>
          <ac:spMkLst>
            <pc:docMk/>
            <pc:sldMk cId="673873675" sldId="436"/>
            <ac:spMk id="45" creationId="{3F3F3B63-3609-4593-84EF-9E28F31ADB21}"/>
          </ac:spMkLst>
        </pc:spChg>
        <pc:spChg chg="del mod">
          <ac:chgData name="Shivranjan Kolvankar" userId="39888a56d4b8fb5d" providerId="LiveId" clId="{B127FF34-D5B2-4496-B3FD-89A812F1892B}" dt="2020-07-27T19:26:46.854" v="1028" actId="478"/>
          <ac:spMkLst>
            <pc:docMk/>
            <pc:sldMk cId="673873675" sldId="436"/>
            <ac:spMk id="47" creationId="{48C3DE73-21FC-4737-B684-1248451E16C8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49" creationId="{934577F5-F975-4AC0-8CFA-862B39694BA9}"/>
          </ac:spMkLst>
        </pc:spChg>
        <pc:spChg chg="del mod">
          <ac:chgData name="Shivranjan Kolvankar" userId="39888a56d4b8fb5d" providerId="LiveId" clId="{B127FF34-D5B2-4496-B3FD-89A812F1892B}" dt="2020-07-27T19:30:02.517" v="1057" actId="478"/>
          <ac:spMkLst>
            <pc:docMk/>
            <pc:sldMk cId="673873675" sldId="436"/>
            <ac:spMk id="52" creationId="{7B3D13D3-7C62-440A-935B-F5CBA5E8D561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53" creationId="{F5216207-FFF6-4F67-B24B-C5A21727331E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55" creationId="{ABDAF80B-387F-4629-8969-CFA229CE615F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56" creationId="{4484062C-1032-471C-8DBB-53D3CFA47E07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57" creationId="{78041891-F62A-4867-A276-829C2E4631ED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58" creationId="{7A3B3F4A-BCDC-4C79-A879-C9E99C0DFD81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59" creationId="{D1A47473-56F3-4AB5-B2DF-7AAF96865F83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60" creationId="{5EF3312F-ED9D-4435-9373-021372366602}"/>
          </ac:spMkLst>
        </pc:spChg>
        <pc:spChg chg="del mod">
          <ac:chgData name="Shivranjan Kolvankar" userId="39888a56d4b8fb5d" providerId="LiveId" clId="{B127FF34-D5B2-4496-B3FD-89A812F1892B}" dt="2020-07-27T19:26:50.332" v="1029" actId="478"/>
          <ac:spMkLst>
            <pc:docMk/>
            <pc:sldMk cId="673873675" sldId="436"/>
            <ac:spMk id="61" creationId="{EDBEBAF3-531E-43CF-BFF4-C6958F9DCDC6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62" creationId="{AD25C2F0-CE62-4BE0-8761-690C171D8D68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63" creationId="{0CDA886A-1D40-4FAB-A476-D26D94F497C9}"/>
          </ac:spMkLst>
        </pc:spChg>
        <pc:spChg chg="mod">
          <ac:chgData name="Shivranjan Kolvankar" userId="39888a56d4b8fb5d" providerId="LiveId" clId="{B127FF34-D5B2-4496-B3FD-89A812F1892B}" dt="2020-07-27T19:25:59.731" v="1020"/>
          <ac:spMkLst>
            <pc:docMk/>
            <pc:sldMk cId="673873675" sldId="436"/>
            <ac:spMk id="64" creationId="{6AFAD8AC-5CD8-4AEC-86D7-D89412A36C9F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66" creationId="{28DB0AC2-F1E1-4D5F-AA5E-C0084AAF9CF4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67" creationId="{754C0A7B-5348-4976-A227-E4E39AC60505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68" creationId="{7BB33BCE-35FD-453F-888C-731DAABCDC79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69" creationId="{4D0D3522-5D7A-41F2-92BE-25B18E1A33C6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70" creationId="{AEF1F755-4680-4211-9925-86E15868761C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71" creationId="{3FC3320D-2977-490A-8973-D03F09D21E68}"/>
          </ac:spMkLst>
        </pc:spChg>
        <pc:spChg chg="del mod">
          <ac:chgData name="Shivranjan Kolvankar" userId="39888a56d4b8fb5d" providerId="LiveId" clId="{B127FF34-D5B2-4496-B3FD-89A812F1892B}" dt="2020-07-27T19:26:53.799" v="1030" actId="478"/>
          <ac:spMkLst>
            <pc:docMk/>
            <pc:sldMk cId="673873675" sldId="436"/>
            <ac:spMk id="72" creationId="{8E2EA4E4-93DC-41CC-A938-1A7FD4834FF0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73" creationId="{D9F6B12E-D1E9-4EB0-851D-85DA8F9DDFD2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74" creationId="{C6174068-86AB-46EB-980A-6D6F7B7A247B}"/>
          </ac:spMkLst>
        </pc:spChg>
        <pc:spChg chg="mod">
          <ac:chgData name="Shivranjan Kolvankar" userId="39888a56d4b8fb5d" providerId="LiveId" clId="{B127FF34-D5B2-4496-B3FD-89A812F1892B}" dt="2020-07-27T19:26:00.069" v="1021"/>
          <ac:spMkLst>
            <pc:docMk/>
            <pc:sldMk cId="673873675" sldId="436"/>
            <ac:spMk id="75" creationId="{4C108F10-DB19-4B36-998E-B0105F15D390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88" creationId="{A0FE12D5-FDB7-445D-BCBC-732DBBB4C8D2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89" creationId="{93EBCEE5-6799-4801-B3EE-8BFC9C56D149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0" creationId="{20B0ABEA-1D5B-4927-AA1A-09CED368E589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1" creationId="{BA6A2F12-06EC-4ECD-8C78-B89AC18201A7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2" creationId="{A49249B0-F77D-4FAB-8CCF-115334DC698D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3" creationId="{569F681C-B6C6-4BD5-9CF5-BC63D9A04F14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4" creationId="{3B4B8DF0-2A95-43CA-9576-59C608F82C2B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5" creationId="{84B5E4F5-49FE-4979-84B9-A954EA2EF0DD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6" creationId="{75A6F161-C051-4D7F-B5D8-18E3381FC32D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97" creationId="{4FB79179-4F41-4C6F-9AA6-1DB04CDC5B9B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0" creationId="{C92D1F67-45D4-4E3C-A7DC-87C640F313B1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1" creationId="{22C86A07-B4E0-4EC0-ACBA-C0DE5EAB0615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2" creationId="{2D915F2C-9733-4700-9F55-6D45FA004101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3" creationId="{73172A64-173F-432E-A62D-0B4CAFCD551D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4" creationId="{7943FFBA-26F9-4688-98D5-EA49C47B268F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5" creationId="{084FE05F-E6A4-4B04-9E4B-41444F481635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6" creationId="{6E40BF39-1CAB-41F3-A25F-EB15D00C7DA2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7" creationId="{9404B7C9-C113-48DF-8151-97841C9CCC88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8" creationId="{B657ADDE-2D94-4D00-BDBB-A82733EE6DD9}"/>
          </ac:spMkLst>
        </pc:spChg>
        <pc:spChg chg="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09" creationId="{0DC5E326-B9CE-43E5-9427-1DA87B434C39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13" creationId="{89AAD54A-30C7-49D3-99FD-3CC22C1FBB85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15" creationId="{94274FB8-C9CC-4024-A735-60459D8C5F70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16" creationId="{DE8351E5-BDA5-437E-BFEE-BDFF3A804F6A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21" creationId="{AE94102E-16CA-4AE7-9459-FFB219FAE224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26" creationId="{9D666983-955B-48F0-8B83-F6547FFFAAF1}"/>
          </ac:spMkLst>
        </pc:spChg>
        <pc:spChg chg="add mod">
          <ac:chgData name="Shivranjan Kolvankar" userId="39888a56d4b8fb5d" providerId="LiveId" clId="{B127FF34-D5B2-4496-B3FD-89A812F1892B}" dt="2020-07-27T19:38:49.576" v="1212" actId="404"/>
          <ac:spMkLst>
            <pc:docMk/>
            <pc:sldMk cId="673873675" sldId="436"/>
            <ac:spMk id="128" creationId="{F0884D76-2A4F-4853-90B1-D240C672A128}"/>
          </ac:spMkLst>
        </pc:spChg>
        <pc:spChg chg="add mod">
          <ac:chgData name="Shivranjan Kolvankar" userId="39888a56d4b8fb5d" providerId="LiveId" clId="{B127FF34-D5B2-4496-B3FD-89A812F1892B}" dt="2020-07-27T19:40:01.820" v="1222" actId="14100"/>
          <ac:spMkLst>
            <pc:docMk/>
            <pc:sldMk cId="673873675" sldId="436"/>
            <ac:spMk id="135" creationId="{879FA8EB-414A-44F1-AECD-C0753B3D246D}"/>
          </ac:spMkLst>
        </pc:spChg>
        <pc:spChg chg="add mod">
          <ac:chgData name="Shivranjan Kolvankar" userId="39888a56d4b8fb5d" providerId="LiveId" clId="{B127FF34-D5B2-4496-B3FD-89A812F1892B}" dt="2020-07-27T19:40:08.459" v="1223" actId="1076"/>
          <ac:spMkLst>
            <pc:docMk/>
            <pc:sldMk cId="673873675" sldId="436"/>
            <ac:spMk id="137" creationId="{06B9E9D1-91C5-445B-B961-87A2E1E1EC03}"/>
          </ac:spMkLst>
        </pc:spChg>
        <pc:grpChg chg="add mod">
          <ac:chgData name="Shivranjan Kolvankar" userId="39888a56d4b8fb5d" providerId="LiveId" clId="{B127FF34-D5B2-4496-B3FD-89A812F1892B}" dt="2020-07-27T19:33:11.978" v="1080" actId="164"/>
          <ac:grpSpMkLst>
            <pc:docMk/>
            <pc:sldMk cId="673873675" sldId="436"/>
            <ac:grpSpMk id="20" creationId="{64E7485A-B675-468E-9F3D-45BA0A2A64EA}"/>
          </ac:grpSpMkLst>
        </pc:grpChg>
        <pc:grpChg chg="mod topLvl">
          <ac:chgData name="Shivranjan Kolvankar" userId="39888a56d4b8fb5d" providerId="LiveId" clId="{B127FF34-D5B2-4496-B3FD-89A812F1892B}" dt="2020-07-27T19:33:11.978" v="1080" actId="164"/>
          <ac:grpSpMkLst>
            <pc:docMk/>
            <pc:sldMk cId="673873675" sldId="436"/>
            <ac:grpSpMk id="24" creationId="{7DCE71AA-2FE2-4894-B0F0-9BEE525EC53A}"/>
          </ac:grpSpMkLst>
        </pc:grpChg>
        <pc:grpChg chg="add mod">
          <ac:chgData name="Shivranjan Kolvankar" userId="39888a56d4b8fb5d" providerId="LiveId" clId="{B127FF34-D5B2-4496-B3FD-89A812F1892B}" dt="2020-07-27T19:38:30.965" v="1209" actId="164"/>
          <ac:grpSpMkLst>
            <pc:docMk/>
            <pc:sldMk cId="673873675" sldId="436"/>
            <ac:grpSpMk id="26" creationId="{8E753F7E-352F-48ED-A88A-D95DEE9497EC}"/>
          </ac:grpSpMkLst>
        </pc:grpChg>
        <pc:grpChg chg="add mod">
          <ac:chgData name="Shivranjan Kolvankar" userId="39888a56d4b8fb5d" providerId="LiveId" clId="{B127FF34-D5B2-4496-B3FD-89A812F1892B}" dt="2020-07-27T19:31:32.680" v="1067" actId="164"/>
          <ac:grpSpMkLst>
            <pc:docMk/>
            <pc:sldMk cId="673873675" sldId="436"/>
            <ac:grpSpMk id="30" creationId="{246F02EF-BD7D-480B-B954-4F44D7155267}"/>
          </ac:grpSpMkLst>
        </pc:grpChg>
        <pc:grpChg chg="mod topLvl">
          <ac:chgData name="Shivranjan Kolvankar" userId="39888a56d4b8fb5d" providerId="LiveId" clId="{B127FF34-D5B2-4496-B3FD-89A812F1892B}" dt="2020-07-27T19:33:11.978" v="1080" actId="164"/>
          <ac:grpSpMkLst>
            <pc:docMk/>
            <pc:sldMk cId="673873675" sldId="436"/>
            <ac:grpSpMk id="34" creationId="{6DF2424F-A777-4E87-8E70-EB62C2F39295}"/>
          </ac:grpSpMkLst>
        </pc:grpChg>
        <pc:grpChg chg="del">
          <ac:chgData name="Shivranjan Kolvankar" userId="39888a56d4b8fb5d" providerId="LiveId" clId="{B127FF34-D5B2-4496-B3FD-89A812F1892B}" dt="2020-07-27T19:25:52.208" v="1018" actId="165"/>
          <ac:grpSpMkLst>
            <pc:docMk/>
            <pc:sldMk cId="673873675" sldId="436"/>
            <ac:grpSpMk id="35" creationId="{6687E6D3-67D8-4140-A391-E36793D0B2ED}"/>
          </ac:grpSpMkLst>
        </pc:grpChg>
        <pc:grpChg chg="del">
          <ac:chgData name="Shivranjan Kolvankar" userId="39888a56d4b8fb5d" providerId="LiveId" clId="{B127FF34-D5B2-4496-B3FD-89A812F1892B}" dt="2020-07-27T19:25:41.910" v="1017" actId="478"/>
          <ac:grpSpMkLst>
            <pc:docMk/>
            <pc:sldMk cId="673873675" sldId="436"/>
            <ac:grpSpMk id="51" creationId="{10F626EE-95AD-4DB2-9277-E92A2E222906}"/>
          </ac:grpSpMkLst>
        </pc:grpChg>
        <pc:grpChg chg="add del mod">
          <ac:chgData name="Shivranjan Kolvankar" userId="39888a56d4b8fb5d" providerId="LiveId" clId="{B127FF34-D5B2-4496-B3FD-89A812F1892B}" dt="2020-07-27T19:30:52.839" v="1063" actId="478"/>
          <ac:grpSpMkLst>
            <pc:docMk/>
            <pc:sldMk cId="673873675" sldId="436"/>
            <ac:grpSpMk id="54" creationId="{A7BFFFC9-031B-4C3D-80B7-D0AE37E9062E}"/>
          </ac:grpSpMkLst>
        </pc:grpChg>
        <pc:grpChg chg="add del mod">
          <ac:chgData name="Shivranjan Kolvankar" userId="39888a56d4b8fb5d" providerId="LiveId" clId="{B127FF34-D5B2-4496-B3FD-89A812F1892B}" dt="2020-07-27T19:30:57.857" v="1065" actId="478"/>
          <ac:grpSpMkLst>
            <pc:docMk/>
            <pc:sldMk cId="673873675" sldId="436"/>
            <ac:grpSpMk id="65" creationId="{F61B3B91-843B-4347-9DD1-6E93160773CB}"/>
          </ac:grpSpMkLst>
        </pc:grpChg>
        <pc:grpChg chg="add mod">
          <ac:chgData name="Shivranjan Kolvankar" userId="39888a56d4b8fb5d" providerId="LiveId" clId="{B127FF34-D5B2-4496-B3FD-89A812F1892B}" dt="2020-07-27T19:33:11.978" v="1080" actId="164"/>
          <ac:grpSpMkLst>
            <pc:docMk/>
            <pc:sldMk cId="673873675" sldId="436"/>
            <ac:grpSpMk id="86" creationId="{CFDB6DAB-006F-4344-BC70-E37D8F4C2806}"/>
          </ac:grpSpMkLst>
        </pc:grpChg>
        <pc:grpChg chg="mod">
          <ac:chgData name="Shivranjan Kolvankar" userId="39888a56d4b8fb5d" providerId="LiveId" clId="{B127FF34-D5B2-4496-B3FD-89A812F1892B}" dt="2020-07-27T19:31:34.225" v="1068"/>
          <ac:grpSpMkLst>
            <pc:docMk/>
            <pc:sldMk cId="673873675" sldId="436"/>
            <ac:grpSpMk id="87" creationId="{572EC38F-92FA-4CCC-BB21-7F2F21DD419F}"/>
          </ac:grpSpMkLst>
        </pc:grpChg>
        <pc:grpChg chg="add mod">
          <ac:chgData name="Shivranjan Kolvankar" userId="39888a56d4b8fb5d" providerId="LiveId" clId="{B127FF34-D5B2-4496-B3FD-89A812F1892B}" dt="2020-07-27T19:33:11.978" v="1080" actId="164"/>
          <ac:grpSpMkLst>
            <pc:docMk/>
            <pc:sldMk cId="673873675" sldId="436"/>
            <ac:grpSpMk id="98" creationId="{04D8B4B2-996F-41AC-ADBD-0D4F858050BC}"/>
          </ac:grpSpMkLst>
        </pc:grpChg>
        <pc:grpChg chg="mod">
          <ac:chgData name="Shivranjan Kolvankar" userId="39888a56d4b8fb5d" providerId="LiveId" clId="{B127FF34-D5B2-4496-B3FD-89A812F1892B}" dt="2020-07-27T19:32:09.730" v="1073"/>
          <ac:grpSpMkLst>
            <pc:docMk/>
            <pc:sldMk cId="673873675" sldId="436"/>
            <ac:grpSpMk id="99" creationId="{12D6C896-5D12-463B-8E17-F556596CF9EB}"/>
          </ac:grpSpMkLst>
        </pc:grpChg>
        <pc:grpChg chg="add mod">
          <ac:chgData name="Shivranjan Kolvankar" userId="39888a56d4b8fb5d" providerId="LiveId" clId="{B127FF34-D5B2-4496-B3FD-89A812F1892B}" dt="2020-07-27T20:07:44.552" v="1428" actId="1076"/>
          <ac:grpSpMkLst>
            <pc:docMk/>
            <pc:sldMk cId="673873675" sldId="436"/>
            <ac:grpSpMk id="138" creationId="{6A20824A-1ED8-4940-B329-A676A9A803A9}"/>
          </ac:grpSpMkLst>
        </pc:grpChg>
        <pc:cxnChg chg="add del mod">
          <ac:chgData name="Shivranjan Kolvankar" userId="39888a56d4b8fb5d" providerId="LiveId" clId="{B127FF34-D5B2-4496-B3FD-89A812F1892B}" dt="2020-07-27T19:34:57.280" v="1114" actId="478"/>
          <ac:cxnSpMkLst>
            <pc:docMk/>
            <pc:sldMk cId="673873675" sldId="436"/>
            <ac:cxnSpMk id="118" creationId="{61DC80B1-181E-483C-A975-DBC109E9941B}"/>
          </ac:cxnSpMkLst>
        </pc:cxnChg>
        <pc:cxnChg chg="add del mod">
          <ac:chgData name="Shivranjan Kolvankar" userId="39888a56d4b8fb5d" providerId="LiveId" clId="{B127FF34-D5B2-4496-B3FD-89A812F1892B}" dt="2020-07-27T19:37:03.404" v="1183" actId="478"/>
          <ac:cxnSpMkLst>
            <pc:docMk/>
            <pc:sldMk cId="673873675" sldId="436"/>
            <ac:cxnSpMk id="120" creationId="{E5965F27-718F-4364-A29F-8B41A30A1C4E}"/>
          </ac:cxnSpMkLst>
        </pc:cxnChg>
        <pc:cxnChg chg="add mod">
          <ac:chgData name="Shivranjan Kolvankar" userId="39888a56d4b8fb5d" providerId="LiveId" clId="{B127FF34-D5B2-4496-B3FD-89A812F1892B}" dt="2020-07-27T19:38:30.965" v="1209" actId="164"/>
          <ac:cxnSpMkLst>
            <pc:docMk/>
            <pc:sldMk cId="673873675" sldId="436"/>
            <ac:cxnSpMk id="130" creationId="{63E73A9A-5545-4B3D-8C7C-62563E40C70C}"/>
          </ac:cxnSpMkLst>
        </pc:cxnChg>
        <pc:cxnChg chg="add mod">
          <ac:chgData name="Shivranjan Kolvankar" userId="39888a56d4b8fb5d" providerId="LiveId" clId="{B127FF34-D5B2-4496-B3FD-89A812F1892B}" dt="2020-07-27T19:38:30.965" v="1209" actId="164"/>
          <ac:cxnSpMkLst>
            <pc:docMk/>
            <pc:sldMk cId="673873675" sldId="436"/>
            <ac:cxnSpMk id="132" creationId="{56A42C8C-BB24-4279-8261-AE9B16B972CC}"/>
          </ac:cxnSpMkLst>
        </pc:cxnChg>
      </pc:sldChg>
      <pc:sldChg chg="modSp new mod">
        <pc:chgData name="Shivranjan Kolvankar" userId="39888a56d4b8fb5d" providerId="LiveId" clId="{B127FF34-D5B2-4496-B3FD-89A812F1892B}" dt="2020-07-28T06:32:35.600" v="2449" actId="20577"/>
        <pc:sldMkLst>
          <pc:docMk/>
          <pc:sldMk cId="2292475132" sldId="437"/>
        </pc:sldMkLst>
        <pc:spChg chg="mod">
          <ac:chgData name="Shivranjan Kolvankar" userId="39888a56d4b8fb5d" providerId="LiveId" clId="{B127FF34-D5B2-4496-B3FD-89A812F1892B}" dt="2020-07-28T06:32:35.600" v="2449" actId="20577"/>
          <ac:spMkLst>
            <pc:docMk/>
            <pc:sldMk cId="2292475132" sldId="437"/>
            <ac:spMk id="2" creationId="{FF2D28AE-6886-4645-A788-1F455011E1D4}"/>
          </ac:spMkLst>
        </pc:spChg>
        <pc:spChg chg="mod">
          <ac:chgData name="Shivranjan Kolvankar" userId="39888a56d4b8fb5d" providerId="LiveId" clId="{B127FF34-D5B2-4496-B3FD-89A812F1892B}" dt="2020-07-28T06:28:09.195" v="2446" actId="20577"/>
          <ac:spMkLst>
            <pc:docMk/>
            <pc:sldMk cId="2292475132" sldId="437"/>
            <ac:spMk id="3" creationId="{3EF26140-92C8-473F-AC00-B2189402EC2B}"/>
          </ac:spMkLst>
        </pc:spChg>
      </pc:sldChg>
      <pc:sldChg chg="addSp delSp modSp new mod setBg">
        <pc:chgData name="Shivranjan Kolvankar" userId="39888a56d4b8fb5d" providerId="LiveId" clId="{B127FF34-D5B2-4496-B3FD-89A812F1892B}" dt="2020-07-27T20:32:57.210" v="1961" actId="20577"/>
        <pc:sldMkLst>
          <pc:docMk/>
          <pc:sldMk cId="2579016030" sldId="438"/>
        </pc:sldMkLst>
        <pc:spChg chg="mod">
          <ac:chgData name="Shivranjan Kolvankar" userId="39888a56d4b8fb5d" providerId="LiveId" clId="{B127FF34-D5B2-4496-B3FD-89A812F1892B}" dt="2020-07-27T20:05:34.200" v="1409" actId="26606"/>
          <ac:spMkLst>
            <pc:docMk/>
            <pc:sldMk cId="2579016030" sldId="438"/>
            <ac:spMk id="2" creationId="{AA2EB769-E98C-42F1-AC8F-2B744EE8CD8A}"/>
          </ac:spMkLst>
        </pc:spChg>
        <pc:spChg chg="add del mod">
          <ac:chgData name="Shivranjan Kolvankar" userId="39888a56d4b8fb5d" providerId="LiveId" clId="{B127FF34-D5B2-4496-B3FD-89A812F1892B}" dt="2020-07-27T20:03:26.900" v="1363" actId="26606"/>
          <ac:spMkLst>
            <pc:docMk/>
            <pc:sldMk cId="2579016030" sldId="438"/>
            <ac:spMk id="3" creationId="{AD18FB4B-0E95-4DEE-BD19-C39FA1A8F3A2}"/>
          </ac:spMkLst>
        </pc:spChg>
        <pc:spChg chg="add del">
          <ac:chgData name="Shivranjan Kolvankar" userId="39888a56d4b8fb5d" providerId="LiveId" clId="{B127FF34-D5B2-4496-B3FD-89A812F1892B}" dt="2020-07-27T20:05:34.200" v="1409" actId="26606"/>
          <ac:spMkLst>
            <pc:docMk/>
            <pc:sldMk cId="2579016030" sldId="438"/>
            <ac:spMk id="9" creationId="{C5278130-DFE0-457B-8698-88DF69019DDE}"/>
          </ac:spMkLst>
        </pc:spChg>
        <pc:spChg chg="add del">
          <ac:chgData name="Shivranjan Kolvankar" userId="39888a56d4b8fb5d" providerId="LiveId" clId="{B127FF34-D5B2-4496-B3FD-89A812F1892B}" dt="2020-07-27T20:05:34.200" v="1409" actId="26606"/>
          <ac:spMkLst>
            <pc:docMk/>
            <pc:sldMk cId="2579016030" sldId="438"/>
            <ac:spMk id="11" creationId="{2F99531B-1681-4D6E-BECB-18325B33A618}"/>
          </ac:spMkLst>
        </pc:spChg>
        <pc:spChg chg="add del">
          <ac:chgData name="Shivranjan Kolvankar" userId="39888a56d4b8fb5d" providerId="LiveId" clId="{B127FF34-D5B2-4496-B3FD-89A812F1892B}" dt="2020-07-27T20:05:34.200" v="1409" actId="26606"/>
          <ac:spMkLst>
            <pc:docMk/>
            <pc:sldMk cId="2579016030" sldId="438"/>
            <ac:spMk id="13" creationId="{20344094-430A-400B-804B-910E696A1A90}"/>
          </ac:spMkLst>
        </pc:spChg>
        <pc:spChg chg="add del">
          <ac:chgData name="Shivranjan Kolvankar" userId="39888a56d4b8fb5d" providerId="LiveId" clId="{B127FF34-D5B2-4496-B3FD-89A812F1892B}" dt="2020-07-27T20:05:34.200" v="1409" actId="26606"/>
          <ac:spMkLst>
            <pc:docMk/>
            <pc:sldMk cId="2579016030" sldId="438"/>
            <ac:spMk id="15" creationId="{453C67DF-7782-4E57-AB9B-F1B4811AD8FE}"/>
          </ac:spMkLst>
        </pc:spChg>
        <pc:spChg chg="add">
          <ac:chgData name="Shivranjan Kolvankar" userId="39888a56d4b8fb5d" providerId="LiveId" clId="{B127FF34-D5B2-4496-B3FD-89A812F1892B}" dt="2020-07-27T20:05:34.200" v="1409" actId="26606"/>
          <ac:spMkLst>
            <pc:docMk/>
            <pc:sldMk cId="2579016030" sldId="438"/>
            <ac:spMk id="24" creationId="{DCC231C8-C761-4B31-9B1C-C6D19248C6B3}"/>
          </ac:spMkLst>
        </pc:spChg>
        <pc:graphicFrameChg chg="add del mod">
          <ac:chgData name="Shivranjan Kolvankar" userId="39888a56d4b8fb5d" providerId="LiveId" clId="{B127FF34-D5B2-4496-B3FD-89A812F1892B}" dt="2020-07-27T20:03:02.728" v="1359"/>
          <ac:graphicFrameMkLst>
            <pc:docMk/>
            <pc:sldMk cId="2579016030" sldId="438"/>
            <ac:graphicFrameMk id="4" creationId="{17EBA7F2-224C-41E9-89AB-2177562D0D37}"/>
          </ac:graphicFrameMkLst>
        </pc:graphicFrameChg>
        <pc:graphicFrameChg chg="add mod modGraphic">
          <ac:chgData name="Shivranjan Kolvankar" userId="39888a56d4b8fb5d" providerId="LiveId" clId="{B127FF34-D5B2-4496-B3FD-89A812F1892B}" dt="2020-07-27T20:32:57.210" v="1961" actId="20577"/>
          <ac:graphicFrameMkLst>
            <pc:docMk/>
            <pc:sldMk cId="2579016030" sldId="438"/>
            <ac:graphicFrameMk id="5" creationId="{A2B9DA7D-5126-42E0-B758-16E22AAACC48}"/>
          </ac:graphicFrameMkLst>
        </pc:graphicFrameChg>
        <pc:cxnChg chg="add del">
          <ac:chgData name="Shivranjan Kolvankar" userId="39888a56d4b8fb5d" providerId="LiveId" clId="{B127FF34-D5B2-4496-B3FD-89A812F1892B}" dt="2020-07-27T20:05:34.200" v="1409" actId="26606"/>
          <ac:cxnSpMkLst>
            <pc:docMk/>
            <pc:sldMk cId="2579016030" sldId="438"/>
            <ac:cxnSpMk id="17" creationId="{B03A5AE3-BD30-455C-842B-7626C8BEF097}"/>
          </ac:cxnSpMkLst>
        </pc:cxnChg>
        <pc:cxnChg chg="add del">
          <ac:chgData name="Shivranjan Kolvankar" userId="39888a56d4b8fb5d" providerId="LiveId" clId="{B127FF34-D5B2-4496-B3FD-89A812F1892B}" dt="2020-07-27T20:05:34.200" v="1409" actId="26606"/>
          <ac:cxnSpMkLst>
            <pc:docMk/>
            <pc:sldMk cId="2579016030" sldId="438"/>
            <ac:cxnSpMk id="19" creationId="{2DBECAA5-1F2D-470D-875C-8F2C2CA3E54B}"/>
          </ac:cxnSpMkLst>
        </pc:cxnChg>
      </pc:sldChg>
      <pc:sldChg chg="addSp delSp modSp new mod">
        <pc:chgData name="Shivranjan Kolvankar" userId="39888a56d4b8fb5d" providerId="LiveId" clId="{B127FF34-D5B2-4496-B3FD-89A812F1892B}" dt="2020-07-27T20:34:13.079" v="2020" actId="20577"/>
        <pc:sldMkLst>
          <pc:docMk/>
          <pc:sldMk cId="4200235909" sldId="439"/>
        </pc:sldMkLst>
        <pc:spChg chg="mod">
          <ac:chgData name="Shivranjan Kolvankar" userId="39888a56d4b8fb5d" providerId="LiveId" clId="{B127FF34-D5B2-4496-B3FD-89A812F1892B}" dt="2020-07-27T20:05:14.093" v="1408" actId="20577"/>
          <ac:spMkLst>
            <pc:docMk/>
            <pc:sldMk cId="4200235909" sldId="439"/>
            <ac:spMk id="2" creationId="{F7EC2B09-C07F-47B2-98BC-8873971D53DE}"/>
          </ac:spMkLst>
        </pc:spChg>
        <pc:spChg chg="add del mod">
          <ac:chgData name="Shivranjan Kolvankar" userId="39888a56d4b8fb5d" providerId="LiveId" clId="{B127FF34-D5B2-4496-B3FD-89A812F1892B}" dt="2020-07-27T20:34:13.079" v="2020" actId="20577"/>
          <ac:spMkLst>
            <pc:docMk/>
            <pc:sldMk cId="4200235909" sldId="439"/>
            <ac:spMk id="3" creationId="{B26B28CA-20D8-4360-8436-797151DC3965}"/>
          </ac:spMkLst>
        </pc:spChg>
        <pc:spChg chg="add del mod">
          <ac:chgData name="Shivranjan Kolvankar" userId="39888a56d4b8fb5d" providerId="LiveId" clId="{B127FF34-D5B2-4496-B3FD-89A812F1892B}" dt="2020-07-27T20:04:38.106" v="1379" actId="478"/>
          <ac:spMkLst>
            <pc:docMk/>
            <pc:sldMk cId="4200235909" sldId="439"/>
            <ac:spMk id="5" creationId="{2BCE8868-E843-412E-A60A-5F7240762006}"/>
          </ac:spMkLst>
        </pc:spChg>
        <pc:spChg chg="add del mod">
          <ac:chgData name="Shivranjan Kolvankar" userId="39888a56d4b8fb5d" providerId="LiveId" clId="{B127FF34-D5B2-4496-B3FD-89A812F1892B}" dt="2020-07-27T20:04:44.688" v="1381"/>
          <ac:spMkLst>
            <pc:docMk/>
            <pc:sldMk cId="4200235909" sldId="439"/>
            <ac:spMk id="6" creationId="{642BA5CE-2BF3-4D99-9C1F-870D8C66C366}"/>
          </ac:spMkLst>
        </pc:spChg>
        <pc:graphicFrameChg chg="add del mod">
          <ac:chgData name="Shivranjan Kolvankar" userId="39888a56d4b8fb5d" providerId="LiveId" clId="{B127FF34-D5B2-4496-B3FD-89A812F1892B}" dt="2020-07-27T20:04:22.846" v="1377"/>
          <ac:graphicFrameMkLst>
            <pc:docMk/>
            <pc:sldMk cId="4200235909" sldId="439"/>
            <ac:graphicFrameMk id="4" creationId="{A69B61A1-C885-44D8-94C5-882F9E2E815B}"/>
          </ac:graphicFrameMkLst>
        </pc:graphicFrameChg>
      </pc:sldChg>
      <pc:sldChg chg="addSp delSp modSp new mod setBg modClrScheme chgLayout">
        <pc:chgData name="Shivranjan Kolvankar" userId="39888a56d4b8fb5d" providerId="LiveId" clId="{B127FF34-D5B2-4496-B3FD-89A812F1892B}" dt="2020-07-27T20:07:17.193" v="1426" actId="26606"/>
        <pc:sldMkLst>
          <pc:docMk/>
          <pc:sldMk cId="2195045417" sldId="440"/>
        </pc:sldMkLst>
        <pc:spChg chg="del mod ord">
          <ac:chgData name="Shivranjan Kolvankar" userId="39888a56d4b8fb5d" providerId="LiveId" clId="{B127FF34-D5B2-4496-B3FD-89A812F1892B}" dt="2020-07-27T20:06:34.557" v="1411" actId="700"/>
          <ac:spMkLst>
            <pc:docMk/>
            <pc:sldMk cId="2195045417" sldId="440"/>
            <ac:spMk id="2" creationId="{0117A921-A970-49B3-B5D1-8E04FDCFCB51}"/>
          </ac:spMkLst>
        </pc:spChg>
        <pc:spChg chg="del">
          <ac:chgData name="Shivranjan Kolvankar" userId="39888a56d4b8fb5d" providerId="LiveId" clId="{B127FF34-D5B2-4496-B3FD-89A812F1892B}" dt="2020-07-27T20:06:34.557" v="1411" actId="700"/>
          <ac:spMkLst>
            <pc:docMk/>
            <pc:sldMk cId="2195045417" sldId="440"/>
            <ac:spMk id="3" creationId="{8C2326AB-60B9-4440-AB30-03B33ACAA660}"/>
          </ac:spMkLst>
        </pc:spChg>
        <pc:spChg chg="add mod ord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4" creationId="{7F7F1DFC-163D-4D17-BF73-950C2571ABC3}"/>
          </ac:spMkLst>
        </pc:spChg>
        <pc:spChg chg="add del">
          <ac:chgData name="Shivranjan Kolvankar" userId="39888a56d4b8fb5d" providerId="LiveId" clId="{B127FF34-D5B2-4496-B3FD-89A812F1892B}" dt="2020-07-27T20:06:43.767" v="1413" actId="26606"/>
          <ac:spMkLst>
            <pc:docMk/>
            <pc:sldMk cId="2195045417" sldId="440"/>
            <ac:spMk id="9" creationId="{FFD48BC7-DC40-47DE-87EE-9F4B6ECB9ABB}"/>
          </ac:spMkLst>
        </pc:spChg>
        <pc:spChg chg="add del">
          <ac:chgData name="Shivranjan Kolvankar" userId="39888a56d4b8fb5d" providerId="LiveId" clId="{B127FF34-D5B2-4496-B3FD-89A812F1892B}" dt="2020-07-27T20:06:43.767" v="1413" actId="26606"/>
          <ac:spMkLst>
            <pc:docMk/>
            <pc:sldMk cId="2195045417" sldId="440"/>
            <ac:spMk id="11" creationId="{E502BBC7-2C76-46F3-BC24-5985BC13DB88}"/>
          </ac:spMkLst>
        </pc:spChg>
        <pc:spChg chg="add del">
          <ac:chgData name="Shivranjan Kolvankar" userId="39888a56d4b8fb5d" providerId="LiveId" clId="{B127FF34-D5B2-4496-B3FD-89A812F1892B}" dt="2020-07-27T20:06:43.767" v="1413" actId="26606"/>
          <ac:spMkLst>
            <pc:docMk/>
            <pc:sldMk cId="2195045417" sldId="440"/>
            <ac:spMk id="13" creationId="{C7F28D52-2A5F-4D23-81AE-7CB8B591C7AF}"/>
          </ac:spMkLst>
        </pc:spChg>
        <pc:spChg chg="add del">
          <ac:chgData name="Shivranjan Kolvankar" userId="39888a56d4b8fb5d" providerId="LiveId" clId="{B127FF34-D5B2-4496-B3FD-89A812F1892B}" dt="2020-07-27T20:07:07.991" v="1424" actId="26606"/>
          <ac:spMkLst>
            <pc:docMk/>
            <pc:sldMk cId="2195045417" sldId="440"/>
            <ac:spMk id="14" creationId="{BDD7BED2-CC5E-4866-AC0C-DCF928AF8AEE}"/>
          </ac:spMkLst>
        </pc:spChg>
        <pc:spChg chg="add del">
          <ac:chgData name="Shivranjan Kolvankar" userId="39888a56d4b8fb5d" providerId="LiveId" clId="{B127FF34-D5B2-4496-B3FD-89A812F1892B}" dt="2020-07-27T20:06:43.767" v="1413" actId="26606"/>
          <ac:spMkLst>
            <pc:docMk/>
            <pc:sldMk cId="2195045417" sldId="440"/>
            <ac:spMk id="15" creationId="{3629484E-3792-4B3D-89AD-7C8A1ED0E0D4}"/>
          </ac:spMkLst>
        </pc:spChg>
        <pc:spChg chg="add del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19" creationId="{46012474-397F-473B-BED8-7BAB6B688770}"/>
          </ac:spMkLst>
        </pc:spChg>
        <pc:spChg chg="add del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21" creationId="{6D7FB18D-7577-4ADC-8C1C-EA27EFD2B051}"/>
          </ac:spMkLst>
        </pc:spChg>
        <pc:spChg chg="add del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23" creationId="{F08127CB-E3FE-4DDE-86C6-8448A8C381D5}"/>
          </ac:spMkLst>
        </pc:spChg>
        <pc:spChg chg="add del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25" creationId="{36C4F2D5-541D-4032-8CC7-49992771DECF}"/>
          </ac:spMkLst>
        </pc:spChg>
        <pc:spChg chg="add del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27" creationId="{01C84AF8-30D9-46A2-82DB-3344A06709CB}"/>
          </ac:spMkLst>
        </pc:spChg>
        <pc:spChg chg="add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32" creationId="{2A8AA5BC-4F7A-4226-8F99-6D824B226A97}"/>
          </ac:spMkLst>
        </pc:spChg>
        <pc:spChg chg="add">
          <ac:chgData name="Shivranjan Kolvankar" userId="39888a56d4b8fb5d" providerId="LiveId" clId="{B127FF34-D5B2-4496-B3FD-89A812F1892B}" dt="2020-07-27T20:07:17.193" v="1426" actId="26606"/>
          <ac:spMkLst>
            <pc:docMk/>
            <pc:sldMk cId="2195045417" sldId="440"/>
            <ac:spMk id="36" creationId="{5BC87C3E-1040-4EE4-9BDB-9537F7A1B335}"/>
          </ac:spMkLst>
        </pc:spChg>
        <pc:picChg chg="add del mod ord">
          <ac:chgData name="Shivranjan Kolvankar" userId="39888a56d4b8fb5d" providerId="LiveId" clId="{B127FF34-D5B2-4496-B3FD-89A812F1892B}" dt="2020-07-27T20:07:09.836" v="1425" actId="478"/>
          <ac:picMkLst>
            <pc:docMk/>
            <pc:sldMk cId="2195045417" sldId="440"/>
            <ac:picMk id="6" creationId="{BB9F09A6-2DF5-4946-BC67-B99D275192B6}"/>
          </ac:picMkLst>
        </pc:picChg>
        <pc:picChg chg="add del">
          <ac:chgData name="Shivranjan Kolvankar" userId="39888a56d4b8fb5d" providerId="LiveId" clId="{B127FF34-D5B2-4496-B3FD-89A812F1892B}" dt="2020-07-27T20:07:07.991" v="1424" actId="26606"/>
          <ac:picMkLst>
            <pc:docMk/>
            <pc:sldMk cId="2195045417" sldId="440"/>
            <ac:picMk id="10" creationId="{D266A5D8-E184-4E8F-9001-D6F41E3974FE}"/>
          </ac:picMkLst>
        </pc:picChg>
        <pc:picChg chg="add del">
          <ac:chgData name="Shivranjan Kolvankar" userId="39888a56d4b8fb5d" providerId="LiveId" clId="{B127FF34-D5B2-4496-B3FD-89A812F1892B}" dt="2020-07-27T20:07:07.991" v="1424" actId="26606"/>
          <ac:picMkLst>
            <pc:docMk/>
            <pc:sldMk cId="2195045417" sldId="440"/>
            <ac:picMk id="12" creationId="{4EB1D02B-BBFA-4A97-A021-7816ECC34904}"/>
          </ac:picMkLst>
        </pc:picChg>
        <pc:cxnChg chg="add">
          <ac:chgData name="Shivranjan Kolvankar" userId="39888a56d4b8fb5d" providerId="LiveId" clId="{B127FF34-D5B2-4496-B3FD-89A812F1892B}" dt="2020-07-27T20:07:17.193" v="1426" actId="26606"/>
          <ac:cxnSpMkLst>
            <pc:docMk/>
            <pc:sldMk cId="2195045417" sldId="440"/>
            <ac:cxnSpMk id="34" creationId="{911DBBF1-3229-4BD9-B3D1-B4CA571E7431}"/>
          </ac:cxnSpMkLst>
        </pc:cxnChg>
        <pc:cxnChg chg="add">
          <ac:chgData name="Shivranjan Kolvankar" userId="39888a56d4b8fb5d" providerId="LiveId" clId="{B127FF34-D5B2-4496-B3FD-89A812F1892B}" dt="2020-07-27T20:07:17.193" v="1426" actId="26606"/>
          <ac:cxnSpMkLst>
            <pc:docMk/>
            <pc:sldMk cId="2195045417" sldId="440"/>
            <ac:cxnSpMk id="38" creationId="{42CDBECE-872A-4C73-9DC1-BB4E805E2CF5}"/>
          </ac:cxnSpMkLst>
        </pc:cxnChg>
        <pc:cxnChg chg="add">
          <ac:chgData name="Shivranjan Kolvankar" userId="39888a56d4b8fb5d" providerId="LiveId" clId="{B127FF34-D5B2-4496-B3FD-89A812F1892B}" dt="2020-07-27T20:07:17.193" v="1426" actId="26606"/>
          <ac:cxnSpMkLst>
            <pc:docMk/>
            <pc:sldMk cId="2195045417" sldId="440"/>
            <ac:cxnSpMk id="40" creationId="{F5CD5A0B-CDD7-427C-AA42-2EECFDFA1811}"/>
          </ac:cxnSpMkLst>
        </pc:cxnChg>
      </pc:sldChg>
      <pc:sldChg chg="modSp new mod">
        <pc:chgData name="Shivranjan Kolvankar" userId="39888a56d4b8fb5d" providerId="LiveId" clId="{B127FF34-D5B2-4496-B3FD-89A812F1892B}" dt="2020-07-27T20:32:22.511" v="1945" actId="20577"/>
        <pc:sldMkLst>
          <pc:docMk/>
          <pc:sldMk cId="2276559986" sldId="441"/>
        </pc:sldMkLst>
        <pc:spChg chg="mod">
          <ac:chgData name="Shivranjan Kolvankar" userId="39888a56d4b8fb5d" providerId="LiveId" clId="{B127FF34-D5B2-4496-B3FD-89A812F1892B}" dt="2020-07-27T20:09:17.328" v="1459" actId="5793"/>
          <ac:spMkLst>
            <pc:docMk/>
            <pc:sldMk cId="2276559986" sldId="441"/>
            <ac:spMk id="2" creationId="{C5C48389-7284-49A9-B00C-AFD1D9F0CCB4}"/>
          </ac:spMkLst>
        </pc:spChg>
        <pc:spChg chg="mod">
          <ac:chgData name="Shivranjan Kolvankar" userId="39888a56d4b8fb5d" providerId="LiveId" clId="{B127FF34-D5B2-4496-B3FD-89A812F1892B}" dt="2020-07-27T20:32:22.511" v="1945" actId="20577"/>
          <ac:spMkLst>
            <pc:docMk/>
            <pc:sldMk cId="2276559986" sldId="441"/>
            <ac:spMk id="3" creationId="{94F9C3F8-5C99-4B75-9E91-67EA0B0E3DCB}"/>
          </ac:spMkLst>
        </pc:spChg>
      </pc:sldChg>
      <pc:sldChg chg="addSp delSp modSp add mod">
        <pc:chgData name="Shivranjan Kolvankar" userId="39888a56d4b8fb5d" providerId="LiveId" clId="{B127FF34-D5B2-4496-B3FD-89A812F1892B}" dt="2020-07-27T21:39:31.988" v="2343" actId="1035"/>
        <pc:sldMkLst>
          <pc:docMk/>
          <pc:sldMk cId="3144543389" sldId="442"/>
        </pc:sldMkLst>
        <pc:spChg chg="add mod">
          <ac:chgData name="Shivranjan Kolvankar" userId="39888a56d4b8fb5d" providerId="LiveId" clId="{B127FF34-D5B2-4496-B3FD-89A812F1892B}" dt="2020-07-27T21:25:28.135" v="2222" actId="164"/>
          <ac:spMkLst>
            <pc:docMk/>
            <pc:sldMk cId="3144543389" sldId="442"/>
            <ac:spMk id="7" creationId="{21ED583E-EBFD-43CA-B4EB-77CFCBB33331}"/>
          </ac:spMkLst>
        </pc:spChg>
        <pc:spChg chg="add">
          <ac:chgData name="Shivranjan Kolvankar" userId="39888a56d4b8fb5d" providerId="LiveId" clId="{B127FF34-D5B2-4496-B3FD-89A812F1892B}" dt="2020-07-27T21:22:42.259" v="2179" actId="22"/>
          <ac:spMkLst>
            <pc:docMk/>
            <pc:sldMk cId="3144543389" sldId="442"/>
            <ac:spMk id="9" creationId="{98E1D846-93C1-4738-854E-999F43AD13E4}"/>
          </ac:spMkLst>
        </pc:spChg>
        <pc:spChg chg="add mod">
          <ac:chgData name="Shivranjan Kolvankar" userId="39888a56d4b8fb5d" providerId="LiveId" clId="{B127FF34-D5B2-4496-B3FD-89A812F1892B}" dt="2020-07-27T21:28:02.545" v="2240" actId="20577"/>
          <ac:spMkLst>
            <pc:docMk/>
            <pc:sldMk cId="3144543389" sldId="442"/>
            <ac:spMk id="11" creationId="{7F0AA778-76F6-4DE7-B3C8-584798EA53AA}"/>
          </ac:spMkLst>
        </pc:spChg>
        <pc:spChg chg="mod">
          <ac:chgData name="Shivranjan Kolvankar" userId="39888a56d4b8fb5d" providerId="LiveId" clId="{B127FF34-D5B2-4496-B3FD-89A812F1892B}" dt="2020-07-27T21:12:34.955" v="2095" actId="1076"/>
          <ac:spMkLst>
            <pc:docMk/>
            <pc:sldMk cId="3144543389" sldId="442"/>
            <ac:spMk id="15" creationId="{C4AB2DA2-A3A8-4323-BC0D-3242AE8B8FFA}"/>
          </ac:spMkLst>
        </pc:spChg>
        <pc:spChg chg="add mod">
          <ac:chgData name="Shivranjan Kolvankar" userId="39888a56d4b8fb5d" providerId="LiveId" clId="{B127FF34-D5B2-4496-B3FD-89A812F1892B}" dt="2020-07-27T21:39:31.988" v="2343" actId="1035"/>
          <ac:spMkLst>
            <pc:docMk/>
            <pc:sldMk cId="3144543389" sldId="442"/>
            <ac:spMk id="16" creationId="{1808762D-AC8B-41D9-B36D-4EE078C504D8}"/>
          </ac:spMkLst>
        </pc:spChg>
        <pc:spChg chg="mod">
          <ac:chgData name="Shivranjan Kolvankar" userId="39888a56d4b8fb5d" providerId="LiveId" clId="{B127FF34-D5B2-4496-B3FD-89A812F1892B}" dt="2020-07-27T21:12:31.556" v="2094" actId="1076"/>
          <ac:spMkLst>
            <pc:docMk/>
            <pc:sldMk cId="3144543389" sldId="442"/>
            <ac:spMk id="21" creationId="{41AEB67D-621E-4022-BA99-BD0A4BE24BA8}"/>
          </ac:spMkLst>
        </pc:spChg>
        <pc:spChg chg="mod">
          <ac:chgData name="Shivranjan Kolvankar" userId="39888a56d4b8fb5d" providerId="LiveId" clId="{B127FF34-D5B2-4496-B3FD-89A812F1892B}" dt="2020-07-27T21:17:40.741" v="2139" actId="20577"/>
          <ac:spMkLst>
            <pc:docMk/>
            <pc:sldMk cId="3144543389" sldId="442"/>
            <ac:spMk id="50" creationId="{7F6C0C85-9966-4E59-8534-9BDE27929849}"/>
          </ac:spMkLst>
        </pc:spChg>
        <pc:grpChg chg="add mod">
          <ac:chgData name="Shivranjan Kolvankar" userId="39888a56d4b8fb5d" providerId="LiveId" clId="{B127FF34-D5B2-4496-B3FD-89A812F1892B}" dt="2020-07-27T21:25:34.182" v="2224" actId="1037"/>
          <ac:grpSpMkLst>
            <pc:docMk/>
            <pc:sldMk cId="3144543389" sldId="442"/>
            <ac:grpSpMk id="13" creationId="{4A1D4C05-C873-4FE1-B728-BDD01393D779}"/>
          </ac:grpSpMkLst>
        </pc:grpChg>
        <pc:grpChg chg="mod">
          <ac:chgData name="Shivranjan Kolvankar" userId="39888a56d4b8fb5d" providerId="LiveId" clId="{B127FF34-D5B2-4496-B3FD-89A812F1892B}" dt="2020-07-27T21:25:28.135" v="2222" actId="164"/>
          <ac:grpSpMkLst>
            <pc:docMk/>
            <pc:sldMk cId="3144543389" sldId="442"/>
            <ac:grpSpMk id="35" creationId="{6687E6D3-67D8-4140-A391-E36793D0B2ED}"/>
          </ac:grpSpMkLst>
        </pc:grpChg>
        <pc:grpChg chg="del">
          <ac:chgData name="Shivranjan Kolvankar" userId="39888a56d4b8fb5d" providerId="LiveId" clId="{B127FF34-D5B2-4496-B3FD-89A812F1892B}" dt="2020-07-27T21:22:46.013" v="2180" actId="478"/>
          <ac:grpSpMkLst>
            <pc:docMk/>
            <pc:sldMk cId="3144543389" sldId="442"/>
            <ac:grpSpMk id="51" creationId="{10F626EE-95AD-4DB2-9277-E92A2E222906}"/>
          </ac:grpSpMkLst>
        </pc:grpChg>
        <pc:cxnChg chg="del mod">
          <ac:chgData name="Shivranjan Kolvankar" userId="39888a56d4b8fb5d" providerId="LiveId" clId="{B127FF34-D5B2-4496-B3FD-89A812F1892B}" dt="2020-07-27T21:12:07.235" v="2092" actId="478"/>
          <ac:cxnSpMkLst>
            <pc:docMk/>
            <pc:sldMk cId="3144543389" sldId="442"/>
            <ac:cxnSpMk id="3" creationId="{817A0687-3786-4A42-B52A-20A68AEB90B0}"/>
          </ac:cxnSpMkLst>
        </pc:cxnChg>
        <pc:cxnChg chg="add mod">
          <ac:chgData name="Shivranjan Kolvankar" userId="39888a56d4b8fb5d" providerId="LiveId" clId="{B127FF34-D5B2-4496-B3FD-89A812F1892B}" dt="2020-07-27T21:25:28.135" v="2222" actId="164"/>
          <ac:cxnSpMkLst>
            <pc:docMk/>
            <pc:sldMk cId="3144543389" sldId="442"/>
            <ac:cxnSpMk id="5" creationId="{C7212BD2-52D6-4A59-AD3A-4D8C876CD9E9}"/>
          </ac:cxnSpMkLst>
        </pc:cxnChg>
      </pc:sldChg>
      <pc:sldChg chg="add del">
        <pc:chgData name="Shivranjan Kolvankar" userId="39888a56d4b8fb5d" providerId="LiveId" clId="{B127FF34-D5B2-4496-B3FD-89A812F1892B}" dt="2020-07-27T21:13:18.250" v="2102" actId="47"/>
        <pc:sldMkLst>
          <pc:docMk/>
          <pc:sldMk cId="2357430383" sldId="443"/>
        </pc:sldMkLst>
      </pc:sldChg>
      <pc:sldChg chg="addSp delSp modSp add mod">
        <pc:chgData name="Shivranjan Kolvankar" userId="39888a56d4b8fb5d" providerId="LiveId" clId="{B127FF34-D5B2-4496-B3FD-89A812F1892B}" dt="2020-07-27T21:39:34.930" v="2344" actId="22"/>
        <pc:sldMkLst>
          <pc:docMk/>
          <pc:sldMk cId="1072929528" sldId="444"/>
        </pc:sldMkLst>
        <pc:spChg chg="add mod">
          <ac:chgData name="Shivranjan Kolvankar" userId="39888a56d4b8fb5d" providerId="LiveId" clId="{B127FF34-D5B2-4496-B3FD-89A812F1892B}" dt="2020-07-27T21:25:45.409" v="2225" actId="164"/>
          <ac:spMkLst>
            <pc:docMk/>
            <pc:sldMk cId="1072929528" sldId="444"/>
            <ac:spMk id="7" creationId="{51807D73-1365-4DCA-8DE3-F87602022300}"/>
          </ac:spMkLst>
        </pc:spChg>
        <pc:spChg chg="add">
          <ac:chgData name="Shivranjan Kolvankar" userId="39888a56d4b8fb5d" providerId="LiveId" clId="{B127FF34-D5B2-4496-B3FD-89A812F1892B}" dt="2020-07-27T21:22:50.598" v="2182" actId="22"/>
          <ac:spMkLst>
            <pc:docMk/>
            <pc:sldMk cId="1072929528" sldId="444"/>
            <ac:spMk id="9" creationId="{41702815-8A63-4FE9-BFE9-D6E30B31C246}"/>
          </ac:spMkLst>
        </pc:spChg>
        <pc:spChg chg="add mod">
          <ac:chgData name="Shivranjan Kolvankar" userId="39888a56d4b8fb5d" providerId="LiveId" clId="{B127FF34-D5B2-4496-B3FD-89A812F1892B}" dt="2020-07-27T21:28:07.195" v="2241" actId="20577"/>
          <ac:spMkLst>
            <pc:docMk/>
            <pc:sldMk cId="1072929528" sldId="444"/>
            <ac:spMk id="11" creationId="{94B27E26-A1B5-4B0E-B7A8-254E84A66A35}"/>
          </ac:spMkLst>
        </pc:spChg>
        <pc:spChg chg="mod">
          <ac:chgData name="Shivranjan Kolvankar" userId="39888a56d4b8fb5d" providerId="LiveId" clId="{B127FF34-D5B2-4496-B3FD-89A812F1892B}" dt="2020-07-27T21:13:47.518" v="2109" actId="1076"/>
          <ac:spMkLst>
            <pc:docMk/>
            <pc:sldMk cId="1072929528" sldId="444"/>
            <ac:spMk id="15" creationId="{C4AB2DA2-A3A8-4323-BC0D-3242AE8B8FFA}"/>
          </ac:spMkLst>
        </pc:spChg>
        <pc:spChg chg="add">
          <ac:chgData name="Shivranjan Kolvankar" userId="39888a56d4b8fb5d" providerId="LiveId" clId="{B127FF34-D5B2-4496-B3FD-89A812F1892B}" dt="2020-07-27T21:39:34.930" v="2344" actId="22"/>
          <ac:spMkLst>
            <pc:docMk/>
            <pc:sldMk cId="1072929528" sldId="444"/>
            <ac:spMk id="16" creationId="{AA2899F6-8A14-40EE-B3CD-65357905B288}"/>
          </ac:spMkLst>
        </pc:spChg>
        <pc:spChg chg="mod">
          <ac:chgData name="Shivranjan Kolvankar" userId="39888a56d4b8fb5d" providerId="LiveId" clId="{B127FF34-D5B2-4496-B3FD-89A812F1892B}" dt="2020-07-27T21:13:43.768" v="2108" actId="1076"/>
          <ac:spMkLst>
            <pc:docMk/>
            <pc:sldMk cId="1072929528" sldId="444"/>
            <ac:spMk id="19" creationId="{7452EA3A-A6D7-485F-8DB5-8419D8A47BD0}"/>
          </ac:spMkLst>
        </pc:spChg>
        <pc:spChg chg="mod">
          <ac:chgData name="Shivranjan Kolvankar" userId="39888a56d4b8fb5d" providerId="LiveId" clId="{B127FF34-D5B2-4496-B3FD-89A812F1892B}" dt="2020-07-27T21:17:46.152" v="2140" actId="20577"/>
          <ac:spMkLst>
            <pc:docMk/>
            <pc:sldMk cId="1072929528" sldId="444"/>
            <ac:spMk id="50" creationId="{7F6C0C85-9966-4E59-8534-9BDE27929849}"/>
          </ac:spMkLst>
        </pc:spChg>
        <pc:grpChg chg="add mod">
          <ac:chgData name="Shivranjan Kolvankar" userId="39888a56d4b8fb5d" providerId="LiveId" clId="{B127FF34-D5B2-4496-B3FD-89A812F1892B}" dt="2020-07-27T21:25:53.611" v="2227" actId="1037"/>
          <ac:grpSpMkLst>
            <pc:docMk/>
            <pc:sldMk cId="1072929528" sldId="444"/>
            <ac:grpSpMk id="13" creationId="{43552782-C661-47CB-8A69-9F508CF77EC2}"/>
          </ac:grpSpMkLst>
        </pc:grpChg>
        <pc:grpChg chg="mod">
          <ac:chgData name="Shivranjan Kolvankar" userId="39888a56d4b8fb5d" providerId="LiveId" clId="{B127FF34-D5B2-4496-B3FD-89A812F1892B}" dt="2020-07-27T21:25:45.409" v="2225" actId="164"/>
          <ac:grpSpMkLst>
            <pc:docMk/>
            <pc:sldMk cId="1072929528" sldId="444"/>
            <ac:grpSpMk id="35" creationId="{6687E6D3-67D8-4140-A391-E36793D0B2ED}"/>
          </ac:grpSpMkLst>
        </pc:grpChg>
        <pc:grpChg chg="del">
          <ac:chgData name="Shivranjan Kolvankar" userId="39888a56d4b8fb5d" providerId="LiveId" clId="{B127FF34-D5B2-4496-B3FD-89A812F1892B}" dt="2020-07-27T21:22:49.936" v="2181" actId="478"/>
          <ac:grpSpMkLst>
            <pc:docMk/>
            <pc:sldMk cId="1072929528" sldId="444"/>
            <ac:grpSpMk id="51" creationId="{10F626EE-95AD-4DB2-9277-E92A2E222906}"/>
          </ac:grpSpMkLst>
        </pc:grpChg>
        <pc:cxnChg chg="add mod">
          <ac:chgData name="Shivranjan Kolvankar" userId="39888a56d4b8fb5d" providerId="LiveId" clId="{B127FF34-D5B2-4496-B3FD-89A812F1892B}" dt="2020-07-27T21:25:45.409" v="2225" actId="164"/>
          <ac:cxnSpMkLst>
            <pc:docMk/>
            <pc:sldMk cId="1072929528" sldId="444"/>
            <ac:cxnSpMk id="3" creationId="{9F1C0012-1ED1-4605-A0DF-9DE3C0D9D1C9}"/>
          </ac:cxnSpMkLst>
        </pc:cxnChg>
        <pc:cxnChg chg="del mod">
          <ac:chgData name="Shivranjan Kolvankar" userId="39888a56d4b8fb5d" providerId="LiveId" clId="{B127FF34-D5B2-4496-B3FD-89A812F1892B}" dt="2020-07-27T21:13:27.613" v="2103" actId="478"/>
          <ac:cxnSpMkLst>
            <pc:docMk/>
            <pc:sldMk cId="1072929528" sldId="444"/>
            <ac:cxnSpMk id="5" creationId="{C7212BD2-52D6-4A59-AD3A-4D8C876CD9E9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28:11.283" v="2242" actId="20577"/>
        <pc:sldMkLst>
          <pc:docMk/>
          <pc:sldMk cId="3707605809" sldId="445"/>
        </pc:sldMkLst>
        <pc:spChg chg="add mod">
          <ac:chgData name="Shivranjan Kolvankar" userId="39888a56d4b8fb5d" providerId="LiveId" clId="{B127FF34-D5B2-4496-B3FD-89A812F1892B}" dt="2020-07-27T21:26:44.740" v="2232" actId="164"/>
          <ac:spMkLst>
            <pc:docMk/>
            <pc:sldMk cId="3707605809" sldId="445"/>
            <ac:spMk id="2" creationId="{7CAA630C-F02B-469F-8091-1DC5AA56AD74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4" creationId="{90ACBF53-B235-40B0-A10C-7EDCE0AE2583}"/>
          </ac:spMkLst>
        </pc:spChg>
        <pc:spChg chg="add del">
          <ac:chgData name="Shivranjan Kolvankar" userId="39888a56d4b8fb5d" providerId="LiveId" clId="{B127FF34-D5B2-4496-B3FD-89A812F1892B}" dt="2020-07-27T21:16:01.216" v="2128" actId="22"/>
          <ac:spMkLst>
            <pc:docMk/>
            <pc:sldMk cId="3707605809" sldId="445"/>
            <ac:spMk id="5" creationId="{AE93A501-EFDD-4A23-B253-BDCD25A81812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8" creationId="{A2AD6B11-C4C0-4930-BCD0-DC7CD5CBF05C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10" creationId="{A6E29927-F7CA-4192-B62F-D64804C19C95}"/>
          </ac:spMkLst>
        </pc:spChg>
        <pc:spChg chg="add">
          <ac:chgData name="Shivranjan Kolvankar" userId="39888a56d4b8fb5d" providerId="LiveId" clId="{B127FF34-D5B2-4496-B3FD-89A812F1892B}" dt="2020-07-27T21:22:59.161" v="2184" actId="22"/>
          <ac:spMkLst>
            <pc:docMk/>
            <pc:sldMk cId="3707605809" sldId="445"/>
            <ac:spMk id="11" creationId="{93D0FCB1-695D-43CC-802E-02ABF4359DB8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12" creationId="{23CC3D3F-82A9-4477-9BD2-95D33D343F6A}"/>
          </ac:spMkLst>
        </pc:spChg>
        <pc:spChg chg="add mod">
          <ac:chgData name="Shivranjan Kolvankar" userId="39888a56d4b8fb5d" providerId="LiveId" clId="{B127FF34-D5B2-4496-B3FD-89A812F1892B}" dt="2020-07-27T21:28:11.283" v="2242" actId="20577"/>
          <ac:spMkLst>
            <pc:docMk/>
            <pc:sldMk cId="3707605809" sldId="445"/>
            <ac:spMk id="13" creationId="{3F7E0FAB-32A2-4F73-A03F-E16A49D4E520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14" creationId="{1D80CBF3-10E9-4903-9A2B-030128C95FB9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15" creationId="{C4AB2DA2-A3A8-4323-BC0D-3242AE8B8FFA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17" creationId="{4482D0B6-1DF7-4713-A48F-A2D444387BB9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19" creationId="{7452EA3A-A6D7-485F-8DB5-8419D8A47BD0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21" creationId="{41AEB67D-621E-4022-BA99-BD0A4BE24BA8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23" creationId="{5BEB7902-0454-47A2-BAC8-6345E1EB2872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25" creationId="{C574A6DB-9E8C-4770-AC92-A6CA487BA3E3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27" creationId="{09E63A1D-A8D3-4B96-B603-682A2D669EA5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29" creationId="{A11E914D-3AAD-4AEF-9A51-1D38F1ABA4BD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31" creationId="{6C6E82FA-8ED2-406C-B04C-919F45F82060}"/>
          </ac:spMkLst>
        </pc:spChg>
        <pc:spChg chg="mod">
          <ac:chgData name="Shivranjan Kolvankar" userId="39888a56d4b8fb5d" providerId="LiveId" clId="{B127FF34-D5B2-4496-B3FD-89A812F1892B}" dt="2020-07-27T21:16:58.563" v="2129" actId="165"/>
          <ac:spMkLst>
            <pc:docMk/>
            <pc:sldMk cId="3707605809" sldId="445"/>
            <ac:spMk id="33" creationId="{A5563735-57FF-4F84-8D63-4C171DDA2479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39" creationId="{41F27642-F276-4A2A-8D79-34E12CC4332B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41" creationId="{1CD30A07-E340-4AE1-BCFC-CD10E1F98E23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43" creationId="{213004F8-1959-4209-A9B2-D3F46F499F8D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45" creationId="{A657FA9A-3D8F-4901-8EBC-312C7EB39D8E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47" creationId="{C0FC2748-D45E-466A-BA38-716E3B305E73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49" creationId="{B5A11B9D-1B7B-4287-857E-D4DA4714DF5F}"/>
          </ac:spMkLst>
        </pc:spChg>
        <pc:spChg chg="mod">
          <ac:chgData name="Shivranjan Kolvankar" userId="39888a56d4b8fb5d" providerId="LiveId" clId="{B127FF34-D5B2-4496-B3FD-89A812F1892B}" dt="2020-07-27T21:17:50.586" v="2141" actId="20577"/>
          <ac:spMkLst>
            <pc:docMk/>
            <pc:sldMk cId="3707605809" sldId="445"/>
            <ac:spMk id="50" creationId="{7F6C0C85-9966-4E59-8534-9BDE27929849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52" creationId="{285A10CD-B4A4-4961-9443-A963D8A7FD89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53" creationId="{B9227736-C59E-4219-837E-4DF82EB26C6F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54" creationId="{63326ACE-DC3F-426C-B355-C15FC31494F0}"/>
          </ac:spMkLst>
        </pc:spChg>
        <pc:spChg chg="mod">
          <ac:chgData name="Shivranjan Kolvankar" userId="39888a56d4b8fb5d" providerId="LiveId" clId="{B127FF34-D5B2-4496-B3FD-89A812F1892B}" dt="2020-07-27T21:17:04.110" v="2130"/>
          <ac:spMkLst>
            <pc:docMk/>
            <pc:sldMk cId="3707605809" sldId="445"/>
            <ac:spMk id="55" creationId="{4436F115-F511-4D6F-9063-4207BC9CA3F2}"/>
          </ac:spMkLst>
        </pc:spChg>
        <pc:spChg chg="add del mod">
          <ac:chgData name="Shivranjan Kolvankar" userId="39888a56d4b8fb5d" providerId="LiveId" clId="{B127FF34-D5B2-4496-B3FD-89A812F1892B}" dt="2020-07-27T21:26:35.291" v="2230" actId="478"/>
          <ac:spMkLst>
            <pc:docMk/>
            <pc:sldMk cId="3707605809" sldId="445"/>
            <ac:spMk id="56" creationId="{FA0FABA0-F199-4829-9B4F-7FE16249CE55}"/>
          </ac:spMkLst>
        </pc:spChg>
        <pc:grpChg chg="add mod">
          <ac:chgData name="Shivranjan Kolvankar" userId="39888a56d4b8fb5d" providerId="LiveId" clId="{B127FF34-D5B2-4496-B3FD-89A812F1892B}" dt="2020-07-27T21:26:50.663" v="2234" actId="1037"/>
          <ac:grpSpMkLst>
            <pc:docMk/>
            <pc:sldMk cId="3707605809" sldId="445"/>
            <ac:grpSpMk id="16" creationId="{C35E0266-D84A-4C42-B2B3-2497396C62FE}"/>
          </ac:grpSpMkLst>
        </pc:grpChg>
        <pc:grpChg chg="mod topLvl">
          <ac:chgData name="Shivranjan Kolvankar" userId="39888a56d4b8fb5d" providerId="LiveId" clId="{B127FF34-D5B2-4496-B3FD-89A812F1892B}" dt="2020-07-27T21:26:44.740" v="2232" actId="164"/>
          <ac:grpSpMkLst>
            <pc:docMk/>
            <pc:sldMk cId="3707605809" sldId="445"/>
            <ac:grpSpMk id="24" creationId="{7DCE71AA-2FE2-4894-B0F0-9BEE525EC53A}"/>
          </ac:grpSpMkLst>
        </pc:grpChg>
        <pc:grpChg chg="mod topLvl">
          <ac:chgData name="Shivranjan Kolvankar" userId="39888a56d4b8fb5d" providerId="LiveId" clId="{B127FF34-D5B2-4496-B3FD-89A812F1892B}" dt="2020-07-27T21:26:44.740" v="2232" actId="164"/>
          <ac:grpSpMkLst>
            <pc:docMk/>
            <pc:sldMk cId="3707605809" sldId="445"/>
            <ac:grpSpMk id="34" creationId="{6DF2424F-A777-4E87-8E70-EB62C2F39295}"/>
          </ac:grpSpMkLst>
        </pc:grpChg>
        <pc:grpChg chg="del">
          <ac:chgData name="Shivranjan Kolvankar" userId="39888a56d4b8fb5d" providerId="LiveId" clId="{B127FF34-D5B2-4496-B3FD-89A812F1892B}" dt="2020-07-27T21:16:58.563" v="2129" actId="165"/>
          <ac:grpSpMkLst>
            <pc:docMk/>
            <pc:sldMk cId="3707605809" sldId="445"/>
            <ac:grpSpMk id="35" creationId="{6687E6D3-67D8-4140-A391-E36793D0B2ED}"/>
          </ac:grpSpMkLst>
        </pc:grpChg>
        <pc:grpChg chg="add del mod">
          <ac:chgData name="Shivranjan Kolvankar" userId="39888a56d4b8fb5d" providerId="LiveId" clId="{B127FF34-D5B2-4496-B3FD-89A812F1892B}" dt="2020-07-27T21:26:33.563" v="2229" actId="478"/>
          <ac:grpSpMkLst>
            <pc:docMk/>
            <pc:sldMk cId="3707605809" sldId="445"/>
            <ac:grpSpMk id="37" creationId="{C3AA1696-4788-4C88-8F3A-D359EBCFFC23}"/>
          </ac:grpSpMkLst>
        </pc:grpChg>
        <pc:grpChg chg="del">
          <ac:chgData name="Shivranjan Kolvankar" userId="39888a56d4b8fb5d" providerId="LiveId" clId="{B127FF34-D5B2-4496-B3FD-89A812F1892B}" dt="2020-07-27T21:22:58.494" v="2183" actId="478"/>
          <ac:grpSpMkLst>
            <pc:docMk/>
            <pc:sldMk cId="3707605809" sldId="445"/>
            <ac:grpSpMk id="51" creationId="{10F626EE-95AD-4DB2-9277-E92A2E222906}"/>
          </ac:grpSpMkLst>
        </pc:grpChg>
        <pc:cxnChg chg="del mod">
          <ac:chgData name="Shivranjan Kolvankar" userId="39888a56d4b8fb5d" providerId="LiveId" clId="{B127FF34-D5B2-4496-B3FD-89A812F1892B}" dt="2020-07-27T21:14:42.088" v="2115" actId="478"/>
          <ac:cxnSpMkLst>
            <pc:docMk/>
            <pc:sldMk cId="3707605809" sldId="445"/>
            <ac:cxnSpMk id="3" creationId="{9F1C0012-1ED1-4605-A0DF-9DE3C0D9D1C9}"/>
          </ac:cxnSpMkLst>
        </pc:cxnChg>
        <pc:cxnChg chg="add del mod">
          <ac:chgData name="Shivranjan Kolvankar" userId="39888a56d4b8fb5d" providerId="LiveId" clId="{B127FF34-D5B2-4496-B3FD-89A812F1892B}" dt="2020-07-27T21:26:37.860" v="2231" actId="478"/>
          <ac:cxnSpMkLst>
            <pc:docMk/>
            <pc:sldMk cId="3707605809" sldId="445"/>
            <ac:cxnSpMk id="7" creationId="{ED5FD57D-87D0-4A59-8F6A-82EF2000E781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39:46.884" v="2349" actId="20577"/>
        <pc:sldMkLst>
          <pc:docMk/>
          <pc:sldMk cId="628694474" sldId="446"/>
        </pc:sldMkLst>
        <pc:spChg chg="mod">
          <ac:chgData name="Shivranjan Kolvankar" userId="39888a56d4b8fb5d" providerId="LiveId" clId="{B127FF34-D5B2-4496-B3FD-89A812F1892B}" dt="2020-07-27T21:27:49.017" v="2238" actId="164"/>
          <ac:spMkLst>
            <pc:docMk/>
            <pc:sldMk cId="628694474" sldId="446"/>
            <ac:spMk id="2" creationId="{7CAA630C-F02B-469F-8091-1DC5AA56AD74}"/>
          </ac:spMkLst>
        </pc:spChg>
        <pc:spChg chg="add">
          <ac:chgData name="Shivranjan Kolvankar" userId="39888a56d4b8fb5d" providerId="LiveId" clId="{B127FF34-D5B2-4496-B3FD-89A812F1892B}" dt="2020-07-27T21:23:03.124" v="2186" actId="22"/>
          <ac:spMkLst>
            <pc:docMk/>
            <pc:sldMk cId="628694474" sldId="446"/>
            <ac:spMk id="9" creationId="{2884829C-A1C0-4AF2-ADAD-81FEBBD5D27D}"/>
          </ac:spMkLst>
        </pc:spChg>
        <pc:spChg chg="add mod">
          <ac:chgData name="Shivranjan Kolvankar" userId="39888a56d4b8fb5d" providerId="LiveId" clId="{B127FF34-D5B2-4496-B3FD-89A812F1892B}" dt="2020-07-27T21:29:47.157" v="2247" actId="20577"/>
          <ac:spMkLst>
            <pc:docMk/>
            <pc:sldMk cId="628694474" sldId="446"/>
            <ac:spMk id="11" creationId="{53DD8F52-E03C-441C-BAB0-0ABCBC212CB2}"/>
          </ac:spMkLst>
        </pc:spChg>
        <pc:spChg chg="add mod">
          <ac:chgData name="Shivranjan Kolvankar" userId="39888a56d4b8fb5d" providerId="LiveId" clId="{B127FF34-D5B2-4496-B3FD-89A812F1892B}" dt="2020-07-27T21:39:46.884" v="2349" actId="20577"/>
          <ac:spMkLst>
            <pc:docMk/>
            <pc:sldMk cId="628694474" sldId="446"/>
            <ac:spMk id="16" creationId="{2C1814D3-63F2-4722-8272-C7EF92074F5C}"/>
          </ac:spMkLst>
        </pc:spChg>
        <pc:spChg chg="mod">
          <ac:chgData name="Shivranjan Kolvankar" userId="39888a56d4b8fb5d" providerId="LiveId" clId="{B127FF34-D5B2-4496-B3FD-89A812F1892B}" dt="2020-07-27T21:19:37.136" v="2149" actId="1076"/>
          <ac:spMkLst>
            <pc:docMk/>
            <pc:sldMk cId="628694474" sldId="446"/>
            <ac:spMk id="54" creationId="{63326ACE-DC3F-426C-B355-C15FC31494F0}"/>
          </ac:spMkLst>
        </pc:spChg>
        <pc:spChg chg="mod">
          <ac:chgData name="Shivranjan Kolvankar" userId="39888a56d4b8fb5d" providerId="LiveId" clId="{B127FF34-D5B2-4496-B3FD-89A812F1892B}" dt="2020-07-27T21:19:41.703" v="2150" actId="1076"/>
          <ac:spMkLst>
            <pc:docMk/>
            <pc:sldMk cId="628694474" sldId="446"/>
            <ac:spMk id="55" creationId="{4436F115-F511-4D6F-9063-4207BC9CA3F2}"/>
          </ac:spMkLst>
        </pc:spChg>
        <pc:spChg chg="mod">
          <ac:chgData name="Shivranjan Kolvankar" userId="39888a56d4b8fb5d" providerId="LiveId" clId="{B127FF34-D5B2-4496-B3FD-89A812F1892B}" dt="2020-07-27T21:27:49.017" v="2238" actId="164"/>
          <ac:spMkLst>
            <pc:docMk/>
            <pc:sldMk cId="628694474" sldId="446"/>
            <ac:spMk id="56" creationId="{FA0FABA0-F199-4829-9B4F-7FE16249CE55}"/>
          </ac:spMkLst>
        </pc:spChg>
        <pc:grpChg chg="add mod">
          <ac:chgData name="Shivranjan Kolvankar" userId="39888a56d4b8fb5d" providerId="LiveId" clId="{B127FF34-D5B2-4496-B3FD-89A812F1892B}" dt="2020-07-27T21:27:52.561" v="2239" actId="1076"/>
          <ac:grpSpMkLst>
            <pc:docMk/>
            <pc:sldMk cId="628694474" sldId="446"/>
            <ac:grpSpMk id="13" creationId="{1C143052-0270-419C-9F54-A67366D469B5}"/>
          </ac:grpSpMkLst>
        </pc:grpChg>
        <pc:grpChg chg="mod">
          <ac:chgData name="Shivranjan Kolvankar" userId="39888a56d4b8fb5d" providerId="LiveId" clId="{B127FF34-D5B2-4496-B3FD-89A812F1892B}" dt="2020-07-27T21:27:49.017" v="2238" actId="164"/>
          <ac:grpSpMkLst>
            <pc:docMk/>
            <pc:sldMk cId="628694474" sldId="446"/>
            <ac:grpSpMk id="24" creationId="{7DCE71AA-2FE2-4894-B0F0-9BEE525EC53A}"/>
          </ac:grpSpMkLst>
        </pc:grpChg>
        <pc:grpChg chg="mod">
          <ac:chgData name="Shivranjan Kolvankar" userId="39888a56d4b8fb5d" providerId="LiveId" clId="{B127FF34-D5B2-4496-B3FD-89A812F1892B}" dt="2020-07-27T21:27:49.017" v="2238" actId="164"/>
          <ac:grpSpMkLst>
            <pc:docMk/>
            <pc:sldMk cId="628694474" sldId="446"/>
            <ac:grpSpMk id="34" creationId="{6DF2424F-A777-4E87-8E70-EB62C2F39295}"/>
          </ac:grpSpMkLst>
        </pc:grpChg>
        <pc:grpChg chg="mod">
          <ac:chgData name="Shivranjan Kolvankar" userId="39888a56d4b8fb5d" providerId="LiveId" clId="{B127FF34-D5B2-4496-B3FD-89A812F1892B}" dt="2020-07-27T21:27:49.017" v="2238" actId="164"/>
          <ac:grpSpMkLst>
            <pc:docMk/>
            <pc:sldMk cId="628694474" sldId="446"/>
            <ac:grpSpMk id="37" creationId="{C3AA1696-4788-4C88-8F3A-D359EBCFFC23}"/>
          </ac:grpSpMkLst>
        </pc:grpChg>
        <pc:grpChg chg="del">
          <ac:chgData name="Shivranjan Kolvankar" userId="39888a56d4b8fb5d" providerId="LiveId" clId="{B127FF34-D5B2-4496-B3FD-89A812F1892B}" dt="2020-07-27T21:23:02.465" v="2185" actId="478"/>
          <ac:grpSpMkLst>
            <pc:docMk/>
            <pc:sldMk cId="628694474" sldId="446"/>
            <ac:grpSpMk id="51" creationId="{10F626EE-95AD-4DB2-9277-E92A2E222906}"/>
          </ac:grpSpMkLst>
        </pc:grpChg>
        <pc:cxnChg chg="add mod">
          <ac:chgData name="Shivranjan Kolvankar" userId="39888a56d4b8fb5d" providerId="LiveId" clId="{B127FF34-D5B2-4496-B3FD-89A812F1892B}" dt="2020-07-27T21:27:49.017" v="2238" actId="164"/>
          <ac:cxnSpMkLst>
            <pc:docMk/>
            <pc:sldMk cId="628694474" sldId="446"/>
            <ac:cxnSpMk id="5" creationId="{DA570EA2-92C6-4052-A963-C4810D4A73F0}"/>
          </ac:cxnSpMkLst>
        </pc:cxnChg>
        <pc:cxnChg chg="del mod">
          <ac:chgData name="Shivranjan Kolvankar" userId="39888a56d4b8fb5d" providerId="LiveId" clId="{B127FF34-D5B2-4496-B3FD-89A812F1892B}" dt="2020-07-27T21:19:23.155" v="2147" actId="478"/>
          <ac:cxnSpMkLst>
            <pc:docMk/>
            <pc:sldMk cId="628694474" sldId="446"/>
            <ac:cxnSpMk id="7" creationId="{ED5FD57D-87D0-4A59-8F6A-82EF2000E781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39:49.386" v="2350" actId="22"/>
        <pc:sldMkLst>
          <pc:docMk/>
          <pc:sldMk cId="1706175297" sldId="447"/>
        </pc:sldMkLst>
        <pc:spChg chg="mod">
          <ac:chgData name="Shivranjan Kolvankar" userId="39888a56d4b8fb5d" providerId="LiveId" clId="{B127FF34-D5B2-4496-B3FD-89A812F1892B}" dt="2020-07-27T21:29:21.239" v="2244" actId="164"/>
          <ac:spMkLst>
            <pc:docMk/>
            <pc:sldMk cId="1706175297" sldId="447"/>
            <ac:spMk id="2" creationId="{7CAA630C-F02B-469F-8091-1DC5AA56AD74}"/>
          </ac:spMkLst>
        </pc:spChg>
        <pc:spChg chg="add">
          <ac:chgData name="Shivranjan Kolvankar" userId="39888a56d4b8fb5d" providerId="LiveId" clId="{B127FF34-D5B2-4496-B3FD-89A812F1892B}" dt="2020-07-27T21:23:10.554" v="2188" actId="22"/>
          <ac:spMkLst>
            <pc:docMk/>
            <pc:sldMk cId="1706175297" sldId="447"/>
            <ac:spMk id="9" creationId="{45E09EEA-05E5-4944-83FD-49ACC266E13F}"/>
          </ac:spMkLst>
        </pc:spChg>
        <pc:spChg chg="add mod">
          <ac:chgData name="Shivranjan Kolvankar" userId="39888a56d4b8fb5d" providerId="LiveId" clId="{B127FF34-D5B2-4496-B3FD-89A812F1892B}" dt="2020-07-27T21:29:51.131" v="2248" actId="20577"/>
          <ac:spMkLst>
            <pc:docMk/>
            <pc:sldMk cId="1706175297" sldId="447"/>
            <ac:spMk id="11" creationId="{867E1C42-A1D7-46F4-8E28-1BC535FBF1F1}"/>
          </ac:spMkLst>
        </pc:spChg>
        <pc:spChg chg="add">
          <ac:chgData name="Shivranjan Kolvankar" userId="39888a56d4b8fb5d" providerId="LiveId" clId="{B127FF34-D5B2-4496-B3FD-89A812F1892B}" dt="2020-07-27T21:39:49.386" v="2350" actId="22"/>
          <ac:spMkLst>
            <pc:docMk/>
            <pc:sldMk cId="1706175297" sldId="447"/>
            <ac:spMk id="16" creationId="{DF5D5713-3914-4908-82E1-5B408447AE4D}"/>
          </ac:spMkLst>
        </pc:spChg>
        <pc:spChg chg="mod">
          <ac:chgData name="Shivranjan Kolvankar" userId="39888a56d4b8fb5d" providerId="LiveId" clId="{B127FF34-D5B2-4496-B3FD-89A812F1892B}" dt="2020-07-27T21:20:43.455" v="2159" actId="1076"/>
          <ac:spMkLst>
            <pc:docMk/>
            <pc:sldMk cId="1706175297" sldId="447"/>
            <ac:spMk id="55" creationId="{4436F115-F511-4D6F-9063-4207BC9CA3F2}"/>
          </ac:spMkLst>
        </pc:spChg>
        <pc:spChg chg="mod">
          <ac:chgData name="Shivranjan Kolvankar" userId="39888a56d4b8fb5d" providerId="LiveId" clId="{B127FF34-D5B2-4496-B3FD-89A812F1892B}" dt="2020-07-27T21:29:21.239" v="2244" actId="164"/>
          <ac:spMkLst>
            <pc:docMk/>
            <pc:sldMk cId="1706175297" sldId="447"/>
            <ac:spMk id="56" creationId="{FA0FABA0-F199-4829-9B4F-7FE16249CE55}"/>
          </ac:spMkLst>
        </pc:spChg>
        <pc:grpChg chg="add mod">
          <ac:chgData name="Shivranjan Kolvankar" userId="39888a56d4b8fb5d" providerId="LiveId" clId="{B127FF34-D5B2-4496-B3FD-89A812F1892B}" dt="2020-07-27T21:29:26.671" v="2246" actId="1038"/>
          <ac:grpSpMkLst>
            <pc:docMk/>
            <pc:sldMk cId="1706175297" sldId="447"/>
            <ac:grpSpMk id="13" creationId="{010E7B75-95F4-4DC9-805D-5BDBF98B4F6B}"/>
          </ac:grpSpMkLst>
        </pc:grpChg>
        <pc:grpChg chg="mod">
          <ac:chgData name="Shivranjan Kolvankar" userId="39888a56d4b8fb5d" providerId="LiveId" clId="{B127FF34-D5B2-4496-B3FD-89A812F1892B}" dt="2020-07-27T21:29:21.239" v="2244" actId="164"/>
          <ac:grpSpMkLst>
            <pc:docMk/>
            <pc:sldMk cId="1706175297" sldId="447"/>
            <ac:grpSpMk id="24" creationId="{7DCE71AA-2FE2-4894-B0F0-9BEE525EC53A}"/>
          </ac:grpSpMkLst>
        </pc:grpChg>
        <pc:grpChg chg="mod">
          <ac:chgData name="Shivranjan Kolvankar" userId="39888a56d4b8fb5d" providerId="LiveId" clId="{B127FF34-D5B2-4496-B3FD-89A812F1892B}" dt="2020-07-27T21:29:21.239" v="2244" actId="164"/>
          <ac:grpSpMkLst>
            <pc:docMk/>
            <pc:sldMk cId="1706175297" sldId="447"/>
            <ac:grpSpMk id="34" creationId="{6DF2424F-A777-4E87-8E70-EB62C2F39295}"/>
          </ac:grpSpMkLst>
        </pc:grpChg>
        <pc:grpChg chg="mod">
          <ac:chgData name="Shivranjan Kolvankar" userId="39888a56d4b8fb5d" providerId="LiveId" clId="{B127FF34-D5B2-4496-B3FD-89A812F1892B}" dt="2020-07-27T21:29:21.239" v="2244" actId="164"/>
          <ac:grpSpMkLst>
            <pc:docMk/>
            <pc:sldMk cId="1706175297" sldId="447"/>
            <ac:grpSpMk id="37" creationId="{C3AA1696-4788-4C88-8F3A-D359EBCFFC23}"/>
          </ac:grpSpMkLst>
        </pc:grpChg>
        <pc:grpChg chg="del">
          <ac:chgData name="Shivranjan Kolvankar" userId="39888a56d4b8fb5d" providerId="LiveId" clId="{B127FF34-D5B2-4496-B3FD-89A812F1892B}" dt="2020-07-27T21:23:09.874" v="2187" actId="478"/>
          <ac:grpSpMkLst>
            <pc:docMk/>
            <pc:sldMk cId="1706175297" sldId="447"/>
            <ac:grpSpMk id="51" creationId="{10F626EE-95AD-4DB2-9277-E92A2E222906}"/>
          </ac:grpSpMkLst>
        </pc:grpChg>
        <pc:cxnChg chg="del mod">
          <ac:chgData name="Shivranjan Kolvankar" userId="39888a56d4b8fb5d" providerId="LiveId" clId="{B127FF34-D5B2-4496-B3FD-89A812F1892B}" dt="2020-07-27T21:20:30.307" v="2157" actId="478"/>
          <ac:cxnSpMkLst>
            <pc:docMk/>
            <pc:sldMk cId="1706175297" sldId="447"/>
            <ac:cxnSpMk id="5" creationId="{DA570EA2-92C6-4052-A963-C4810D4A73F0}"/>
          </ac:cxnSpMkLst>
        </pc:cxnChg>
        <pc:cxnChg chg="add mod">
          <ac:chgData name="Shivranjan Kolvankar" userId="39888a56d4b8fb5d" providerId="LiveId" clId="{B127FF34-D5B2-4496-B3FD-89A812F1892B}" dt="2020-07-27T21:29:21.239" v="2244" actId="164"/>
          <ac:cxnSpMkLst>
            <pc:docMk/>
            <pc:sldMk cId="1706175297" sldId="447"/>
            <ac:cxnSpMk id="6" creationId="{18AC1BDC-85CA-4A13-82F9-EF3C14446474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30:22.287" v="2253" actId="1037"/>
        <pc:sldMkLst>
          <pc:docMk/>
          <pc:sldMk cId="1217728250" sldId="448"/>
        </pc:sldMkLst>
        <pc:spChg chg="mod">
          <ac:chgData name="Shivranjan Kolvankar" userId="39888a56d4b8fb5d" providerId="LiveId" clId="{B127FF34-D5B2-4496-B3FD-89A812F1892B}" dt="2020-07-27T21:30:17.638" v="2251" actId="164"/>
          <ac:spMkLst>
            <pc:docMk/>
            <pc:sldMk cId="1217728250" sldId="448"/>
            <ac:spMk id="2" creationId="{7CAA630C-F02B-469F-8091-1DC5AA56AD74}"/>
          </ac:spMkLst>
        </pc:spChg>
        <pc:spChg chg="add">
          <ac:chgData name="Shivranjan Kolvankar" userId="39888a56d4b8fb5d" providerId="LiveId" clId="{B127FF34-D5B2-4496-B3FD-89A812F1892B}" dt="2020-07-27T21:23:16.490" v="2190" actId="22"/>
          <ac:spMkLst>
            <pc:docMk/>
            <pc:sldMk cId="1217728250" sldId="448"/>
            <ac:spMk id="3" creationId="{35E2CFA3-566C-474E-9988-7736E508DDEA}"/>
          </ac:spMkLst>
        </pc:spChg>
        <pc:spChg chg="add mod">
          <ac:chgData name="Shivranjan Kolvankar" userId="39888a56d4b8fb5d" providerId="LiveId" clId="{B127FF34-D5B2-4496-B3FD-89A812F1892B}" dt="2020-07-27T21:29:54.600" v="2249" actId="20577"/>
          <ac:spMkLst>
            <pc:docMk/>
            <pc:sldMk cId="1217728250" sldId="448"/>
            <ac:spMk id="5" creationId="{1D6D533D-4BA8-402A-A8BC-B9F6B056F7E9}"/>
          </ac:spMkLst>
        </pc:spChg>
        <pc:spChg chg="mod">
          <ac:chgData name="Shivranjan Kolvankar" userId="39888a56d4b8fb5d" providerId="LiveId" clId="{B127FF34-D5B2-4496-B3FD-89A812F1892B}" dt="2020-07-27T21:21:51.529" v="2169" actId="1076"/>
          <ac:spMkLst>
            <pc:docMk/>
            <pc:sldMk cId="1217728250" sldId="448"/>
            <ac:spMk id="52" creationId="{285A10CD-B4A4-4961-9443-A963D8A7FD89}"/>
          </ac:spMkLst>
        </pc:spChg>
        <pc:spChg chg="mod">
          <ac:chgData name="Shivranjan Kolvankar" userId="39888a56d4b8fb5d" providerId="LiveId" clId="{B127FF34-D5B2-4496-B3FD-89A812F1892B}" dt="2020-07-27T21:21:40.568" v="2168" actId="1076"/>
          <ac:spMkLst>
            <pc:docMk/>
            <pc:sldMk cId="1217728250" sldId="448"/>
            <ac:spMk id="53" creationId="{B9227736-C59E-4219-837E-4DF82EB26C6F}"/>
          </ac:spMkLst>
        </pc:spChg>
        <pc:spChg chg="mod">
          <ac:chgData name="Shivranjan Kolvankar" userId="39888a56d4b8fb5d" providerId="LiveId" clId="{B127FF34-D5B2-4496-B3FD-89A812F1892B}" dt="2020-07-27T21:30:17.638" v="2251" actId="164"/>
          <ac:spMkLst>
            <pc:docMk/>
            <pc:sldMk cId="1217728250" sldId="448"/>
            <ac:spMk id="56" creationId="{FA0FABA0-F199-4829-9B4F-7FE16249CE55}"/>
          </ac:spMkLst>
        </pc:spChg>
        <pc:grpChg chg="add mod">
          <ac:chgData name="Shivranjan Kolvankar" userId="39888a56d4b8fb5d" providerId="LiveId" clId="{B127FF34-D5B2-4496-B3FD-89A812F1892B}" dt="2020-07-27T21:30:22.287" v="2253" actId="1037"/>
          <ac:grpSpMkLst>
            <pc:docMk/>
            <pc:sldMk cId="1217728250" sldId="448"/>
            <ac:grpSpMk id="7" creationId="{1A3C9566-A541-4189-A97C-4DB9D12AA537}"/>
          </ac:grpSpMkLst>
        </pc:grpChg>
        <pc:grpChg chg="mod">
          <ac:chgData name="Shivranjan Kolvankar" userId="39888a56d4b8fb5d" providerId="LiveId" clId="{B127FF34-D5B2-4496-B3FD-89A812F1892B}" dt="2020-07-27T21:30:17.638" v="2251" actId="164"/>
          <ac:grpSpMkLst>
            <pc:docMk/>
            <pc:sldMk cId="1217728250" sldId="448"/>
            <ac:grpSpMk id="24" creationId="{7DCE71AA-2FE2-4894-B0F0-9BEE525EC53A}"/>
          </ac:grpSpMkLst>
        </pc:grpChg>
        <pc:grpChg chg="mod">
          <ac:chgData name="Shivranjan Kolvankar" userId="39888a56d4b8fb5d" providerId="LiveId" clId="{B127FF34-D5B2-4496-B3FD-89A812F1892B}" dt="2020-07-27T21:30:17.638" v="2251" actId="164"/>
          <ac:grpSpMkLst>
            <pc:docMk/>
            <pc:sldMk cId="1217728250" sldId="448"/>
            <ac:grpSpMk id="34" creationId="{6DF2424F-A777-4E87-8E70-EB62C2F39295}"/>
          </ac:grpSpMkLst>
        </pc:grpChg>
        <pc:grpChg chg="mod">
          <ac:chgData name="Shivranjan Kolvankar" userId="39888a56d4b8fb5d" providerId="LiveId" clId="{B127FF34-D5B2-4496-B3FD-89A812F1892B}" dt="2020-07-27T21:30:17.638" v="2251" actId="164"/>
          <ac:grpSpMkLst>
            <pc:docMk/>
            <pc:sldMk cId="1217728250" sldId="448"/>
            <ac:grpSpMk id="37" creationId="{C3AA1696-4788-4C88-8F3A-D359EBCFFC23}"/>
          </ac:grpSpMkLst>
        </pc:grpChg>
        <pc:grpChg chg="del">
          <ac:chgData name="Shivranjan Kolvankar" userId="39888a56d4b8fb5d" providerId="LiveId" clId="{B127FF34-D5B2-4496-B3FD-89A812F1892B}" dt="2020-07-27T21:23:15.849" v="2189" actId="478"/>
          <ac:grpSpMkLst>
            <pc:docMk/>
            <pc:sldMk cId="1217728250" sldId="448"/>
            <ac:grpSpMk id="51" creationId="{10F626EE-95AD-4DB2-9277-E92A2E222906}"/>
          </ac:grpSpMkLst>
        </pc:grpChg>
        <pc:cxnChg chg="del mod">
          <ac:chgData name="Shivranjan Kolvankar" userId="39888a56d4b8fb5d" providerId="LiveId" clId="{B127FF34-D5B2-4496-B3FD-89A812F1892B}" dt="2020-07-27T21:21:30.946" v="2165" actId="478"/>
          <ac:cxnSpMkLst>
            <pc:docMk/>
            <pc:sldMk cId="1217728250" sldId="448"/>
            <ac:cxnSpMk id="6" creationId="{18AC1BDC-85CA-4A13-82F9-EF3C14446474}"/>
          </ac:cxnSpMkLst>
        </pc:cxnChg>
      </pc:sldChg>
      <pc:sldChg chg="addSp modSp add mod">
        <pc:chgData name="Shivranjan Kolvankar" userId="39888a56d4b8fb5d" providerId="LiveId" clId="{B127FF34-D5B2-4496-B3FD-89A812F1892B}" dt="2020-07-27T21:39:39.520" v="2345" actId="22"/>
        <pc:sldMkLst>
          <pc:docMk/>
          <pc:sldMk cId="1026368200" sldId="449"/>
        </pc:sldMkLst>
        <pc:spChg chg="mod">
          <ac:chgData name="Shivranjan Kolvankar" userId="39888a56d4b8fb5d" providerId="LiveId" clId="{B127FF34-D5B2-4496-B3FD-89A812F1892B}" dt="2020-07-27T21:27:24.980" v="2235" actId="164"/>
          <ac:spMkLst>
            <pc:docMk/>
            <pc:sldMk cId="1026368200" sldId="449"/>
            <ac:spMk id="2" creationId="{7CAA630C-F02B-469F-8091-1DC5AA56AD74}"/>
          </ac:spMkLst>
        </pc:spChg>
        <pc:spChg chg="add">
          <ac:chgData name="Shivranjan Kolvankar" userId="39888a56d4b8fb5d" providerId="LiveId" clId="{B127FF34-D5B2-4496-B3FD-89A812F1892B}" dt="2020-07-27T21:39:39.520" v="2345" actId="22"/>
          <ac:spMkLst>
            <pc:docMk/>
            <pc:sldMk cId="1026368200" sldId="449"/>
            <ac:spMk id="5" creationId="{27AFEF53-24EF-442C-893D-5CAB82D46717}"/>
          </ac:spMkLst>
        </pc:spChg>
        <pc:spChg chg="mod">
          <ac:chgData name="Shivranjan Kolvankar" userId="39888a56d4b8fb5d" providerId="LiveId" clId="{B127FF34-D5B2-4496-B3FD-89A812F1892B}" dt="2020-07-27T21:28:16.048" v="2243" actId="20577"/>
          <ac:spMkLst>
            <pc:docMk/>
            <pc:sldMk cId="1026368200" sldId="449"/>
            <ac:spMk id="13" creationId="{3F7E0FAB-32A2-4F73-A03F-E16A49D4E520}"/>
          </ac:spMkLst>
        </pc:spChg>
        <pc:spChg chg="mod">
          <ac:chgData name="Shivranjan Kolvankar" userId="39888a56d4b8fb5d" providerId="LiveId" clId="{B127FF34-D5B2-4496-B3FD-89A812F1892B}" dt="2020-07-27T21:27:24.980" v="2235" actId="164"/>
          <ac:spMkLst>
            <pc:docMk/>
            <pc:sldMk cId="1026368200" sldId="449"/>
            <ac:spMk id="56" creationId="{FA0FABA0-F199-4829-9B4F-7FE16249CE55}"/>
          </ac:spMkLst>
        </pc:spChg>
        <pc:grpChg chg="add mod">
          <ac:chgData name="Shivranjan Kolvankar" userId="39888a56d4b8fb5d" providerId="LiveId" clId="{B127FF34-D5B2-4496-B3FD-89A812F1892B}" dt="2020-07-27T21:27:29.560" v="2237" actId="1037"/>
          <ac:grpSpMkLst>
            <pc:docMk/>
            <pc:sldMk cId="1026368200" sldId="449"/>
            <ac:grpSpMk id="3" creationId="{E6BDD6E9-5DAB-40DB-9FCF-1E222D50D532}"/>
          </ac:grpSpMkLst>
        </pc:grpChg>
        <pc:grpChg chg="mod">
          <ac:chgData name="Shivranjan Kolvankar" userId="39888a56d4b8fb5d" providerId="LiveId" clId="{B127FF34-D5B2-4496-B3FD-89A812F1892B}" dt="2020-07-27T21:27:24.980" v="2235" actId="164"/>
          <ac:grpSpMkLst>
            <pc:docMk/>
            <pc:sldMk cId="1026368200" sldId="449"/>
            <ac:grpSpMk id="24" creationId="{7DCE71AA-2FE2-4894-B0F0-9BEE525EC53A}"/>
          </ac:grpSpMkLst>
        </pc:grpChg>
        <pc:grpChg chg="mod">
          <ac:chgData name="Shivranjan Kolvankar" userId="39888a56d4b8fb5d" providerId="LiveId" clId="{B127FF34-D5B2-4496-B3FD-89A812F1892B}" dt="2020-07-27T21:27:24.980" v="2235" actId="164"/>
          <ac:grpSpMkLst>
            <pc:docMk/>
            <pc:sldMk cId="1026368200" sldId="449"/>
            <ac:grpSpMk id="34" creationId="{6DF2424F-A777-4E87-8E70-EB62C2F39295}"/>
          </ac:grpSpMkLst>
        </pc:grpChg>
        <pc:grpChg chg="mod">
          <ac:chgData name="Shivranjan Kolvankar" userId="39888a56d4b8fb5d" providerId="LiveId" clId="{B127FF34-D5B2-4496-B3FD-89A812F1892B}" dt="2020-07-27T21:27:24.980" v="2235" actId="164"/>
          <ac:grpSpMkLst>
            <pc:docMk/>
            <pc:sldMk cId="1026368200" sldId="449"/>
            <ac:grpSpMk id="37" creationId="{C3AA1696-4788-4C88-8F3A-D359EBCFFC23}"/>
          </ac:grpSpMkLst>
        </pc:grpChg>
        <pc:cxnChg chg="mod">
          <ac:chgData name="Shivranjan Kolvankar" userId="39888a56d4b8fb5d" providerId="LiveId" clId="{B127FF34-D5B2-4496-B3FD-89A812F1892B}" dt="2020-07-27T21:27:24.980" v="2235" actId="164"/>
          <ac:cxnSpMkLst>
            <pc:docMk/>
            <pc:sldMk cId="1026368200" sldId="449"/>
            <ac:cxnSpMk id="7" creationId="{ED5FD57D-87D0-4A59-8F6A-82EF2000E781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39:57.945" v="2354" actId="20577"/>
        <pc:sldMkLst>
          <pc:docMk/>
          <pc:sldMk cId="3761347111" sldId="450"/>
        </pc:sldMkLst>
        <pc:spChg chg="mod topLvl">
          <ac:chgData name="Shivranjan Kolvankar" userId="39888a56d4b8fb5d" providerId="LiveId" clId="{B127FF34-D5B2-4496-B3FD-89A812F1892B}" dt="2020-07-27T21:31:28.635" v="2262" actId="164"/>
          <ac:spMkLst>
            <pc:docMk/>
            <pc:sldMk cId="3761347111" sldId="450"/>
            <ac:spMk id="2" creationId="{7CAA630C-F02B-469F-8091-1DC5AA56AD74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4" creationId="{90ACBF53-B235-40B0-A10C-7EDCE0AE2583}"/>
          </ac:spMkLst>
        </pc:spChg>
        <pc:spChg chg="mod">
          <ac:chgData name="Shivranjan Kolvankar" userId="39888a56d4b8fb5d" providerId="LiveId" clId="{B127FF34-D5B2-4496-B3FD-89A812F1892B}" dt="2020-07-27T21:31:17.248" v="2261" actId="20577"/>
          <ac:spMkLst>
            <pc:docMk/>
            <pc:sldMk cId="3761347111" sldId="450"/>
            <ac:spMk id="5" creationId="{1D6D533D-4BA8-402A-A8BC-B9F6B056F7E9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8" creationId="{A2AD6B11-C4C0-4930-BCD0-DC7CD5CBF05C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10" creationId="{A6E29927-F7CA-4192-B62F-D64804C19C95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12" creationId="{23CC3D3F-82A9-4477-9BD2-95D33D343F6A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14" creationId="{1D80CBF3-10E9-4903-9A2B-030128C95FB9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15" creationId="{C4AB2DA2-A3A8-4323-BC0D-3242AE8B8FFA}"/>
          </ac:spMkLst>
        </pc:spChg>
        <pc:spChg chg="add mod">
          <ac:chgData name="Shivranjan Kolvankar" userId="39888a56d4b8fb5d" providerId="LiveId" clId="{B127FF34-D5B2-4496-B3FD-89A812F1892B}" dt="2020-07-27T21:39:57.945" v="2354" actId="20577"/>
          <ac:spMkLst>
            <pc:docMk/>
            <pc:sldMk cId="3761347111" sldId="450"/>
            <ac:spMk id="16" creationId="{4A29348C-7085-4C70-A62D-8806EC6312DE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17" creationId="{4482D0B6-1DF7-4713-A48F-A2D444387BB9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19" creationId="{7452EA3A-A6D7-485F-8DB5-8419D8A47BD0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21" creationId="{41AEB67D-621E-4022-BA99-BD0A4BE24BA8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23" creationId="{5BEB7902-0454-47A2-BAC8-6345E1EB2872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25" creationId="{C574A6DB-9E8C-4770-AC92-A6CA487BA3E3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27" creationId="{09E63A1D-A8D3-4B96-B603-682A2D669EA5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29" creationId="{A11E914D-3AAD-4AEF-9A51-1D38F1ABA4BD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31" creationId="{6C6E82FA-8ED2-406C-B04C-919F45F82060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33" creationId="{A5563735-57FF-4F84-8D63-4C171DDA2479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36" creationId="{13200A90-5B9F-4E78-A55E-AD2F436DC275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38" creationId="{B00F9BD0-F5F8-4FDE-926B-137CC75B8428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39" creationId="{41F27642-F276-4A2A-8D79-34E12CC4332B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40" creationId="{CDC9FD19-F4A3-49FA-BB1C-7122F79C6812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41" creationId="{1CD30A07-E340-4AE1-BCFC-CD10E1F98E23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42" creationId="{D7215896-4CEC-4CAD-893B-2B2C5DE48F79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43" creationId="{213004F8-1959-4209-A9B2-D3F46F499F8D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44" creationId="{FEB43A02-4F08-41D0-BF87-17D9DEC5C406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45" creationId="{A657FA9A-3D8F-4901-8EBC-312C7EB39D8E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46" creationId="{D1FA79F1-F120-472D-ABD1-7FF57B1EEC40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47" creationId="{C0FC2748-D45E-466A-BA38-716E3B305E73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48" creationId="{8ABABF68-BDCA-4926-ACEF-CEBD72C75B2E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49" creationId="{B5A11B9D-1B7B-4287-857E-D4DA4714DF5F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50" creationId="{1C6B3453-681B-46FF-91F5-0F0B4B87BB47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51" creationId="{C90EB64D-B3F5-4C50-A24E-D1B614EF68DB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52" creationId="{285A10CD-B4A4-4961-9443-A963D8A7FD89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53" creationId="{B9227736-C59E-4219-837E-4DF82EB26C6F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54" creationId="{63326ACE-DC3F-426C-B355-C15FC31494F0}"/>
          </ac:spMkLst>
        </pc:spChg>
        <pc:spChg chg="mod">
          <ac:chgData name="Shivranjan Kolvankar" userId="39888a56d4b8fb5d" providerId="LiveId" clId="{B127FF34-D5B2-4496-B3FD-89A812F1892B}" dt="2020-07-27T21:30:53.377" v="2255" actId="165"/>
          <ac:spMkLst>
            <pc:docMk/>
            <pc:sldMk cId="3761347111" sldId="450"/>
            <ac:spMk id="55" creationId="{4436F115-F511-4D6F-9063-4207BC9CA3F2}"/>
          </ac:spMkLst>
        </pc:spChg>
        <pc:spChg chg="mod topLvl">
          <ac:chgData name="Shivranjan Kolvankar" userId="39888a56d4b8fb5d" providerId="LiveId" clId="{B127FF34-D5B2-4496-B3FD-89A812F1892B}" dt="2020-07-27T21:31:28.635" v="2262" actId="164"/>
          <ac:spMkLst>
            <pc:docMk/>
            <pc:sldMk cId="3761347111" sldId="450"/>
            <ac:spMk id="56" creationId="{FA0FABA0-F199-4829-9B4F-7FE16249CE55}"/>
          </ac:spMkLst>
        </pc:spChg>
        <pc:spChg chg="mod">
          <ac:chgData name="Shivranjan Kolvankar" userId="39888a56d4b8fb5d" providerId="LiveId" clId="{B127FF34-D5B2-4496-B3FD-89A812F1892B}" dt="2020-07-27T21:31:00.279" v="2256"/>
          <ac:spMkLst>
            <pc:docMk/>
            <pc:sldMk cId="3761347111" sldId="450"/>
            <ac:spMk id="57" creationId="{8352DAC2-224C-4631-B77D-394CD222F90E}"/>
          </ac:spMkLst>
        </pc:spChg>
        <pc:spChg chg="add mod">
          <ac:chgData name="Shivranjan Kolvankar" userId="39888a56d4b8fb5d" providerId="LiveId" clId="{B127FF34-D5B2-4496-B3FD-89A812F1892B}" dt="2020-07-27T21:31:28.635" v="2262" actId="164"/>
          <ac:spMkLst>
            <pc:docMk/>
            <pc:sldMk cId="3761347111" sldId="450"/>
            <ac:spMk id="58" creationId="{4A0966DB-1DA0-4BDC-9A83-8C67B9B2B3C7}"/>
          </ac:spMkLst>
        </pc:spChg>
        <pc:grpChg chg="add mod">
          <ac:chgData name="Shivranjan Kolvankar" userId="39888a56d4b8fb5d" providerId="LiveId" clId="{B127FF34-D5B2-4496-B3FD-89A812F1892B}" dt="2020-07-27T21:31:28.635" v="2262" actId="164"/>
          <ac:grpSpMkLst>
            <pc:docMk/>
            <pc:sldMk cId="3761347111" sldId="450"/>
            <ac:grpSpMk id="6" creationId="{602C572C-575D-43DE-970A-339274957B65}"/>
          </ac:grpSpMkLst>
        </pc:grpChg>
        <pc:grpChg chg="del">
          <ac:chgData name="Shivranjan Kolvankar" userId="39888a56d4b8fb5d" providerId="LiveId" clId="{B127FF34-D5B2-4496-B3FD-89A812F1892B}" dt="2020-07-27T21:30:53.377" v="2255" actId="165"/>
          <ac:grpSpMkLst>
            <pc:docMk/>
            <pc:sldMk cId="3761347111" sldId="450"/>
            <ac:grpSpMk id="7" creationId="{1A3C9566-A541-4189-A97C-4DB9D12AA537}"/>
          </ac:grpSpMkLst>
        </pc:grpChg>
        <pc:grpChg chg="mod topLvl">
          <ac:chgData name="Shivranjan Kolvankar" userId="39888a56d4b8fb5d" providerId="LiveId" clId="{B127FF34-D5B2-4496-B3FD-89A812F1892B}" dt="2020-07-27T21:31:28.635" v="2262" actId="164"/>
          <ac:grpSpMkLst>
            <pc:docMk/>
            <pc:sldMk cId="3761347111" sldId="450"/>
            <ac:grpSpMk id="24" creationId="{7DCE71AA-2FE2-4894-B0F0-9BEE525EC53A}"/>
          </ac:grpSpMkLst>
        </pc:grpChg>
        <pc:grpChg chg="mod topLvl">
          <ac:chgData name="Shivranjan Kolvankar" userId="39888a56d4b8fb5d" providerId="LiveId" clId="{B127FF34-D5B2-4496-B3FD-89A812F1892B}" dt="2020-07-27T21:31:28.635" v="2262" actId="164"/>
          <ac:grpSpMkLst>
            <pc:docMk/>
            <pc:sldMk cId="3761347111" sldId="450"/>
            <ac:grpSpMk id="34" creationId="{6DF2424F-A777-4E87-8E70-EB62C2F39295}"/>
          </ac:grpSpMkLst>
        </pc:grpChg>
        <pc:grpChg chg="add mod">
          <ac:chgData name="Shivranjan Kolvankar" userId="39888a56d4b8fb5d" providerId="LiveId" clId="{B127FF34-D5B2-4496-B3FD-89A812F1892B}" dt="2020-07-27T21:31:28.635" v="2262" actId="164"/>
          <ac:grpSpMkLst>
            <pc:docMk/>
            <pc:sldMk cId="3761347111" sldId="450"/>
            <ac:grpSpMk id="35" creationId="{3B8F3C29-0F61-42FE-8A60-9563BBE6373B}"/>
          </ac:grpSpMkLst>
        </pc:grpChg>
        <pc:grpChg chg="mod topLvl">
          <ac:chgData name="Shivranjan Kolvankar" userId="39888a56d4b8fb5d" providerId="LiveId" clId="{B127FF34-D5B2-4496-B3FD-89A812F1892B}" dt="2020-07-27T21:31:28.635" v="2262" actId="164"/>
          <ac:grpSpMkLst>
            <pc:docMk/>
            <pc:sldMk cId="3761347111" sldId="450"/>
            <ac:grpSpMk id="37" creationId="{C3AA1696-4788-4C88-8F3A-D359EBCFFC23}"/>
          </ac:grpSpMkLst>
        </pc:grpChg>
        <pc:cxnChg chg="add mod">
          <ac:chgData name="Shivranjan Kolvankar" userId="39888a56d4b8fb5d" providerId="LiveId" clId="{B127FF34-D5B2-4496-B3FD-89A812F1892B}" dt="2020-07-27T21:32:08.355" v="2267" actId="693"/>
          <ac:cxnSpMkLst>
            <pc:docMk/>
            <pc:sldMk cId="3761347111" sldId="450"/>
            <ac:cxnSpMk id="11" creationId="{8D90B566-7060-43AD-B25D-36B17AA63221}"/>
          </ac:cxnSpMkLst>
        </pc:cxnChg>
      </pc:sldChg>
      <pc:sldChg chg="addSp modSp add mod">
        <pc:chgData name="Shivranjan Kolvankar" userId="39888a56d4b8fb5d" providerId="LiveId" clId="{B127FF34-D5B2-4496-B3FD-89A812F1892B}" dt="2020-07-27T21:40:02.569" v="2355" actId="22"/>
        <pc:sldMkLst>
          <pc:docMk/>
          <pc:sldMk cId="2538253861" sldId="451"/>
        </pc:sldMkLst>
        <pc:spChg chg="add">
          <ac:chgData name="Shivranjan Kolvankar" userId="39888a56d4b8fb5d" providerId="LiveId" clId="{B127FF34-D5B2-4496-B3FD-89A812F1892B}" dt="2020-07-27T21:40:02.569" v="2355" actId="22"/>
          <ac:spMkLst>
            <pc:docMk/>
            <pc:sldMk cId="2538253861" sldId="451"/>
            <ac:spMk id="13" creationId="{0E8DB2DE-67FA-4D57-BF34-A852C4E3D1C4}"/>
          </ac:spMkLst>
        </pc:spChg>
        <pc:spChg chg="mod">
          <ac:chgData name="Shivranjan Kolvankar" userId="39888a56d4b8fb5d" providerId="LiveId" clId="{B127FF34-D5B2-4496-B3FD-89A812F1892B}" dt="2020-07-27T21:32:32.185" v="2269" actId="1076"/>
          <ac:spMkLst>
            <pc:docMk/>
            <pc:sldMk cId="2538253861" sldId="451"/>
            <ac:spMk id="57" creationId="{8352DAC2-224C-4631-B77D-394CD222F90E}"/>
          </ac:spMkLst>
        </pc:spChg>
        <pc:cxnChg chg="add mod">
          <ac:chgData name="Shivranjan Kolvankar" userId="39888a56d4b8fb5d" providerId="LiveId" clId="{B127FF34-D5B2-4496-B3FD-89A812F1892B}" dt="2020-07-27T21:32:53.762" v="2273" actId="693"/>
          <ac:cxnSpMkLst>
            <pc:docMk/>
            <pc:sldMk cId="2538253861" sldId="451"/>
            <ac:cxnSpMk id="9" creationId="{0229E06B-A6C9-4CAA-B24C-06535681E918}"/>
          </ac:cxnSpMkLst>
        </pc:cxnChg>
      </pc:sldChg>
      <pc:sldChg chg="addSp delSp modSp add mod">
        <pc:chgData name="Shivranjan Kolvankar" userId="39888a56d4b8fb5d" providerId="LiveId" clId="{B127FF34-D5B2-4496-B3FD-89A812F1892B}" dt="2020-07-27T21:33:41.237" v="2281" actId="478"/>
        <pc:sldMkLst>
          <pc:docMk/>
          <pc:sldMk cId="2710503346" sldId="452"/>
        </pc:sldMkLst>
        <pc:spChg chg="mod">
          <ac:chgData name="Shivranjan Kolvankar" userId="39888a56d4b8fb5d" providerId="LiveId" clId="{B127FF34-D5B2-4496-B3FD-89A812F1892B}" dt="2020-07-27T21:33:23.151" v="2278" actId="1076"/>
          <ac:spMkLst>
            <pc:docMk/>
            <pc:sldMk cId="2710503346" sldId="452"/>
            <ac:spMk id="48" creationId="{8ABABF68-BDCA-4926-ACEF-CEBD72C75B2E}"/>
          </ac:spMkLst>
        </pc:spChg>
        <pc:spChg chg="mod">
          <ac:chgData name="Shivranjan Kolvankar" userId="39888a56d4b8fb5d" providerId="LiveId" clId="{B127FF34-D5B2-4496-B3FD-89A812F1892B}" dt="2020-07-27T21:33:15.407" v="2277" actId="1076"/>
          <ac:spMkLst>
            <pc:docMk/>
            <pc:sldMk cId="2710503346" sldId="452"/>
            <ac:spMk id="57" creationId="{8352DAC2-224C-4631-B77D-394CD222F90E}"/>
          </ac:spMkLst>
        </pc:spChg>
        <pc:cxnChg chg="del mod">
          <ac:chgData name="Shivranjan Kolvankar" userId="39888a56d4b8fb5d" providerId="LiveId" clId="{B127FF34-D5B2-4496-B3FD-89A812F1892B}" dt="2020-07-27T21:33:03.179" v="2275" actId="478"/>
          <ac:cxnSpMkLst>
            <pc:docMk/>
            <pc:sldMk cId="2710503346" sldId="452"/>
            <ac:cxnSpMk id="9" creationId="{0229E06B-A6C9-4CAA-B24C-06535681E918}"/>
          </ac:cxnSpMkLst>
        </pc:cxnChg>
        <pc:cxnChg chg="add del mod">
          <ac:chgData name="Shivranjan Kolvankar" userId="39888a56d4b8fb5d" providerId="LiveId" clId="{B127FF34-D5B2-4496-B3FD-89A812F1892B}" dt="2020-07-27T21:33:41.237" v="2281" actId="478"/>
          <ac:cxnSpMkLst>
            <pc:docMk/>
            <pc:sldMk cId="2710503346" sldId="452"/>
            <ac:cxnSpMk id="11" creationId="{689CB88D-AFFC-4413-BBBA-443B3AF3BFFD}"/>
          </ac:cxnSpMkLst>
        </pc:cxnChg>
      </pc:sldChg>
      <pc:sldChg chg="addSp delSp modSp add del mod">
        <pc:chgData name="Shivranjan Kolvankar" userId="39888a56d4b8fb5d" providerId="LiveId" clId="{B127FF34-D5B2-4496-B3FD-89A812F1892B}" dt="2020-07-27T21:40:28.631" v="2356" actId="47"/>
        <pc:sldMkLst>
          <pc:docMk/>
          <pc:sldMk cId="1985804634" sldId="453"/>
        </pc:sldMkLst>
        <pc:spChg chg="mod topLvl">
          <ac:chgData name="Shivranjan Kolvankar" userId="39888a56d4b8fb5d" providerId="LiveId" clId="{B127FF34-D5B2-4496-B3FD-89A812F1892B}" dt="2020-07-27T21:34:30.910" v="2288" actId="164"/>
          <ac:spMkLst>
            <pc:docMk/>
            <pc:sldMk cId="1985804634" sldId="453"/>
            <ac:spMk id="2" creationId="{7CAA630C-F02B-469F-8091-1DC5AA56AD74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" creationId="{90ACBF53-B235-40B0-A10C-7EDCE0AE2583}"/>
          </ac:spMkLst>
        </pc:spChg>
        <pc:spChg chg="mod">
          <ac:chgData name="Shivranjan Kolvankar" userId="39888a56d4b8fb5d" providerId="LiveId" clId="{B127FF34-D5B2-4496-B3FD-89A812F1892B}" dt="2020-07-27T21:35:43.453" v="2302" actId="20577"/>
          <ac:spMkLst>
            <pc:docMk/>
            <pc:sldMk cId="1985804634" sldId="453"/>
            <ac:spMk id="5" creationId="{1D6D533D-4BA8-402A-A8BC-B9F6B056F7E9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8" creationId="{A2AD6B11-C4C0-4930-BCD0-DC7CD5CBF05C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10" creationId="{A6E29927-F7CA-4192-B62F-D64804C19C95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12" creationId="{23CC3D3F-82A9-4477-9BD2-95D33D343F6A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14" creationId="{1D80CBF3-10E9-4903-9A2B-030128C95FB9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15" creationId="{C4AB2DA2-A3A8-4323-BC0D-3242AE8B8FFA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17" creationId="{4482D0B6-1DF7-4713-A48F-A2D444387BB9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19" creationId="{7452EA3A-A6D7-485F-8DB5-8419D8A47BD0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21" creationId="{41AEB67D-621E-4022-BA99-BD0A4BE24BA8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23" creationId="{5BEB7902-0454-47A2-BAC8-6345E1EB2872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25" creationId="{C574A6DB-9E8C-4770-AC92-A6CA487BA3E3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27" creationId="{09E63A1D-A8D3-4B96-B603-682A2D669EA5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29" creationId="{A11E914D-3AAD-4AEF-9A51-1D38F1ABA4BD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31" creationId="{6C6E82FA-8ED2-406C-B04C-919F45F82060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33" creationId="{A5563735-57FF-4F84-8D63-4C171DDA2479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36" creationId="{13200A90-5B9F-4E78-A55E-AD2F436DC275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38" creationId="{B00F9BD0-F5F8-4FDE-926B-137CC75B8428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39" creationId="{41F27642-F276-4A2A-8D79-34E12CC4332B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0" creationId="{CDC9FD19-F4A3-49FA-BB1C-7122F79C6812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1" creationId="{1CD30A07-E340-4AE1-BCFC-CD10E1F98E23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2" creationId="{D7215896-4CEC-4CAD-893B-2B2C5DE48F79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3" creationId="{213004F8-1959-4209-A9B2-D3F46F499F8D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4" creationId="{FEB43A02-4F08-41D0-BF87-17D9DEC5C406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5" creationId="{A657FA9A-3D8F-4901-8EBC-312C7EB39D8E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6" creationId="{D1FA79F1-F120-472D-ABD1-7FF57B1EEC40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7" creationId="{C0FC2748-D45E-466A-BA38-716E3B305E73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8" creationId="{8ABABF68-BDCA-4926-ACEF-CEBD72C75B2E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49" creationId="{B5A11B9D-1B7B-4287-857E-D4DA4714DF5F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0" creationId="{1C6B3453-681B-46FF-91F5-0F0B4B87BB47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1" creationId="{C90EB64D-B3F5-4C50-A24E-D1B614EF68DB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2" creationId="{285A10CD-B4A4-4961-9443-A963D8A7FD89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3" creationId="{B9227736-C59E-4219-837E-4DF82EB26C6F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4" creationId="{63326ACE-DC3F-426C-B355-C15FC31494F0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5" creationId="{4436F115-F511-4D6F-9063-4207BC9CA3F2}"/>
          </ac:spMkLst>
        </pc:spChg>
        <pc:spChg chg="mod topLvl">
          <ac:chgData name="Shivranjan Kolvankar" userId="39888a56d4b8fb5d" providerId="LiveId" clId="{B127FF34-D5B2-4496-B3FD-89A812F1892B}" dt="2020-07-27T21:34:30.910" v="2288" actId="164"/>
          <ac:spMkLst>
            <pc:docMk/>
            <pc:sldMk cId="1985804634" sldId="453"/>
            <ac:spMk id="56" creationId="{FA0FABA0-F199-4829-9B4F-7FE16249CE55}"/>
          </ac:spMkLst>
        </pc:spChg>
        <pc:spChg chg="mod">
          <ac:chgData name="Shivranjan Kolvankar" userId="39888a56d4b8fb5d" providerId="LiveId" clId="{B127FF34-D5B2-4496-B3FD-89A812F1892B}" dt="2020-07-27T21:34:01.350" v="2283" actId="165"/>
          <ac:spMkLst>
            <pc:docMk/>
            <pc:sldMk cId="1985804634" sldId="453"/>
            <ac:spMk id="57" creationId="{8352DAC2-224C-4631-B77D-394CD222F90E}"/>
          </ac:spMkLst>
        </pc:spChg>
        <pc:spChg chg="mod topLvl">
          <ac:chgData name="Shivranjan Kolvankar" userId="39888a56d4b8fb5d" providerId="LiveId" clId="{B127FF34-D5B2-4496-B3FD-89A812F1892B}" dt="2020-07-27T21:34:30.910" v="2288" actId="164"/>
          <ac:spMkLst>
            <pc:docMk/>
            <pc:sldMk cId="1985804634" sldId="453"/>
            <ac:spMk id="58" creationId="{4A0966DB-1DA0-4BDC-9A83-8C67B9B2B3C7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0" creationId="{F5B4AE17-63AD-41A8-8B66-8DDF0FCA0589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1" creationId="{4EEDF2D4-7429-44AC-B2FA-AC9F48EF6373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2" creationId="{7EF1D3F8-E382-444F-A034-2F6A7C84534B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3" creationId="{C62192ED-82C1-4C92-8D3D-D9ED1D0C2F62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4" creationId="{FF653914-8213-4FE2-8983-3FE77ACE82EA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5" creationId="{9A687C3D-2BDB-4358-A36A-8BEFE86B1B5F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6" creationId="{D9488884-B822-4D86-B37A-97661382BB7E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7" creationId="{833B7F54-1BF3-48B5-99F7-BC0FAD0C1115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8" creationId="{B748023E-C181-4ED7-91FF-857F49FE96C2}"/>
          </ac:spMkLst>
        </pc:spChg>
        <pc:spChg chg="mod">
          <ac:chgData name="Shivranjan Kolvankar" userId="39888a56d4b8fb5d" providerId="LiveId" clId="{B127FF34-D5B2-4496-B3FD-89A812F1892B}" dt="2020-07-27T21:34:06.538" v="2284"/>
          <ac:spMkLst>
            <pc:docMk/>
            <pc:sldMk cId="1985804634" sldId="453"/>
            <ac:spMk id="69" creationId="{DCCD9FA6-5F76-49D2-80C3-235E217CAA26}"/>
          </ac:spMkLst>
        </pc:spChg>
        <pc:spChg chg="add mod">
          <ac:chgData name="Shivranjan Kolvankar" userId="39888a56d4b8fb5d" providerId="LiveId" clId="{B127FF34-D5B2-4496-B3FD-89A812F1892B}" dt="2020-07-27T21:34:30.910" v="2288" actId="164"/>
          <ac:spMkLst>
            <pc:docMk/>
            <pc:sldMk cId="1985804634" sldId="453"/>
            <ac:spMk id="70" creationId="{F2702603-13A5-4EB3-8068-AA0CD1521FC5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2" creationId="{FB3CDE31-E621-42E9-9091-AFD4EC5BCC3F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3" creationId="{87EFA071-2572-4EB8-A231-D4950A2683F5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4" creationId="{D43E7B51-F9F8-41AD-A2FC-D1E822A98184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5" creationId="{8FD79F70-2EDC-4E42-ABE8-11A22DE08968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6" creationId="{41B35130-1055-4984-A6D6-F58ACD3C1883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7" creationId="{9E10CDC6-07A8-4447-8F80-CFE95DEE64DD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8" creationId="{E1B25AB5-7A19-40B5-B013-4A954C1FCF77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79" creationId="{41A70CBD-808C-4A88-BA80-61BFEA6AC0E7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80" creationId="{E2B36CFB-8352-4F6C-8B12-94DC39B316F9}"/>
          </ac:spMkLst>
        </pc:spChg>
        <pc:spChg chg="mod">
          <ac:chgData name="Shivranjan Kolvankar" userId="39888a56d4b8fb5d" providerId="LiveId" clId="{B127FF34-D5B2-4496-B3FD-89A812F1892B}" dt="2020-07-27T21:34:34.951" v="2289"/>
          <ac:spMkLst>
            <pc:docMk/>
            <pc:sldMk cId="1985804634" sldId="453"/>
            <ac:spMk id="81" creationId="{B9F62118-142F-4BDD-9708-86ADF0E4A63B}"/>
          </ac:spMkLst>
        </pc:spChg>
        <pc:spChg chg="add del mod">
          <ac:chgData name="Shivranjan Kolvankar" userId="39888a56d4b8fb5d" providerId="LiveId" clId="{B127FF34-D5B2-4496-B3FD-89A812F1892B}" dt="2020-07-27T21:34:36.215" v="2290"/>
          <ac:spMkLst>
            <pc:docMk/>
            <pc:sldMk cId="1985804634" sldId="453"/>
            <ac:spMk id="82" creationId="{7079EA9F-5261-4DE6-855E-4861CB39E2FA}"/>
          </ac:spMkLst>
        </pc:spChg>
        <pc:grpChg chg="del">
          <ac:chgData name="Shivranjan Kolvankar" userId="39888a56d4b8fb5d" providerId="LiveId" clId="{B127FF34-D5B2-4496-B3FD-89A812F1892B}" dt="2020-07-27T21:34:01.350" v="2283" actId="165"/>
          <ac:grpSpMkLst>
            <pc:docMk/>
            <pc:sldMk cId="1985804634" sldId="453"/>
            <ac:grpSpMk id="6" creationId="{602C572C-575D-43DE-970A-339274957B65}"/>
          </ac:grpSpMkLst>
        </pc:grpChg>
        <pc:grpChg chg="add mod">
          <ac:chgData name="Shivranjan Kolvankar" userId="39888a56d4b8fb5d" providerId="LiveId" clId="{B127FF34-D5B2-4496-B3FD-89A812F1892B}" dt="2020-07-27T21:34:30.910" v="2288" actId="164"/>
          <ac:grpSpMkLst>
            <pc:docMk/>
            <pc:sldMk cId="1985804634" sldId="453"/>
            <ac:grpSpMk id="7" creationId="{7523E7CB-A477-4E9E-8A96-B9BDA3A1E99C}"/>
          </ac:grpSpMkLst>
        </pc:grpChg>
        <pc:grpChg chg="mod topLvl">
          <ac:chgData name="Shivranjan Kolvankar" userId="39888a56d4b8fb5d" providerId="LiveId" clId="{B127FF34-D5B2-4496-B3FD-89A812F1892B}" dt="2020-07-27T21:34:30.910" v="2288" actId="164"/>
          <ac:grpSpMkLst>
            <pc:docMk/>
            <pc:sldMk cId="1985804634" sldId="453"/>
            <ac:grpSpMk id="24" creationId="{7DCE71AA-2FE2-4894-B0F0-9BEE525EC53A}"/>
          </ac:grpSpMkLst>
        </pc:grpChg>
        <pc:grpChg chg="mod topLvl">
          <ac:chgData name="Shivranjan Kolvankar" userId="39888a56d4b8fb5d" providerId="LiveId" clId="{B127FF34-D5B2-4496-B3FD-89A812F1892B}" dt="2020-07-27T21:34:30.910" v="2288" actId="164"/>
          <ac:grpSpMkLst>
            <pc:docMk/>
            <pc:sldMk cId="1985804634" sldId="453"/>
            <ac:grpSpMk id="34" creationId="{6DF2424F-A777-4E87-8E70-EB62C2F39295}"/>
          </ac:grpSpMkLst>
        </pc:grpChg>
        <pc:grpChg chg="mod topLvl">
          <ac:chgData name="Shivranjan Kolvankar" userId="39888a56d4b8fb5d" providerId="LiveId" clId="{B127FF34-D5B2-4496-B3FD-89A812F1892B}" dt="2020-07-27T21:34:30.910" v="2288" actId="164"/>
          <ac:grpSpMkLst>
            <pc:docMk/>
            <pc:sldMk cId="1985804634" sldId="453"/>
            <ac:grpSpMk id="35" creationId="{3B8F3C29-0F61-42FE-8A60-9563BBE6373B}"/>
          </ac:grpSpMkLst>
        </pc:grpChg>
        <pc:grpChg chg="mod topLvl">
          <ac:chgData name="Shivranjan Kolvankar" userId="39888a56d4b8fb5d" providerId="LiveId" clId="{B127FF34-D5B2-4496-B3FD-89A812F1892B}" dt="2020-07-27T21:34:30.910" v="2288" actId="164"/>
          <ac:grpSpMkLst>
            <pc:docMk/>
            <pc:sldMk cId="1985804634" sldId="453"/>
            <ac:grpSpMk id="37" creationId="{C3AA1696-4788-4C88-8F3A-D359EBCFFC23}"/>
          </ac:grpSpMkLst>
        </pc:grpChg>
        <pc:grpChg chg="add mod">
          <ac:chgData name="Shivranjan Kolvankar" userId="39888a56d4b8fb5d" providerId="LiveId" clId="{B127FF34-D5B2-4496-B3FD-89A812F1892B}" dt="2020-07-27T21:34:30.910" v="2288" actId="164"/>
          <ac:grpSpMkLst>
            <pc:docMk/>
            <pc:sldMk cId="1985804634" sldId="453"/>
            <ac:grpSpMk id="59" creationId="{1F39D7B8-9309-4A7F-990E-4D7879F8FE72}"/>
          </ac:grpSpMkLst>
        </pc:grpChg>
        <pc:grpChg chg="add del mod">
          <ac:chgData name="Shivranjan Kolvankar" userId="39888a56d4b8fb5d" providerId="LiveId" clId="{B127FF34-D5B2-4496-B3FD-89A812F1892B}" dt="2020-07-27T21:34:36.215" v="2290"/>
          <ac:grpSpMkLst>
            <pc:docMk/>
            <pc:sldMk cId="1985804634" sldId="453"/>
            <ac:grpSpMk id="71" creationId="{31797B94-A735-4710-A01E-5A6BEA95FC6B}"/>
          </ac:grpSpMkLst>
        </pc:grpChg>
      </pc:sldChg>
      <pc:sldChg chg="addSp modSp add mod">
        <pc:chgData name="Shivranjan Kolvankar" userId="39888a56d4b8fb5d" providerId="LiveId" clId="{B127FF34-D5B2-4496-B3FD-89A812F1892B}" dt="2020-07-27T21:40:30.906" v="2357" actId="22"/>
        <pc:sldMkLst>
          <pc:docMk/>
          <pc:sldMk cId="3406219717" sldId="454"/>
        </pc:sldMkLst>
        <pc:spChg chg="mod">
          <ac:chgData name="Shivranjan Kolvankar" userId="39888a56d4b8fb5d" providerId="LiveId" clId="{B127FF34-D5B2-4496-B3FD-89A812F1892B}" dt="2020-07-27T21:35:48.871" v="2304" actId="20577"/>
          <ac:spMkLst>
            <pc:docMk/>
            <pc:sldMk cId="3406219717" sldId="454"/>
            <ac:spMk id="5" creationId="{1D6D533D-4BA8-402A-A8BC-B9F6B056F7E9}"/>
          </ac:spMkLst>
        </pc:spChg>
        <pc:spChg chg="add">
          <ac:chgData name="Shivranjan Kolvankar" userId="39888a56d4b8fb5d" providerId="LiveId" clId="{B127FF34-D5B2-4496-B3FD-89A812F1892B}" dt="2020-07-27T21:40:30.906" v="2357" actId="22"/>
          <ac:spMkLst>
            <pc:docMk/>
            <pc:sldMk cId="3406219717" sldId="454"/>
            <ac:spMk id="13" creationId="{8B8479A4-3186-4C24-937D-3475F78CB735}"/>
          </ac:spMkLst>
        </pc:spChg>
        <pc:cxnChg chg="add mod">
          <ac:chgData name="Shivranjan Kolvankar" userId="39888a56d4b8fb5d" providerId="LiveId" clId="{B127FF34-D5B2-4496-B3FD-89A812F1892B}" dt="2020-07-27T21:35:00.388" v="2295" actId="693"/>
          <ac:cxnSpMkLst>
            <pc:docMk/>
            <pc:sldMk cId="3406219717" sldId="454"/>
            <ac:cxnSpMk id="9" creationId="{C3F962B4-53D8-4757-B3CD-716F69673E4D}"/>
          </ac:cxnSpMkLst>
        </pc:cxnChg>
      </pc:sldChg>
      <pc:sldChg chg="delSp modSp add mod">
        <pc:chgData name="Shivranjan Kolvankar" userId="39888a56d4b8fb5d" providerId="LiveId" clId="{B127FF34-D5B2-4496-B3FD-89A812F1892B}" dt="2020-07-27T21:35:53.725" v="2306" actId="20577"/>
        <pc:sldMkLst>
          <pc:docMk/>
          <pc:sldMk cId="1793168790" sldId="455"/>
        </pc:sldMkLst>
        <pc:spChg chg="mod">
          <ac:chgData name="Shivranjan Kolvankar" userId="39888a56d4b8fb5d" providerId="LiveId" clId="{B127FF34-D5B2-4496-B3FD-89A812F1892B}" dt="2020-07-27T21:35:53.725" v="2306" actId="20577"/>
          <ac:spMkLst>
            <pc:docMk/>
            <pc:sldMk cId="1793168790" sldId="455"/>
            <ac:spMk id="5" creationId="{1D6D533D-4BA8-402A-A8BC-B9F6B056F7E9}"/>
          </ac:spMkLst>
        </pc:spChg>
        <pc:spChg chg="mod">
          <ac:chgData name="Shivranjan Kolvankar" userId="39888a56d4b8fb5d" providerId="LiveId" clId="{B127FF34-D5B2-4496-B3FD-89A812F1892B}" dt="2020-07-27T21:35:28.551" v="2300" actId="1076"/>
          <ac:spMkLst>
            <pc:docMk/>
            <pc:sldMk cId="1793168790" sldId="455"/>
            <ac:spMk id="66" creationId="{D9488884-B822-4D86-B37A-97661382BB7E}"/>
          </ac:spMkLst>
        </pc:spChg>
        <pc:spChg chg="mod">
          <ac:chgData name="Shivranjan Kolvankar" userId="39888a56d4b8fb5d" providerId="LiveId" clId="{B127FF34-D5B2-4496-B3FD-89A812F1892B}" dt="2020-07-27T21:35:23.025" v="2299" actId="1076"/>
          <ac:spMkLst>
            <pc:docMk/>
            <pc:sldMk cId="1793168790" sldId="455"/>
            <ac:spMk id="68" creationId="{B748023E-C181-4ED7-91FF-857F49FE96C2}"/>
          </ac:spMkLst>
        </pc:spChg>
        <pc:cxnChg chg="del mod">
          <ac:chgData name="Shivranjan Kolvankar" userId="39888a56d4b8fb5d" providerId="LiveId" clId="{B127FF34-D5B2-4496-B3FD-89A812F1892B}" dt="2020-07-27T21:35:07.568" v="2297" actId="478"/>
          <ac:cxnSpMkLst>
            <pc:docMk/>
            <pc:sldMk cId="1793168790" sldId="455"/>
            <ac:cxnSpMk id="9" creationId="{C3F962B4-53D8-4757-B3CD-716F69673E4D}"/>
          </ac:cxnSpMkLst>
        </pc:cxnChg>
      </pc:sldChg>
      <pc:sldMasterChg chg="modSp delSldLayout modSldLayout">
        <pc:chgData name="Shivranjan Kolvankar" userId="39888a56d4b8fb5d" providerId="LiveId" clId="{B127FF34-D5B2-4496-B3FD-89A812F1892B}" dt="2020-07-27T17:25:38.250" v="377" actId="47"/>
        <pc:sldMasterMkLst>
          <pc:docMk/>
          <pc:sldMasterMk cId="0" sldId="2147483648"/>
        </pc:sldMasterMkLst>
        <pc:spChg chg="mod">
          <ac:chgData name="Shivranjan Kolvankar" userId="39888a56d4b8fb5d" providerId="LiveId" clId="{B127FF34-D5B2-4496-B3FD-89A812F1892B}" dt="2020-07-26T22:01:09.630" v="13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hivranjan Kolvankar" userId="39888a56d4b8fb5d" providerId="LiveId" clId="{B127FF34-D5B2-4496-B3FD-89A812F1892B}" dt="2020-07-26T22:01:09.630" v="137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49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51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52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53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56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57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Shivranjan Kolvankar" userId="39888a56d4b8fb5d" providerId="LiveId" clId="{B127FF34-D5B2-4496-B3FD-89A812F1892B}" dt="2020-07-26T22:01:09.630" v="137"/>
          <pc:sldLayoutMkLst>
            <pc:docMk/>
            <pc:sldMasterMk cId="0" sldId="2147483648"/>
            <pc:sldLayoutMk cId="0" sldId="2147483659"/>
          </pc:sldLayoutMkLst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Shivranjan Kolvankar" userId="39888a56d4b8fb5d" providerId="LiveId" clId="{B127FF34-D5B2-4496-B3FD-89A812F1892B}" dt="2020-07-26T22:01:09.630" v="137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  <pc:sldLayoutChg chg="del">
          <pc:chgData name="Shivranjan Kolvankar" userId="39888a56d4b8fb5d" providerId="LiveId" clId="{B127FF34-D5B2-4496-B3FD-89A812F1892B}" dt="2020-07-27T17:25:38.250" v="377" actId="47"/>
          <pc:sldLayoutMkLst>
            <pc:docMk/>
            <pc:sldMasterMk cId="0" sldId="2147483648"/>
            <pc:sldLayoutMk cId="3616380147" sldId="2147483663"/>
          </pc:sldLayoutMkLst>
        </pc:sldLayoutChg>
      </pc:sldMasterChg>
      <pc:sldMasterChg chg="delSp mod delSldLayout modSldLayout">
        <pc:chgData name="Shivranjan Kolvankar" userId="39888a56d4b8fb5d" providerId="LiveId" clId="{B127FF34-D5B2-4496-B3FD-89A812F1892B}" dt="2020-07-27T17:22:52.615" v="313" actId="2696"/>
        <pc:sldMasterMkLst>
          <pc:docMk/>
          <pc:sldMasterMk cId="3161016958" sldId="2147483660"/>
        </pc:sldMasterMkLst>
        <pc:picChg chg="del">
          <ac:chgData name="Shivranjan Kolvankar" userId="39888a56d4b8fb5d" providerId="LiveId" clId="{B127FF34-D5B2-4496-B3FD-89A812F1892B}" dt="2020-07-27T17:22:44.648" v="309" actId="478"/>
          <ac:picMkLst>
            <pc:docMk/>
            <pc:sldMasterMk cId="3161016958" sldId="2147483660"/>
            <ac:picMk id="7" creationId="{00000000-0000-0000-0000-000000000000}"/>
          </ac:picMkLst>
        </pc:picChg>
        <pc:picChg chg="del">
          <ac:chgData name="Shivranjan Kolvankar" userId="39888a56d4b8fb5d" providerId="LiveId" clId="{B127FF34-D5B2-4496-B3FD-89A812F1892B}" dt="2020-07-27T17:22:43.731" v="308" actId="478"/>
          <ac:picMkLst>
            <pc:docMk/>
            <pc:sldMasterMk cId="3161016958" sldId="2147483660"/>
            <ac:picMk id="8" creationId="{00000000-0000-0000-0000-000000000000}"/>
          </ac:picMkLst>
        </pc:picChg>
        <pc:sldLayoutChg chg="delSp del">
          <pc:chgData name="Shivranjan Kolvankar" userId="39888a56d4b8fb5d" providerId="LiveId" clId="{B127FF34-D5B2-4496-B3FD-89A812F1892B}" dt="2020-07-27T17:22:49.824" v="312" actId="2696"/>
          <pc:sldLayoutMkLst>
            <pc:docMk/>
            <pc:sldMasterMk cId="3161016958" sldId="2147483660"/>
            <pc:sldLayoutMk cId="605043843" sldId="2147483661"/>
          </pc:sldLayoutMkLst>
          <pc:picChg chg="del">
            <ac:chgData name="Shivranjan Kolvankar" userId="39888a56d4b8fb5d" providerId="LiveId" clId="{B127FF34-D5B2-4496-B3FD-89A812F1892B}" dt="2020-07-27T17:22:46.619" v="310" actId="478"/>
            <ac:picMkLst>
              <pc:docMk/>
              <pc:sldMasterMk cId="3161016958" sldId="2147483660"/>
              <pc:sldLayoutMk cId="605043843" sldId="2147483661"/>
              <ac:picMk id="1026" creationId="{00000000-0000-0000-0000-000000000000}"/>
            </ac:picMkLst>
          </pc:picChg>
        </pc:sldLayoutChg>
        <pc:sldLayoutChg chg="del">
          <pc:chgData name="Shivranjan Kolvankar" userId="39888a56d4b8fb5d" providerId="LiveId" clId="{B127FF34-D5B2-4496-B3FD-89A812F1892B}" dt="2020-07-27T17:22:52.615" v="313" actId="2696"/>
          <pc:sldLayoutMkLst>
            <pc:docMk/>
            <pc:sldMasterMk cId="3161016958" sldId="2147483660"/>
            <pc:sldLayoutMk cId="3063042118" sldId="2147483663"/>
          </pc:sldLayoutMkLst>
        </pc:sldLayoutChg>
        <pc:sldLayoutChg chg="del">
          <pc:chgData name="Shivranjan Kolvankar" userId="39888a56d4b8fb5d" providerId="LiveId" clId="{B127FF34-D5B2-4496-B3FD-89A812F1892B}" dt="2020-07-27T17:22:48.113" v="311" actId="2696"/>
          <pc:sldLayoutMkLst>
            <pc:docMk/>
            <pc:sldMasterMk cId="3161016958" sldId="2147483660"/>
            <pc:sldLayoutMk cId="3993251464" sldId="2147483664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F4B80-F570-4E40-BA09-668B5C1637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E8C4E9-9B8E-45A0-B11D-12FA9A77DC74}">
      <dgm:prSet/>
      <dgm:spPr/>
      <dgm:t>
        <a:bodyPr/>
        <a:lstStyle/>
        <a:p>
          <a:pPr>
            <a:defRPr b="1"/>
          </a:pPr>
          <a:r>
            <a:rPr lang="en-US" dirty="0"/>
            <a:t>Swapping is a basic procedure:</a:t>
          </a:r>
        </a:p>
      </dgm:t>
    </dgm:pt>
    <dgm:pt modelId="{3FA87649-C5BC-44FE-9E95-5D87D69527B1}" type="parTrans" cxnId="{8551CC79-A008-481E-881B-2DAB1D678686}">
      <dgm:prSet/>
      <dgm:spPr/>
      <dgm:t>
        <a:bodyPr/>
        <a:lstStyle/>
        <a:p>
          <a:endParaRPr lang="en-US"/>
        </a:p>
      </dgm:t>
    </dgm:pt>
    <dgm:pt modelId="{9E089016-68D1-42FF-B4B5-4B1240B492F0}" type="sibTrans" cxnId="{8551CC79-A008-481E-881B-2DAB1D678686}">
      <dgm:prSet/>
      <dgm:spPr/>
      <dgm:t>
        <a:bodyPr/>
        <a:lstStyle/>
        <a:p>
          <a:endParaRPr lang="en-US"/>
        </a:p>
      </dgm:t>
    </dgm:pt>
    <dgm:pt modelId="{803EE23D-8EDB-47C3-9362-99E6A06635D4}">
      <dgm:prSet/>
      <dgm:spPr/>
      <dgm:t>
        <a:bodyPr/>
        <a:lstStyle/>
        <a:p>
          <a:pPr algn="l"/>
          <a:r>
            <a:rPr lang="en-US" dirty="0"/>
            <a:t>Compare two items</a:t>
          </a:r>
        </a:p>
      </dgm:t>
    </dgm:pt>
    <dgm:pt modelId="{F5EB9D2B-9120-4718-AC9F-BEDAB6A9302B}" type="parTrans" cxnId="{FE32954F-620E-458A-A165-79B22E3B93C6}">
      <dgm:prSet/>
      <dgm:spPr/>
      <dgm:t>
        <a:bodyPr/>
        <a:lstStyle/>
        <a:p>
          <a:endParaRPr lang="en-US"/>
        </a:p>
      </dgm:t>
    </dgm:pt>
    <dgm:pt modelId="{693DF980-3E50-481F-84E6-8F2546B47895}" type="sibTrans" cxnId="{FE32954F-620E-458A-A165-79B22E3B93C6}">
      <dgm:prSet/>
      <dgm:spPr/>
      <dgm:t>
        <a:bodyPr/>
        <a:lstStyle/>
        <a:p>
          <a:endParaRPr lang="en-US"/>
        </a:p>
      </dgm:t>
    </dgm:pt>
    <dgm:pt modelId="{64AC18C9-32FB-427F-92E2-7A1AB8B68547}">
      <dgm:prSet/>
      <dgm:spPr/>
      <dgm:t>
        <a:bodyPr/>
        <a:lstStyle/>
        <a:p>
          <a:pPr algn="l"/>
          <a:r>
            <a:rPr lang="en-US" dirty="0"/>
            <a:t>Are they are incorrectly ordered than we desire?</a:t>
          </a:r>
        </a:p>
      </dgm:t>
    </dgm:pt>
    <dgm:pt modelId="{A580C1B7-6C65-40BC-8FFD-0AC4D237F3C1}" type="parTrans" cxnId="{220B3590-69C3-4A2F-9A00-8207BA96AF19}">
      <dgm:prSet/>
      <dgm:spPr/>
      <dgm:t>
        <a:bodyPr/>
        <a:lstStyle/>
        <a:p>
          <a:endParaRPr lang="en-US"/>
        </a:p>
      </dgm:t>
    </dgm:pt>
    <dgm:pt modelId="{BE60AE5B-8A26-4AB7-A959-CEA259454241}" type="sibTrans" cxnId="{220B3590-69C3-4A2F-9A00-8207BA96AF19}">
      <dgm:prSet/>
      <dgm:spPr/>
      <dgm:t>
        <a:bodyPr/>
        <a:lstStyle/>
        <a:p>
          <a:endParaRPr lang="en-US"/>
        </a:p>
      </dgm:t>
    </dgm:pt>
    <dgm:pt modelId="{655F1582-BD01-4D5E-BA53-FF7EADAE16DA}">
      <dgm:prSet/>
      <dgm:spPr/>
      <dgm:t>
        <a:bodyPr/>
        <a:lstStyle/>
        <a:p>
          <a:pPr algn="l"/>
          <a:r>
            <a:rPr lang="en-US" dirty="0"/>
            <a:t>Swap their positions to get the desired order</a:t>
          </a:r>
        </a:p>
      </dgm:t>
    </dgm:pt>
    <dgm:pt modelId="{44F39320-C88F-41A0-99B4-7B9502CA3263}" type="parTrans" cxnId="{4D4655A1-88AC-476A-A096-05EC7A8A8DE3}">
      <dgm:prSet/>
      <dgm:spPr/>
      <dgm:t>
        <a:bodyPr/>
        <a:lstStyle/>
        <a:p>
          <a:endParaRPr lang="en-US"/>
        </a:p>
      </dgm:t>
    </dgm:pt>
    <dgm:pt modelId="{5ABCB499-B186-41C7-B232-783A7A46FE70}" type="sibTrans" cxnId="{4D4655A1-88AC-476A-A096-05EC7A8A8DE3}">
      <dgm:prSet/>
      <dgm:spPr/>
      <dgm:t>
        <a:bodyPr/>
        <a:lstStyle/>
        <a:p>
          <a:endParaRPr lang="en-US"/>
        </a:p>
      </dgm:t>
    </dgm:pt>
    <dgm:pt modelId="{391E982E-E3DA-4BBE-8503-1A5AEAD883AC}">
      <dgm:prSet/>
      <dgm:spPr/>
      <dgm:t>
        <a:bodyPr/>
        <a:lstStyle/>
        <a:p>
          <a:pPr>
            <a:defRPr b="1"/>
          </a:pPr>
          <a:r>
            <a:rPr lang="en-US" dirty="0"/>
            <a:t>Sorting Algorithms are:</a:t>
          </a:r>
        </a:p>
      </dgm:t>
    </dgm:pt>
    <dgm:pt modelId="{578164C8-BADA-4F04-9C8A-DCDCFA27D610}" type="parTrans" cxnId="{A6C2BCEE-D30A-45F3-BB49-CD455FF2D357}">
      <dgm:prSet/>
      <dgm:spPr/>
      <dgm:t>
        <a:bodyPr/>
        <a:lstStyle/>
        <a:p>
          <a:endParaRPr lang="en-US"/>
        </a:p>
      </dgm:t>
    </dgm:pt>
    <dgm:pt modelId="{F617E6C5-85A6-4905-857E-C12383139FEA}" type="sibTrans" cxnId="{A6C2BCEE-D30A-45F3-BB49-CD455FF2D357}">
      <dgm:prSet/>
      <dgm:spPr/>
      <dgm:t>
        <a:bodyPr/>
        <a:lstStyle/>
        <a:p>
          <a:endParaRPr lang="en-US"/>
        </a:p>
      </dgm:t>
    </dgm:pt>
    <dgm:pt modelId="{9C5D6860-196D-40A1-932D-9B907AAD8676}">
      <dgm:prSet/>
      <dgm:spPr/>
      <dgm:t>
        <a:bodyPr/>
        <a:lstStyle/>
        <a:p>
          <a:pPr algn="l"/>
          <a:r>
            <a:rPr lang="en-US" dirty="0"/>
            <a:t>Various ways that use the swap step to sort given list of elements</a:t>
          </a:r>
        </a:p>
      </dgm:t>
    </dgm:pt>
    <dgm:pt modelId="{0E86672D-0387-462A-8993-EC3E551D592A}" type="parTrans" cxnId="{5CA4F48A-0824-4110-9947-0749A14E5D02}">
      <dgm:prSet/>
      <dgm:spPr/>
      <dgm:t>
        <a:bodyPr/>
        <a:lstStyle/>
        <a:p>
          <a:endParaRPr lang="en-US"/>
        </a:p>
      </dgm:t>
    </dgm:pt>
    <dgm:pt modelId="{F025BD4E-A705-4755-A7F1-E1E4CEFE0BD0}" type="sibTrans" cxnId="{5CA4F48A-0824-4110-9947-0749A14E5D02}">
      <dgm:prSet/>
      <dgm:spPr/>
      <dgm:t>
        <a:bodyPr/>
        <a:lstStyle/>
        <a:p>
          <a:endParaRPr lang="en-US"/>
        </a:p>
      </dgm:t>
    </dgm:pt>
    <dgm:pt modelId="{8411F424-4AD7-413C-9EA7-B646250D6B22}">
      <dgm:prSet/>
      <dgm:spPr/>
      <dgm:t>
        <a:bodyPr/>
        <a:lstStyle/>
        <a:p>
          <a:pPr>
            <a:defRPr b="1"/>
          </a:pPr>
          <a:r>
            <a:rPr lang="en-US" dirty="0"/>
            <a:t>Algorithm</a:t>
          </a:r>
        </a:p>
      </dgm:t>
    </dgm:pt>
    <dgm:pt modelId="{3E9E5096-5915-409B-A4C1-DD5BBF9B842C}" type="parTrans" cxnId="{146B785C-2466-40EC-B6E6-7BD45BEC57D4}">
      <dgm:prSet/>
      <dgm:spPr/>
      <dgm:t>
        <a:bodyPr/>
        <a:lstStyle/>
        <a:p>
          <a:endParaRPr lang="en-US"/>
        </a:p>
      </dgm:t>
    </dgm:pt>
    <dgm:pt modelId="{3023E7CC-744C-4057-A619-143512991CAD}" type="sibTrans" cxnId="{146B785C-2466-40EC-B6E6-7BD45BEC57D4}">
      <dgm:prSet/>
      <dgm:spPr/>
      <dgm:t>
        <a:bodyPr/>
        <a:lstStyle/>
        <a:p>
          <a:endParaRPr lang="en-US"/>
        </a:p>
      </dgm:t>
    </dgm:pt>
    <dgm:pt modelId="{1180C0C9-B160-4B5B-9914-EA82E1765AE9}">
      <dgm:prSet/>
      <dgm:spPr/>
      <dgm:t>
        <a:bodyPr/>
        <a:lstStyle/>
        <a:p>
          <a:pPr algn="l"/>
          <a:r>
            <a:rPr lang="en-US" dirty="0"/>
            <a:t>Uses the “swap step” going from bottom to top</a:t>
          </a:r>
        </a:p>
      </dgm:t>
    </dgm:pt>
    <dgm:pt modelId="{91BEDCF0-162A-4D37-A168-5F7915CA607F}" type="parTrans" cxnId="{C93FCE6F-C410-4367-B673-1356D29553A8}">
      <dgm:prSet/>
      <dgm:spPr/>
      <dgm:t>
        <a:bodyPr/>
        <a:lstStyle/>
        <a:p>
          <a:endParaRPr lang="en-US"/>
        </a:p>
      </dgm:t>
    </dgm:pt>
    <dgm:pt modelId="{3BADEB1C-5E56-4F32-A271-53813CDFCF14}" type="sibTrans" cxnId="{C93FCE6F-C410-4367-B673-1356D29553A8}">
      <dgm:prSet/>
      <dgm:spPr/>
      <dgm:t>
        <a:bodyPr/>
        <a:lstStyle/>
        <a:p>
          <a:endParaRPr lang="en-US"/>
        </a:p>
      </dgm:t>
    </dgm:pt>
    <dgm:pt modelId="{BEB3501D-5CDA-4459-A358-309D0136F0DC}">
      <dgm:prSet/>
      <dgm:spPr/>
      <dgm:t>
        <a:bodyPr/>
        <a:lstStyle/>
        <a:p>
          <a:pPr algn="l"/>
          <a:r>
            <a:rPr lang="en-US" dirty="0"/>
            <a:t>Repeats till all items are ordered (sorted)</a:t>
          </a:r>
        </a:p>
      </dgm:t>
    </dgm:pt>
    <dgm:pt modelId="{A649E920-B163-4721-8C02-91B58F0C4D59}" type="parTrans" cxnId="{579ED0DC-2209-4F96-9C07-D587F1FCFC27}">
      <dgm:prSet/>
      <dgm:spPr/>
      <dgm:t>
        <a:bodyPr/>
        <a:lstStyle/>
        <a:p>
          <a:endParaRPr lang="en-US"/>
        </a:p>
      </dgm:t>
    </dgm:pt>
    <dgm:pt modelId="{5DC74AB2-E618-4984-9A6D-BC6A792C98A1}" type="sibTrans" cxnId="{579ED0DC-2209-4F96-9C07-D587F1FCFC27}">
      <dgm:prSet/>
      <dgm:spPr/>
      <dgm:t>
        <a:bodyPr/>
        <a:lstStyle/>
        <a:p>
          <a:endParaRPr lang="en-US"/>
        </a:p>
      </dgm:t>
    </dgm:pt>
    <dgm:pt modelId="{6C69BBE5-3798-437D-8E37-39463E9455A8}" type="pres">
      <dgm:prSet presAssocID="{5EDF4B80-F570-4E40-BA09-668B5C1637E0}" presName="root" presStyleCnt="0">
        <dgm:presLayoutVars>
          <dgm:dir/>
          <dgm:resizeHandles val="exact"/>
        </dgm:presLayoutVars>
      </dgm:prSet>
      <dgm:spPr/>
    </dgm:pt>
    <dgm:pt modelId="{E232CCD2-2AAD-4190-8521-934C0C45E729}" type="pres">
      <dgm:prSet presAssocID="{EBE8C4E9-9B8E-45A0-B11D-12FA9A77DC74}" presName="compNode" presStyleCnt="0"/>
      <dgm:spPr/>
    </dgm:pt>
    <dgm:pt modelId="{E86910FF-8282-43CC-A8E9-6F96BEAA40A5}" type="pres">
      <dgm:prSet presAssocID="{EBE8C4E9-9B8E-45A0-B11D-12FA9A77D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47B866C-97C5-4211-8DA8-F3BAC4C9019A}" type="pres">
      <dgm:prSet presAssocID="{EBE8C4E9-9B8E-45A0-B11D-12FA9A77DC74}" presName="iconSpace" presStyleCnt="0"/>
      <dgm:spPr/>
    </dgm:pt>
    <dgm:pt modelId="{289A72CC-CE58-4EEE-96CD-CDEB0B0B01C7}" type="pres">
      <dgm:prSet presAssocID="{EBE8C4E9-9B8E-45A0-B11D-12FA9A77DC74}" presName="parTx" presStyleLbl="revTx" presStyleIdx="0" presStyleCnt="6">
        <dgm:presLayoutVars>
          <dgm:chMax val="0"/>
          <dgm:chPref val="0"/>
        </dgm:presLayoutVars>
      </dgm:prSet>
      <dgm:spPr/>
    </dgm:pt>
    <dgm:pt modelId="{27E61F9F-04AE-4696-A2B9-EEBCA918EC00}" type="pres">
      <dgm:prSet presAssocID="{EBE8C4E9-9B8E-45A0-B11D-12FA9A77DC74}" presName="txSpace" presStyleCnt="0"/>
      <dgm:spPr/>
    </dgm:pt>
    <dgm:pt modelId="{E74DE5E4-FA8D-42F6-A77A-B3AEAC5ECAD8}" type="pres">
      <dgm:prSet presAssocID="{EBE8C4E9-9B8E-45A0-B11D-12FA9A77DC74}" presName="desTx" presStyleLbl="revTx" presStyleIdx="1" presStyleCnt="6">
        <dgm:presLayoutVars/>
      </dgm:prSet>
      <dgm:spPr/>
    </dgm:pt>
    <dgm:pt modelId="{E65CEFA2-8994-4224-A2EA-EE60439DD544}" type="pres">
      <dgm:prSet presAssocID="{9E089016-68D1-42FF-B4B5-4B1240B492F0}" presName="sibTrans" presStyleCnt="0"/>
      <dgm:spPr/>
    </dgm:pt>
    <dgm:pt modelId="{41DCB096-C59E-4242-B356-97B1ACB05CB6}" type="pres">
      <dgm:prSet presAssocID="{391E982E-E3DA-4BBE-8503-1A5AEAD883AC}" presName="compNode" presStyleCnt="0"/>
      <dgm:spPr/>
    </dgm:pt>
    <dgm:pt modelId="{87D8E8BD-863B-4661-8B05-CFD7D2EB7A10}" type="pres">
      <dgm:prSet presAssocID="{391E982E-E3DA-4BBE-8503-1A5AEAD883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5C871A-9F1F-40F8-B93A-CAC3EBCFC886}" type="pres">
      <dgm:prSet presAssocID="{391E982E-E3DA-4BBE-8503-1A5AEAD883AC}" presName="iconSpace" presStyleCnt="0"/>
      <dgm:spPr/>
    </dgm:pt>
    <dgm:pt modelId="{8A882C8E-9A43-4EB9-B848-2BFABB5ABC85}" type="pres">
      <dgm:prSet presAssocID="{391E982E-E3DA-4BBE-8503-1A5AEAD883AC}" presName="parTx" presStyleLbl="revTx" presStyleIdx="2" presStyleCnt="6">
        <dgm:presLayoutVars>
          <dgm:chMax val="0"/>
          <dgm:chPref val="0"/>
        </dgm:presLayoutVars>
      </dgm:prSet>
      <dgm:spPr/>
    </dgm:pt>
    <dgm:pt modelId="{7813DE45-59FA-4C3E-B8DF-AD30B913AAE9}" type="pres">
      <dgm:prSet presAssocID="{391E982E-E3DA-4BBE-8503-1A5AEAD883AC}" presName="txSpace" presStyleCnt="0"/>
      <dgm:spPr/>
    </dgm:pt>
    <dgm:pt modelId="{B9B74B2E-181F-4931-A138-1F37C9353718}" type="pres">
      <dgm:prSet presAssocID="{391E982E-E3DA-4BBE-8503-1A5AEAD883AC}" presName="desTx" presStyleLbl="revTx" presStyleIdx="3" presStyleCnt="6">
        <dgm:presLayoutVars/>
      </dgm:prSet>
      <dgm:spPr/>
    </dgm:pt>
    <dgm:pt modelId="{DEE48C15-2054-40BD-9958-7BB4BB14D47F}" type="pres">
      <dgm:prSet presAssocID="{F617E6C5-85A6-4905-857E-C12383139FEA}" presName="sibTrans" presStyleCnt="0"/>
      <dgm:spPr/>
    </dgm:pt>
    <dgm:pt modelId="{FD7DF506-BFE8-491A-83FF-084A93838476}" type="pres">
      <dgm:prSet presAssocID="{8411F424-4AD7-413C-9EA7-B646250D6B22}" presName="compNode" presStyleCnt="0"/>
      <dgm:spPr/>
    </dgm:pt>
    <dgm:pt modelId="{D7AF71CD-6292-42F2-BF4F-BD40AC4A7425}" type="pres">
      <dgm:prSet presAssocID="{8411F424-4AD7-413C-9EA7-B646250D6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AEA5C3A-F801-4870-91FF-58158C70A51E}" type="pres">
      <dgm:prSet presAssocID="{8411F424-4AD7-413C-9EA7-B646250D6B22}" presName="iconSpace" presStyleCnt="0"/>
      <dgm:spPr/>
    </dgm:pt>
    <dgm:pt modelId="{B50DC51D-43B3-4417-B536-369E58484B95}" type="pres">
      <dgm:prSet presAssocID="{8411F424-4AD7-413C-9EA7-B646250D6B22}" presName="parTx" presStyleLbl="revTx" presStyleIdx="4" presStyleCnt="6">
        <dgm:presLayoutVars>
          <dgm:chMax val="0"/>
          <dgm:chPref val="0"/>
        </dgm:presLayoutVars>
      </dgm:prSet>
      <dgm:spPr/>
    </dgm:pt>
    <dgm:pt modelId="{26C63889-73EC-4CBE-AA20-851A5F2F4DF5}" type="pres">
      <dgm:prSet presAssocID="{8411F424-4AD7-413C-9EA7-B646250D6B22}" presName="txSpace" presStyleCnt="0"/>
      <dgm:spPr/>
    </dgm:pt>
    <dgm:pt modelId="{B4257F5E-8575-48E0-AEB8-218FBF3D3BD3}" type="pres">
      <dgm:prSet presAssocID="{8411F424-4AD7-413C-9EA7-B646250D6B22}" presName="desTx" presStyleLbl="revTx" presStyleIdx="5" presStyleCnt="6">
        <dgm:presLayoutVars/>
      </dgm:prSet>
      <dgm:spPr/>
    </dgm:pt>
  </dgm:ptLst>
  <dgm:cxnLst>
    <dgm:cxn modelId="{FA250215-1691-4358-BD23-76A5B2D86B70}" type="presOf" srcId="{EBE8C4E9-9B8E-45A0-B11D-12FA9A77DC74}" destId="{289A72CC-CE58-4EEE-96CD-CDEB0B0B01C7}" srcOrd="0" destOrd="0" presId="urn:microsoft.com/office/officeart/2018/5/layout/CenteredIconLabelDescriptionList"/>
    <dgm:cxn modelId="{8B717B17-8F53-451E-B5FF-797905675CE6}" type="presOf" srcId="{64AC18C9-32FB-427F-92E2-7A1AB8B68547}" destId="{E74DE5E4-FA8D-42F6-A77A-B3AEAC5ECAD8}" srcOrd="0" destOrd="1" presId="urn:microsoft.com/office/officeart/2018/5/layout/CenteredIconLabelDescriptionList"/>
    <dgm:cxn modelId="{910A0E2C-A60D-42FC-8463-28DCD4E35772}" type="presOf" srcId="{803EE23D-8EDB-47C3-9362-99E6A06635D4}" destId="{E74DE5E4-FA8D-42F6-A77A-B3AEAC5ECAD8}" srcOrd="0" destOrd="0" presId="urn:microsoft.com/office/officeart/2018/5/layout/CenteredIconLabelDescriptionList"/>
    <dgm:cxn modelId="{AE66762E-6E12-48F6-B0B6-5D266A59341A}" type="presOf" srcId="{655F1582-BD01-4D5E-BA53-FF7EADAE16DA}" destId="{E74DE5E4-FA8D-42F6-A77A-B3AEAC5ECAD8}" srcOrd="0" destOrd="2" presId="urn:microsoft.com/office/officeart/2018/5/layout/CenteredIconLabelDescriptionList"/>
    <dgm:cxn modelId="{146B785C-2466-40EC-B6E6-7BD45BEC57D4}" srcId="{5EDF4B80-F570-4E40-BA09-668B5C1637E0}" destId="{8411F424-4AD7-413C-9EA7-B646250D6B22}" srcOrd="2" destOrd="0" parTransId="{3E9E5096-5915-409B-A4C1-DD5BBF9B842C}" sibTransId="{3023E7CC-744C-4057-A619-143512991CAD}"/>
    <dgm:cxn modelId="{B7CBB169-ECB9-4629-9BFE-2FE7E3CB2840}" type="presOf" srcId="{8411F424-4AD7-413C-9EA7-B646250D6B22}" destId="{B50DC51D-43B3-4417-B536-369E58484B95}" srcOrd="0" destOrd="0" presId="urn:microsoft.com/office/officeart/2018/5/layout/CenteredIconLabelDescriptionList"/>
    <dgm:cxn modelId="{FE32954F-620E-458A-A165-79B22E3B93C6}" srcId="{EBE8C4E9-9B8E-45A0-B11D-12FA9A77DC74}" destId="{803EE23D-8EDB-47C3-9362-99E6A06635D4}" srcOrd="0" destOrd="0" parTransId="{F5EB9D2B-9120-4718-AC9F-BEDAB6A9302B}" sibTransId="{693DF980-3E50-481F-84E6-8F2546B47895}"/>
    <dgm:cxn modelId="{C93FCE6F-C410-4367-B673-1356D29553A8}" srcId="{8411F424-4AD7-413C-9EA7-B646250D6B22}" destId="{1180C0C9-B160-4B5B-9914-EA82E1765AE9}" srcOrd="0" destOrd="0" parTransId="{91BEDCF0-162A-4D37-A168-5F7915CA607F}" sibTransId="{3BADEB1C-5E56-4F32-A271-53813CDFCF14}"/>
    <dgm:cxn modelId="{0BB41773-842A-4BE2-9333-03902A6F1EE2}" type="presOf" srcId="{1180C0C9-B160-4B5B-9914-EA82E1765AE9}" destId="{B4257F5E-8575-48E0-AEB8-218FBF3D3BD3}" srcOrd="0" destOrd="0" presId="urn:microsoft.com/office/officeart/2018/5/layout/CenteredIconLabelDescriptionList"/>
    <dgm:cxn modelId="{8551CC79-A008-481E-881B-2DAB1D678686}" srcId="{5EDF4B80-F570-4E40-BA09-668B5C1637E0}" destId="{EBE8C4E9-9B8E-45A0-B11D-12FA9A77DC74}" srcOrd="0" destOrd="0" parTransId="{3FA87649-C5BC-44FE-9E95-5D87D69527B1}" sibTransId="{9E089016-68D1-42FF-B4B5-4B1240B492F0}"/>
    <dgm:cxn modelId="{5CA4F48A-0824-4110-9947-0749A14E5D02}" srcId="{391E982E-E3DA-4BBE-8503-1A5AEAD883AC}" destId="{9C5D6860-196D-40A1-932D-9B907AAD8676}" srcOrd="0" destOrd="0" parTransId="{0E86672D-0387-462A-8993-EC3E551D592A}" sibTransId="{F025BD4E-A705-4755-A7F1-E1E4CEFE0BD0}"/>
    <dgm:cxn modelId="{220B3590-69C3-4A2F-9A00-8207BA96AF19}" srcId="{EBE8C4E9-9B8E-45A0-B11D-12FA9A77DC74}" destId="{64AC18C9-32FB-427F-92E2-7A1AB8B68547}" srcOrd="1" destOrd="0" parTransId="{A580C1B7-6C65-40BC-8FFD-0AC4D237F3C1}" sibTransId="{BE60AE5B-8A26-4AB7-A959-CEA259454241}"/>
    <dgm:cxn modelId="{5657CF97-10AA-4A11-8641-76D967F50801}" type="presOf" srcId="{391E982E-E3DA-4BBE-8503-1A5AEAD883AC}" destId="{8A882C8E-9A43-4EB9-B848-2BFABB5ABC85}" srcOrd="0" destOrd="0" presId="urn:microsoft.com/office/officeart/2018/5/layout/CenteredIconLabelDescriptionList"/>
    <dgm:cxn modelId="{133919A1-2C1C-4D44-A584-7331D6A41C4D}" type="presOf" srcId="{9C5D6860-196D-40A1-932D-9B907AAD8676}" destId="{B9B74B2E-181F-4931-A138-1F37C9353718}" srcOrd="0" destOrd="0" presId="urn:microsoft.com/office/officeart/2018/5/layout/CenteredIconLabelDescriptionList"/>
    <dgm:cxn modelId="{4D4655A1-88AC-476A-A096-05EC7A8A8DE3}" srcId="{EBE8C4E9-9B8E-45A0-B11D-12FA9A77DC74}" destId="{655F1582-BD01-4D5E-BA53-FF7EADAE16DA}" srcOrd="2" destOrd="0" parTransId="{44F39320-C88F-41A0-99B4-7B9502CA3263}" sibTransId="{5ABCB499-B186-41C7-B232-783A7A46FE70}"/>
    <dgm:cxn modelId="{F748BFAC-0627-42BF-A664-81E1DB29C51A}" type="presOf" srcId="{BEB3501D-5CDA-4459-A358-309D0136F0DC}" destId="{B4257F5E-8575-48E0-AEB8-218FBF3D3BD3}" srcOrd="0" destOrd="1" presId="urn:microsoft.com/office/officeart/2018/5/layout/CenteredIconLabelDescriptionList"/>
    <dgm:cxn modelId="{3C4D80B2-CF18-470D-AEB8-4DDF2BC5A7F7}" type="presOf" srcId="{5EDF4B80-F570-4E40-BA09-668B5C1637E0}" destId="{6C69BBE5-3798-437D-8E37-39463E9455A8}" srcOrd="0" destOrd="0" presId="urn:microsoft.com/office/officeart/2018/5/layout/CenteredIconLabelDescriptionList"/>
    <dgm:cxn modelId="{579ED0DC-2209-4F96-9C07-D587F1FCFC27}" srcId="{8411F424-4AD7-413C-9EA7-B646250D6B22}" destId="{BEB3501D-5CDA-4459-A358-309D0136F0DC}" srcOrd="1" destOrd="0" parTransId="{A649E920-B163-4721-8C02-91B58F0C4D59}" sibTransId="{5DC74AB2-E618-4984-9A6D-BC6A792C98A1}"/>
    <dgm:cxn modelId="{A6C2BCEE-D30A-45F3-BB49-CD455FF2D357}" srcId="{5EDF4B80-F570-4E40-BA09-668B5C1637E0}" destId="{391E982E-E3DA-4BBE-8503-1A5AEAD883AC}" srcOrd="1" destOrd="0" parTransId="{578164C8-BADA-4F04-9C8A-DCDCFA27D610}" sibTransId="{F617E6C5-85A6-4905-857E-C12383139FEA}"/>
    <dgm:cxn modelId="{53239BD3-93DB-40B3-9764-F814A8AE8768}" type="presParOf" srcId="{6C69BBE5-3798-437D-8E37-39463E9455A8}" destId="{E232CCD2-2AAD-4190-8521-934C0C45E729}" srcOrd="0" destOrd="0" presId="urn:microsoft.com/office/officeart/2018/5/layout/CenteredIconLabelDescriptionList"/>
    <dgm:cxn modelId="{D30938C6-E914-4C1C-ADA6-29DBD6207A37}" type="presParOf" srcId="{E232CCD2-2AAD-4190-8521-934C0C45E729}" destId="{E86910FF-8282-43CC-A8E9-6F96BEAA40A5}" srcOrd="0" destOrd="0" presId="urn:microsoft.com/office/officeart/2018/5/layout/CenteredIconLabelDescriptionList"/>
    <dgm:cxn modelId="{57A4F374-57E5-4572-8354-C5A3CBA0F37E}" type="presParOf" srcId="{E232CCD2-2AAD-4190-8521-934C0C45E729}" destId="{B47B866C-97C5-4211-8DA8-F3BAC4C9019A}" srcOrd="1" destOrd="0" presId="urn:microsoft.com/office/officeart/2018/5/layout/CenteredIconLabelDescriptionList"/>
    <dgm:cxn modelId="{C0A3D01D-5B35-407E-A366-BF9EA885DE8E}" type="presParOf" srcId="{E232CCD2-2AAD-4190-8521-934C0C45E729}" destId="{289A72CC-CE58-4EEE-96CD-CDEB0B0B01C7}" srcOrd="2" destOrd="0" presId="urn:microsoft.com/office/officeart/2018/5/layout/CenteredIconLabelDescriptionList"/>
    <dgm:cxn modelId="{99C4D027-5A5C-436A-8373-D595C96CB0BC}" type="presParOf" srcId="{E232CCD2-2AAD-4190-8521-934C0C45E729}" destId="{27E61F9F-04AE-4696-A2B9-EEBCA918EC00}" srcOrd="3" destOrd="0" presId="urn:microsoft.com/office/officeart/2018/5/layout/CenteredIconLabelDescriptionList"/>
    <dgm:cxn modelId="{3D47B812-B247-4046-A176-878A59D24444}" type="presParOf" srcId="{E232CCD2-2AAD-4190-8521-934C0C45E729}" destId="{E74DE5E4-FA8D-42F6-A77A-B3AEAC5ECAD8}" srcOrd="4" destOrd="0" presId="urn:microsoft.com/office/officeart/2018/5/layout/CenteredIconLabelDescriptionList"/>
    <dgm:cxn modelId="{1FE92CC5-3C9E-4AE6-82B2-3D18C68E577D}" type="presParOf" srcId="{6C69BBE5-3798-437D-8E37-39463E9455A8}" destId="{E65CEFA2-8994-4224-A2EA-EE60439DD544}" srcOrd="1" destOrd="0" presId="urn:microsoft.com/office/officeart/2018/5/layout/CenteredIconLabelDescriptionList"/>
    <dgm:cxn modelId="{0F5D3FBF-B437-4FA0-8FAF-5A69150C620D}" type="presParOf" srcId="{6C69BBE5-3798-437D-8E37-39463E9455A8}" destId="{41DCB096-C59E-4242-B356-97B1ACB05CB6}" srcOrd="2" destOrd="0" presId="urn:microsoft.com/office/officeart/2018/5/layout/CenteredIconLabelDescriptionList"/>
    <dgm:cxn modelId="{FC77FEB0-BF2C-4B56-A3B6-E66F03B3E3FE}" type="presParOf" srcId="{41DCB096-C59E-4242-B356-97B1ACB05CB6}" destId="{87D8E8BD-863B-4661-8B05-CFD7D2EB7A10}" srcOrd="0" destOrd="0" presId="urn:microsoft.com/office/officeart/2018/5/layout/CenteredIconLabelDescriptionList"/>
    <dgm:cxn modelId="{F2DFD9E9-21EB-415D-A00F-DBDED1D4A185}" type="presParOf" srcId="{41DCB096-C59E-4242-B356-97B1ACB05CB6}" destId="{D85C871A-9F1F-40F8-B93A-CAC3EBCFC886}" srcOrd="1" destOrd="0" presId="urn:microsoft.com/office/officeart/2018/5/layout/CenteredIconLabelDescriptionList"/>
    <dgm:cxn modelId="{EBD899E1-8C1F-41A3-A1AF-2B0FF04C34D3}" type="presParOf" srcId="{41DCB096-C59E-4242-B356-97B1ACB05CB6}" destId="{8A882C8E-9A43-4EB9-B848-2BFABB5ABC85}" srcOrd="2" destOrd="0" presId="urn:microsoft.com/office/officeart/2018/5/layout/CenteredIconLabelDescriptionList"/>
    <dgm:cxn modelId="{1E1082F8-D76F-455F-A310-DB6745E41322}" type="presParOf" srcId="{41DCB096-C59E-4242-B356-97B1ACB05CB6}" destId="{7813DE45-59FA-4C3E-B8DF-AD30B913AAE9}" srcOrd="3" destOrd="0" presId="urn:microsoft.com/office/officeart/2018/5/layout/CenteredIconLabelDescriptionList"/>
    <dgm:cxn modelId="{A7D1A7F5-EFCC-47A9-AC71-F4C291A49B94}" type="presParOf" srcId="{41DCB096-C59E-4242-B356-97B1ACB05CB6}" destId="{B9B74B2E-181F-4931-A138-1F37C9353718}" srcOrd="4" destOrd="0" presId="urn:microsoft.com/office/officeart/2018/5/layout/CenteredIconLabelDescriptionList"/>
    <dgm:cxn modelId="{BC0281FF-AB6E-4E9B-9160-9DFA2DEF59D5}" type="presParOf" srcId="{6C69BBE5-3798-437D-8E37-39463E9455A8}" destId="{DEE48C15-2054-40BD-9958-7BB4BB14D47F}" srcOrd="3" destOrd="0" presId="urn:microsoft.com/office/officeart/2018/5/layout/CenteredIconLabelDescriptionList"/>
    <dgm:cxn modelId="{FD409D91-42CD-4BCB-82A4-F6BD796C4245}" type="presParOf" srcId="{6C69BBE5-3798-437D-8E37-39463E9455A8}" destId="{FD7DF506-BFE8-491A-83FF-084A93838476}" srcOrd="4" destOrd="0" presId="urn:microsoft.com/office/officeart/2018/5/layout/CenteredIconLabelDescriptionList"/>
    <dgm:cxn modelId="{F89A64E3-FED7-4B14-8BBE-29CDB07426DE}" type="presParOf" srcId="{FD7DF506-BFE8-491A-83FF-084A93838476}" destId="{D7AF71CD-6292-42F2-BF4F-BD40AC4A7425}" srcOrd="0" destOrd="0" presId="urn:microsoft.com/office/officeart/2018/5/layout/CenteredIconLabelDescriptionList"/>
    <dgm:cxn modelId="{63ABD13D-342C-442B-88A9-87728A198488}" type="presParOf" srcId="{FD7DF506-BFE8-491A-83FF-084A93838476}" destId="{AAEA5C3A-F801-4870-91FF-58158C70A51E}" srcOrd="1" destOrd="0" presId="urn:microsoft.com/office/officeart/2018/5/layout/CenteredIconLabelDescriptionList"/>
    <dgm:cxn modelId="{EA1D1D55-D9A6-4EA8-B5C0-94C84A2081B8}" type="presParOf" srcId="{FD7DF506-BFE8-491A-83FF-084A93838476}" destId="{B50DC51D-43B3-4417-B536-369E58484B95}" srcOrd="2" destOrd="0" presId="urn:microsoft.com/office/officeart/2018/5/layout/CenteredIconLabelDescriptionList"/>
    <dgm:cxn modelId="{C2340A36-86BE-49CA-A0C7-17F1D0FB2989}" type="presParOf" srcId="{FD7DF506-BFE8-491A-83FF-084A93838476}" destId="{26C63889-73EC-4CBE-AA20-851A5F2F4DF5}" srcOrd="3" destOrd="0" presId="urn:microsoft.com/office/officeart/2018/5/layout/CenteredIconLabelDescriptionList"/>
    <dgm:cxn modelId="{B5F324FF-F7EE-4877-892F-282C2145D8D4}" type="presParOf" srcId="{FD7DF506-BFE8-491A-83FF-084A93838476}" destId="{B4257F5E-8575-48E0-AEB8-218FBF3D3BD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B27D0-4033-4DA0-B925-6D5C4C168F3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3BBE6-E10B-4F8B-837A-9FF86923E4AF}">
      <dgm:prSet/>
      <dgm:spPr/>
      <dgm:t>
        <a:bodyPr/>
        <a:lstStyle/>
        <a:p>
          <a:r>
            <a:rPr lang="en-US" dirty="0"/>
            <a:t>List1: 31, 68, 42, 1, 23, 78</a:t>
          </a:r>
        </a:p>
      </dgm:t>
    </dgm:pt>
    <dgm:pt modelId="{D2B7EFAC-3197-44D2-AFB4-D3ED94E34CA8}" type="parTrans" cxnId="{04AD5072-D02A-4CC1-A804-B22DEF17295C}">
      <dgm:prSet/>
      <dgm:spPr/>
      <dgm:t>
        <a:bodyPr/>
        <a:lstStyle/>
        <a:p>
          <a:endParaRPr lang="en-US"/>
        </a:p>
      </dgm:t>
    </dgm:pt>
    <dgm:pt modelId="{AAB8561E-2FB2-4404-BE3A-63156AE74D37}" type="sibTrans" cxnId="{04AD5072-D02A-4CC1-A804-B22DEF17295C}">
      <dgm:prSet/>
      <dgm:spPr/>
      <dgm:t>
        <a:bodyPr/>
        <a:lstStyle/>
        <a:p>
          <a:endParaRPr lang="en-US"/>
        </a:p>
      </dgm:t>
    </dgm:pt>
    <dgm:pt modelId="{75E757F6-E516-4D41-B7F3-A2726FC9EC34}">
      <dgm:prSet/>
      <dgm:spPr/>
      <dgm:t>
        <a:bodyPr/>
        <a:lstStyle/>
        <a:p>
          <a:r>
            <a:rPr lang="en-US" dirty="0"/>
            <a:t>List2: 10, 50, 100, 200, 300, 400</a:t>
          </a:r>
        </a:p>
      </dgm:t>
    </dgm:pt>
    <dgm:pt modelId="{732019FF-B984-4E01-BA31-BD5C4D1D9820}" type="parTrans" cxnId="{B02F6A3F-EDA7-4B18-B137-8811ACED597C}">
      <dgm:prSet/>
      <dgm:spPr/>
      <dgm:t>
        <a:bodyPr/>
        <a:lstStyle/>
        <a:p>
          <a:endParaRPr lang="en-US"/>
        </a:p>
      </dgm:t>
    </dgm:pt>
    <dgm:pt modelId="{20FBF2B3-D4D5-4ED4-9CBE-C2F7DB5B748B}" type="sibTrans" cxnId="{B02F6A3F-EDA7-4B18-B137-8811ACED597C}">
      <dgm:prSet/>
      <dgm:spPr/>
      <dgm:t>
        <a:bodyPr/>
        <a:lstStyle/>
        <a:p>
          <a:endParaRPr lang="en-US"/>
        </a:p>
      </dgm:t>
    </dgm:pt>
    <dgm:pt modelId="{350D2E9D-0F8F-4228-8337-4B1DDC0DE73A}">
      <dgm:prSet/>
      <dgm:spPr/>
      <dgm:t>
        <a:bodyPr/>
        <a:lstStyle/>
        <a:p>
          <a:r>
            <a:rPr lang="en-US" dirty="0"/>
            <a:t>Sort all the two lists in an ascending as well as descending order. </a:t>
          </a:r>
        </a:p>
      </dgm:t>
    </dgm:pt>
    <dgm:pt modelId="{56C099C5-1A79-4AD5-8986-BAAF492161F7}" type="parTrans" cxnId="{90986E34-A66C-4874-B6EB-65052D1532D8}">
      <dgm:prSet/>
      <dgm:spPr/>
      <dgm:t>
        <a:bodyPr/>
        <a:lstStyle/>
        <a:p>
          <a:endParaRPr lang="en-US"/>
        </a:p>
      </dgm:t>
    </dgm:pt>
    <dgm:pt modelId="{03EEE3B2-D18F-434D-924F-F467A24CCFCF}" type="sibTrans" cxnId="{90986E34-A66C-4874-B6EB-65052D1532D8}">
      <dgm:prSet/>
      <dgm:spPr/>
      <dgm:t>
        <a:bodyPr/>
        <a:lstStyle/>
        <a:p>
          <a:endParaRPr lang="en-US"/>
        </a:p>
      </dgm:t>
    </dgm:pt>
    <dgm:pt modelId="{4766DC9F-3F74-44E7-9478-5D7A35A947FD}" type="pres">
      <dgm:prSet presAssocID="{3D4B27D0-4033-4DA0-B925-6D5C4C168F3B}" presName="linear" presStyleCnt="0">
        <dgm:presLayoutVars>
          <dgm:animLvl val="lvl"/>
          <dgm:resizeHandles val="exact"/>
        </dgm:presLayoutVars>
      </dgm:prSet>
      <dgm:spPr/>
    </dgm:pt>
    <dgm:pt modelId="{614BBA6C-2EDC-4347-BB26-CE6596BD81CB}" type="pres">
      <dgm:prSet presAssocID="{D663BBE6-E10B-4F8B-837A-9FF86923E4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DA992E-BB2B-4622-A8E0-518A0DA454B7}" type="pres">
      <dgm:prSet presAssocID="{AAB8561E-2FB2-4404-BE3A-63156AE74D37}" presName="spacer" presStyleCnt="0"/>
      <dgm:spPr/>
    </dgm:pt>
    <dgm:pt modelId="{F656B774-235A-42C2-9F50-5653455D7E06}" type="pres">
      <dgm:prSet presAssocID="{75E757F6-E516-4D41-B7F3-A2726FC9E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247C43-38CC-4A8D-9C37-230EAF8F2AA7}" type="pres">
      <dgm:prSet presAssocID="{20FBF2B3-D4D5-4ED4-9CBE-C2F7DB5B748B}" presName="spacer" presStyleCnt="0"/>
      <dgm:spPr/>
    </dgm:pt>
    <dgm:pt modelId="{ADF24BE9-FAE4-45B6-9B0D-365F87A60ED9}" type="pres">
      <dgm:prSet presAssocID="{350D2E9D-0F8F-4228-8337-4B1DDC0DE7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1F5D0D-7521-4FD6-9F97-94C2A8673D20}" type="presOf" srcId="{D663BBE6-E10B-4F8B-837A-9FF86923E4AF}" destId="{614BBA6C-2EDC-4347-BB26-CE6596BD81CB}" srcOrd="0" destOrd="0" presId="urn:microsoft.com/office/officeart/2005/8/layout/vList2"/>
    <dgm:cxn modelId="{E7C37231-763A-44A3-AC59-4669C16074F1}" type="presOf" srcId="{3D4B27D0-4033-4DA0-B925-6D5C4C168F3B}" destId="{4766DC9F-3F74-44E7-9478-5D7A35A947FD}" srcOrd="0" destOrd="0" presId="urn:microsoft.com/office/officeart/2005/8/layout/vList2"/>
    <dgm:cxn modelId="{90986E34-A66C-4874-B6EB-65052D1532D8}" srcId="{3D4B27D0-4033-4DA0-B925-6D5C4C168F3B}" destId="{350D2E9D-0F8F-4228-8337-4B1DDC0DE73A}" srcOrd="2" destOrd="0" parTransId="{56C099C5-1A79-4AD5-8986-BAAF492161F7}" sibTransId="{03EEE3B2-D18F-434D-924F-F467A24CCFCF}"/>
    <dgm:cxn modelId="{B02F6A3F-EDA7-4B18-B137-8811ACED597C}" srcId="{3D4B27D0-4033-4DA0-B925-6D5C4C168F3B}" destId="{75E757F6-E516-4D41-B7F3-A2726FC9EC34}" srcOrd="1" destOrd="0" parTransId="{732019FF-B984-4E01-BA31-BD5C4D1D9820}" sibTransId="{20FBF2B3-D4D5-4ED4-9CBE-C2F7DB5B748B}"/>
    <dgm:cxn modelId="{04AD5072-D02A-4CC1-A804-B22DEF17295C}" srcId="{3D4B27D0-4033-4DA0-B925-6D5C4C168F3B}" destId="{D663BBE6-E10B-4F8B-837A-9FF86923E4AF}" srcOrd="0" destOrd="0" parTransId="{D2B7EFAC-3197-44D2-AFB4-D3ED94E34CA8}" sibTransId="{AAB8561E-2FB2-4404-BE3A-63156AE74D37}"/>
    <dgm:cxn modelId="{3EB2FAA3-1680-4A96-9214-3C88877B494F}" type="presOf" srcId="{350D2E9D-0F8F-4228-8337-4B1DDC0DE73A}" destId="{ADF24BE9-FAE4-45B6-9B0D-365F87A60ED9}" srcOrd="0" destOrd="0" presId="urn:microsoft.com/office/officeart/2005/8/layout/vList2"/>
    <dgm:cxn modelId="{F0B71BE7-88A9-4674-8282-E19BBF8FF2DF}" type="presOf" srcId="{75E757F6-E516-4D41-B7F3-A2726FC9EC34}" destId="{F656B774-235A-42C2-9F50-5653455D7E06}" srcOrd="0" destOrd="0" presId="urn:microsoft.com/office/officeart/2005/8/layout/vList2"/>
    <dgm:cxn modelId="{6232C93E-BA9D-46A1-BAE9-896B4B35F9AE}" type="presParOf" srcId="{4766DC9F-3F74-44E7-9478-5D7A35A947FD}" destId="{614BBA6C-2EDC-4347-BB26-CE6596BD81CB}" srcOrd="0" destOrd="0" presId="urn:microsoft.com/office/officeart/2005/8/layout/vList2"/>
    <dgm:cxn modelId="{AF29F873-B495-41BF-93F3-EC305A8C174F}" type="presParOf" srcId="{4766DC9F-3F74-44E7-9478-5D7A35A947FD}" destId="{7FDA992E-BB2B-4622-A8E0-518A0DA454B7}" srcOrd="1" destOrd="0" presId="urn:microsoft.com/office/officeart/2005/8/layout/vList2"/>
    <dgm:cxn modelId="{061CF8F1-C98B-4A42-94FB-1D42A882E199}" type="presParOf" srcId="{4766DC9F-3F74-44E7-9478-5D7A35A947FD}" destId="{F656B774-235A-42C2-9F50-5653455D7E06}" srcOrd="2" destOrd="0" presId="urn:microsoft.com/office/officeart/2005/8/layout/vList2"/>
    <dgm:cxn modelId="{26255AEF-5224-4321-8367-FC62D0D63275}" type="presParOf" srcId="{4766DC9F-3F74-44E7-9478-5D7A35A947FD}" destId="{F1247C43-38CC-4A8D-9C37-230EAF8F2AA7}" srcOrd="3" destOrd="0" presId="urn:microsoft.com/office/officeart/2005/8/layout/vList2"/>
    <dgm:cxn modelId="{F609FFBD-6D14-407C-8E7C-DC405E13D272}" type="presParOf" srcId="{4766DC9F-3F74-44E7-9478-5D7A35A947FD}" destId="{ADF24BE9-FAE4-45B6-9B0D-365F87A60E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910FF-8282-43CC-A8E9-6F96BEAA40A5}">
      <dsp:nvSpPr>
        <dsp:cNvPr id="0" name=""/>
        <dsp:cNvSpPr/>
      </dsp:nvSpPr>
      <dsp:spPr>
        <a:xfrm>
          <a:off x="1107626" y="665979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72CC-CE58-4EEE-96CD-CDEB0B0B01C7}">
      <dsp:nvSpPr>
        <dsp:cNvPr id="0" name=""/>
        <dsp:cNvSpPr/>
      </dsp:nvSpPr>
      <dsp:spPr>
        <a:xfrm>
          <a:off x="1153" y="1987399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Swapping is a basic procedure:</a:t>
          </a:r>
        </a:p>
      </dsp:txBody>
      <dsp:txXfrm>
        <a:off x="1153" y="1987399"/>
        <a:ext cx="3404531" cy="510679"/>
      </dsp:txXfrm>
    </dsp:sp>
    <dsp:sp modelId="{E74DE5E4-FA8D-42F6-A77A-B3AEAC5ECAD8}">
      <dsp:nvSpPr>
        <dsp:cNvPr id="0" name=""/>
        <dsp:cNvSpPr/>
      </dsp:nvSpPr>
      <dsp:spPr>
        <a:xfrm>
          <a:off x="1153" y="2558466"/>
          <a:ext cx="3404531" cy="1126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Compare two items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Are they are incorrectly ordered than we desire?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Swap their positions to get the desired order</a:t>
          </a:r>
        </a:p>
      </dsp:txBody>
      <dsp:txXfrm>
        <a:off x="1153" y="2558466"/>
        <a:ext cx="3404531" cy="1126891"/>
      </dsp:txXfrm>
    </dsp:sp>
    <dsp:sp modelId="{87D8E8BD-863B-4661-8B05-CFD7D2EB7A10}">
      <dsp:nvSpPr>
        <dsp:cNvPr id="0" name=""/>
        <dsp:cNvSpPr/>
      </dsp:nvSpPr>
      <dsp:spPr>
        <a:xfrm>
          <a:off x="5107950" y="665979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82C8E-9A43-4EB9-B848-2BFABB5ABC85}">
      <dsp:nvSpPr>
        <dsp:cNvPr id="0" name=""/>
        <dsp:cNvSpPr/>
      </dsp:nvSpPr>
      <dsp:spPr>
        <a:xfrm>
          <a:off x="4001477" y="1987399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Sorting Algorithms are:</a:t>
          </a:r>
        </a:p>
      </dsp:txBody>
      <dsp:txXfrm>
        <a:off x="4001477" y="1987399"/>
        <a:ext cx="3404531" cy="510679"/>
      </dsp:txXfrm>
    </dsp:sp>
    <dsp:sp modelId="{B9B74B2E-181F-4931-A138-1F37C9353718}">
      <dsp:nvSpPr>
        <dsp:cNvPr id="0" name=""/>
        <dsp:cNvSpPr/>
      </dsp:nvSpPr>
      <dsp:spPr>
        <a:xfrm>
          <a:off x="4001477" y="2558466"/>
          <a:ext cx="3404531" cy="1126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Various ways that use the swap step to sort given list of elements</a:t>
          </a:r>
        </a:p>
      </dsp:txBody>
      <dsp:txXfrm>
        <a:off x="4001477" y="2558466"/>
        <a:ext cx="3404531" cy="1126891"/>
      </dsp:txXfrm>
    </dsp:sp>
    <dsp:sp modelId="{D7AF71CD-6292-42F2-BF4F-BD40AC4A7425}">
      <dsp:nvSpPr>
        <dsp:cNvPr id="0" name=""/>
        <dsp:cNvSpPr/>
      </dsp:nvSpPr>
      <dsp:spPr>
        <a:xfrm>
          <a:off x="9108274" y="665979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DC51D-43B3-4417-B536-369E58484B95}">
      <dsp:nvSpPr>
        <dsp:cNvPr id="0" name=""/>
        <dsp:cNvSpPr/>
      </dsp:nvSpPr>
      <dsp:spPr>
        <a:xfrm>
          <a:off x="8001802" y="1987399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Algorithm</a:t>
          </a:r>
        </a:p>
      </dsp:txBody>
      <dsp:txXfrm>
        <a:off x="8001802" y="1987399"/>
        <a:ext cx="3404531" cy="510679"/>
      </dsp:txXfrm>
    </dsp:sp>
    <dsp:sp modelId="{B4257F5E-8575-48E0-AEB8-218FBF3D3BD3}">
      <dsp:nvSpPr>
        <dsp:cNvPr id="0" name=""/>
        <dsp:cNvSpPr/>
      </dsp:nvSpPr>
      <dsp:spPr>
        <a:xfrm>
          <a:off x="8001802" y="2558466"/>
          <a:ext cx="3404531" cy="1126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Uses the “swap step” going from bottom to top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Repeats till all items are ordered (sorted)</a:t>
          </a:r>
        </a:p>
      </dsp:txBody>
      <dsp:txXfrm>
        <a:off x="8001802" y="2558466"/>
        <a:ext cx="3404531" cy="1126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BA6C-2EDC-4347-BB26-CE6596BD81CB}">
      <dsp:nvSpPr>
        <dsp:cNvPr id="0" name=""/>
        <dsp:cNvSpPr/>
      </dsp:nvSpPr>
      <dsp:spPr>
        <a:xfrm>
          <a:off x="0" y="4586"/>
          <a:ext cx="6263640" cy="17665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List1: 31, 68, 42, 1, 23, 78</a:t>
          </a:r>
        </a:p>
      </dsp:txBody>
      <dsp:txXfrm>
        <a:off x="86236" y="90822"/>
        <a:ext cx="6091168" cy="1594086"/>
      </dsp:txXfrm>
    </dsp:sp>
    <dsp:sp modelId="{F656B774-235A-42C2-9F50-5653455D7E06}">
      <dsp:nvSpPr>
        <dsp:cNvPr id="0" name=""/>
        <dsp:cNvSpPr/>
      </dsp:nvSpPr>
      <dsp:spPr>
        <a:xfrm>
          <a:off x="0" y="1869064"/>
          <a:ext cx="6263640" cy="17665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List2: 10, 50, 100, 200, 300, 400</a:t>
          </a:r>
        </a:p>
      </dsp:txBody>
      <dsp:txXfrm>
        <a:off x="86236" y="1955300"/>
        <a:ext cx="6091168" cy="1594086"/>
      </dsp:txXfrm>
    </dsp:sp>
    <dsp:sp modelId="{ADF24BE9-FAE4-45B6-9B0D-365F87A60ED9}">
      <dsp:nvSpPr>
        <dsp:cNvPr id="0" name=""/>
        <dsp:cNvSpPr/>
      </dsp:nvSpPr>
      <dsp:spPr>
        <a:xfrm>
          <a:off x="0" y="3733543"/>
          <a:ext cx="6263640" cy="176655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Sort all the two lists in an ascending as well as descending order. </a:t>
          </a:r>
        </a:p>
      </dsp:txBody>
      <dsp:txXfrm>
        <a:off x="86236" y="3819779"/>
        <a:ext cx="6091168" cy="1594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4072A-84F7-4A44-9244-327F631789D3}" type="datetimeFigureOut">
              <a:rPr lang="en-IN" smtClean="0"/>
              <a:t>2020-07-28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978E9-31B1-4982-8585-27E1D27CE1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64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978E9-31B1-4982-8585-27E1D27CE1AB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58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08" y="274638"/>
            <a:ext cx="9130413" cy="50619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91108" y="1296543"/>
            <a:ext cx="11611947" cy="4857683"/>
          </a:xfrm>
          <a:prstGeom prst="rect">
            <a:avLst/>
          </a:prstGeom>
        </p:spPr>
        <p:txBody>
          <a:bodyPr/>
          <a:lstStyle>
            <a:lvl1pPr marL="387350" indent="-387350">
              <a:buFont typeface="Arial" panose="020B0604020202020204" pitchFamily="34" charset="0"/>
              <a:buChar char="•"/>
              <a:defRPr sz="2800" b="0" baseline="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24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0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800">
                <a:solidFill>
                  <a:schemeClr val="accent5"/>
                </a:solidFill>
                <a:latin typeface="Roboto Slab" pitchFamily="2" charset="0"/>
                <a:ea typeface="Roboto Slab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Class 6-IP-01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38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5EB-9B04-4E8C-9EF2-0DA9B036A105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8BDB-EAD4-4196-B44A-932FF135641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9CE3B-4336-4D13-83EB-944613BDB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3" b="10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7751B-8600-42FC-AD94-A735B3C60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8856058" cy="479701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rgbClr val="FFFFFF"/>
                </a:solidFill>
              </a:rPr>
              <a:t>Bubble Sort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8856059" cy="1336826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INTRODUCTION TO 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A1D4C05-C873-4FE1-B728-BDD01393D779}"/>
              </a:ext>
            </a:extLst>
          </p:cNvPr>
          <p:cNvGrpSpPr/>
          <p:nvPr/>
        </p:nvGrpSpPr>
        <p:grpSpPr>
          <a:xfrm>
            <a:off x="76200" y="156802"/>
            <a:ext cx="3748355" cy="6544395"/>
            <a:chOff x="1066800" y="-1"/>
            <a:chExt cx="3748355" cy="65443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313606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2708855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1551600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4243894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5387353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7212BD2-52D6-4A59-AD3A-4D8C876CD9E9}"/>
                </a:ext>
              </a:extLst>
            </p:cNvPr>
            <p:cNvCxnSpPr>
              <a:stCxn id="19" idx="6"/>
              <a:endCxn id="15" idx="6"/>
            </p:cNvCxnSpPr>
            <p:nvPr/>
          </p:nvCxnSpPr>
          <p:spPr>
            <a:xfrm>
              <a:off x="4635155" y="2168641"/>
              <a:ext cx="90000" cy="1247255"/>
            </a:xfrm>
            <a:prstGeom prst="curvedConnector3">
              <a:avLst>
                <a:gd name="adj1" fmla="val 1107438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D583E-EBFD-43CA-B4EB-77CFCBB33331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8E1D846-93C1-4738-854E-999F43AD13E4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0AA778-76F6-4DE7-B3C8-584798EA53AA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8762D-AC8B-41D9-B36D-4EE078C504D8}"/>
              </a:ext>
            </a:extLst>
          </p:cNvPr>
          <p:cNvSpPr/>
          <p:nvPr/>
        </p:nvSpPr>
        <p:spPr>
          <a:xfrm>
            <a:off x="9982200" y="3048000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14454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3552782-C661-47CB-8A69-9F508CF77EC2}"/>
              </a:ext>
            </a:extLst>
          </p:cNvPr>
          <p:cNvGrpSpPr/>
          <p:nvPr/>
        </p:nvGrpSpPr>
        <p:grpSpPr>
          <a:xfrm>
            <a:off x="76200" y="182488"/>
            <a:ext cx="3748355" cy="6493024"/>
            <a:chOff x="1066800" y="-1"/>
            <a:chExt cx="3748355" cy="649302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262235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1461600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2795761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4243894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5387353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9F1C0012-1ED1-4605-A0DF-9DE3C0D9D1C9}"/>
                </a:ext>
              </a:extLst>
            </p:cNvPr>
            <p:cNvCxnSpPr>
              <a:stCxn id="17" idx="6"/>
              <a:endCxn id="15" idx="6"/>
            </p:cNvCxnSpPr>
            <p:nvPr/>
          </p:nvCxnSpPr>
          <p:spPr>
            <a:xfrm>
              <a:off x="4365155" y="910440"/>
              <a:ext cx="360000" cy="1206830"/>
            </a:xfrm>
            <a:prstGeom prst="curvedConnector3">
              <a:avLst>
                <a:gd name="adj1" fmla="val 400376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807D73-1365-4DCA-8DE3-F87602022300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1702815-8A63-4FE9-BFE9-D6E30B31C246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7E26-A1B5-4B0E-B7A8-254E84A66A35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2899F6-8A14-40EE-B3CD-65357905B288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07292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E0266-D84A-4C42-B2B3-2497396C62FE}"/>
              </a:ext>
            </a:extLst>
          </p:cNvPr>
          <p:cNvGrpSpPr/>
          <p:nvPr/>
        </p:nvGrpSpPr>
        <p:grpSpPr>
          <a:xfrm>
            <a:off x="76200" y="182488"/>
            <a:ext cx="3748355" cy="6493024"/>
            <a:chOff x="1066800" y="-1"/>
            <a:chExt cx="3748355" cy="64930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0FCB1-695D-43CC-802E-02ABF4359DB8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E0FAB-32A2-4F73-A03F-E16A49D4E520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0760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BDD6E9-5DAB-40DB-9FCF-1E222D50D532}"/>
              </a:ext>
            </a:extLst>
          </p:cNvPr>
          <p:cNvGrpSpPr/>
          <p:nvPr/>
        </p:nvGrpSpPr>
        <p:grpSpPr>
          <a:xfrm>
            <a:off x="76200" y="174512"/>
            <a:ext cx="5175753" cy="6508976"/>
            <a:chOff x="1066800" y="-15953"/>
            <a:chExt cx="5175753" cy="65089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4628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ED5FD57D-87D0-4A59-8F6A-82EF2000E781}"/>
                </a:ext>
              </a:extLst>
            </p:cNvPr>
            <p:cNvCxnSpPr>
              <a:stCxn id="55" idx="6"/>
              <a:endCxn id="54" idx="6"/>
            </p:cNvCxnSpPr>
            <p:nvPr/>
          </p:nvCxnSpPr>
          <p:spPr>
            <a:xfrm flipH="1" flipV="1">
              <a:off x="5882553" y="4613612"/>
              <a:ext cx="90000" cy="1233459"/>
            </a:xfrm>
            <a:prstGeom prst="curvedConnector3">
              <a:avLst>
                <a:gd name="adj1" fmla="val -996022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0FCB1-695D-43CC-802E-02ABF4359DB8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E0FAB-32A2-4F73-A03F-E16A49D4E520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FEF53-24EF-442C-893D-5CAB82D46717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02636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143052-0270-419C-9F54-A67366D469B5}"/>
              </a:ext>
            </a:extLst>
          </p:cNvPr>
          <p:cNvGrpSpPr/>
          <p:nvPr/>
        </p:nvGrpSpPr>
        <p:grpSpPr>
          <a:xfrm>
            <a:off x="76200" y="174512"/>
            <a:ext cx="5175753" cy="6508976"/>
            <a:chOff x="1066800" y="-15953"/>
            <a:chExt cx="5175753" cy="65089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4628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DA570EA2-92C6-4052-A963-C4810D4A73F0}"/>
                </a:ext>
              </a:extLst>
            </p:cNvPr>
            <p:cNvCxnSpPr>
              <a:stCxn id="53" idx="6"/>
              <a:endCxn id="55" idx="6"/>
            </p:cNvCxnSpPr>
            <p:nvPr/>
          </p:nvCxnSpPr>
          <p:spPr>
            <a:xfrm flipH="1">
              <a:off x="5972553" y="3345479"/>
              <a:ext cx="90000" cy="1284085"/>
            </a:xfrm>
            <a:prstGeom prst="curvedConnector3">
              <a:avLst>
                <a:gd name="adj1" fmla="val -893281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884829C-A1C0-4AF2-ADAD-81FEBBD5D27D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D8F52-E03C-441C-BAB0-0ABCBC212CB2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814D3-63F2-4722-8272-C7EF92074F5C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62869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0E7B75-95F4-4DC9-805D-5BDBF98B4F6B}"/>
              </a:ext>
            </a:extLst>
          </p:cNvPr>
          <p:cNvGrpSpPr/>
          <p:nvPr/>
        </p:nvGrpSpPr>
        <p:grpSpPr>
          <a:xfrm>
            <a:off x="82047" y="174512"/>
            <a:ext cx="5175753" cy="6508976"/>
            <a:chOff x="1066800" y="-15953"/>
            <a:chExt cx="5175753" cy="65089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4628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18AC1BDC-85CA-4A13-82F9-EF3C14446474}"/>
                </a:ext>
              </a:extLst>
            </p:cNvPr>
            <p:cNvCxnSpPr>
              <a:stCxn id="52" idx="6"/>
              <a:endCxn id="53" idx="6"/>
            </p:cNvCxnSpPr>
            <p:nvPr/>
          </p:nvCxnSpPr>
          <p:spPr>
            <a:xfrm>
              <a:off x="5792553" y="2100034"/>
              <a:ext cx="270000" cy="1245445"/>
            </a:xfrm>
            <a:prstGeom prst="curvedConnector3">
              <a:avLst>
                <a:gd name="adj1" fmla="val 405371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5E09EEA-05E5-4944-83FD-49ACC266E13F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E1C42-A1D7-46F4-8E28-1BC535FBF1F1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D5713-3914-4908-82E1-5B408447AE4D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70617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A3C9566-A541-4189-A97C-4DB9D12AA537}"/>
              </a:ext>
            </a:extLst>
          </p:cNvPr>
          <p:cNvGrpSpPr/>
          <p:nvPr/>
        </p:nvGrpSpPr>
        <p:grpSpPr>
          <a:xfrm>
            <a:off x="76200" y="165005"/>
            <a:ext cx="5175753" cy="6527989"/>
            <a:chOff x="1066800" y="-15953"/>
            <a:chExt cx="5175753" cy="65279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555155" y="262235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066800" y="644408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4982553" y="281248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4982553" y="-15953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772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C572C-575D-43DE-970A-339274957B65}"/>
              </a:ext>
            </a:extLst>
          </p:cNvPr>
          <p:cNvGrpSpPr/>
          <p:nvPr/>
        </p:nvGrpSpPr>
        <p:grpSpPr>
          <a:xfrm>
            <a:off x="76200" y="165005"/>
            <a:ext cx="6644605" cy="6530380"/>
            <a:chOff x="76200" y="165005"/>
            <a:chExt cx="6644605" cy="65303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D90B566-7060-43AD-B25D-36B17AA63221}"/>
              </a:ext>
            </a:extLst>
          </p:cNvPr>
          <p:cNvCxnSpPr>
            <a:stCxn id="57" idx="6"/>
            <a:endCxn id="51" idx="6"/>
          </p:cNvCxnSpPr>
          <p:nvPr/>
        </p:nvCxnSpPr>
        <p:spPr>
          <a:xfrm flipH="1">
            <a:off x="6360805" y="4847878"/>
            <a:ext cx="90000" cy="1231346"/>
          </a:xfrm>
          <a:prstGeom prst="curvedConnector3">
            <a:avLst>
              <a:gd name="adj1" fmla="val -1384158"/>
            </a:avLst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9348C-7085-4C70-A62D-8806EC6312DE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 SWAP</a:t>
            </a:r>
          </a:p>
        </p:txBody>
      </p:sp>
    </p:spTree>
    <p:extLst>
      <p:ext uri="{BB962C8B-B14F-4D97-AF65-F5344CB8AC3E}">
        <p14:creationId xmlns:p14="http://schemas.microsoft.com/office/powerpoint/2010/main" val="376134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C572C-575D-43DE-970A-339274957B65}"/>
              </a:ext>
            </a:extLst>
          </p:cNvPr>
          <p:cNvGrpSpPr/>
          <p:nvPr/>
        </p:nvGrpSpPr>
        <p:grpSpPr>
          <a:xfrm>
            <a:off x="76200" y="165005"/>
            <a:ext cx="6644605" cy="6530380"/>
            <a:chOff x="76200" y="165005"/>
            <a:chExt cx="6644605" cy="65303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229E06B-A6C9-4CAA-B24C-06535681E918}"/>
              </a:ext>
            </a:extLst>
          </p:cNvPr>
          <p:cNvCxnSpPr>
            <a:stCxn id="48" idx="6"/>
            <a:endCxn id="57" idx="6"/>
          </p:cNvCxnSpPr>
          <p:nvPr/>
        </p:nvCxnSpPr>
        <p:spPr>
          <a:xfrm>
            <a:off x="6270805" y="3571774"/>
            <a:ext cx="180000" cy="1276104"/>
          </a:xfrm>
          <a:prstGeom prst="curvedConnector3">
            <a:avLst>
              <a:gd name="adj1" fmla="val 626551"/>
            </a:avLst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8DB2DE-67FA-4D57-BF34-A852C4E3D1C4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53825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C572C-575D-43DE-970A-339274957B65}"/>
              </a:ext>
            </a:extLst>
          </p:cNvPr>
          <p:cNvGrpSpPr/>
          <p:nvPr/>
        </p:nvGrpSpPr>
        <p:grpSpPr>
          <a:xfrm>
            <a:off x="76200" y="165005"/>
            <a:ext cx="6644605" cy="6530380"/>
            <a:chOff x="76200" y="165005"/>
            <a:chExt cx="6644605" cy="65303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050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5464-747A-4B11-BEE2-EFAEFAE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Which container does store more water ?</a:t>
            </a:r>
            <a:endParaRPr lang="en-IN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5E17541-E4F8-4132-B912-A26434538B5A}"/>
              </a:ext>
            </a:extLst>
          </p:cNvPr>
          <p:cNvSpPr txBox="1">
            <a:spLocks/>
          </p:cNvSpPr>
          <p:nvPr/>
        </p:nvSpPr>
        <p:spPr>
          <a:xfrm>
            <a:off x="685800" y="1049314"/>
            <a:ext cx="8686800" cy="556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28FE38-F14C-48CD-AE7F-61F412CF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60293"/>
              </p:ext>
            </p:extLst>
          </p:nvPr>
        </p:nvGraphicFramePr>
        <p:xfrm>
          <a:off x="2026795" y="1295400"/>
          <a:ext cx="8128000" cy="51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028336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797038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20541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3040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53520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91783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26F1AC1-F7C8-4202-9B0C-2607DC42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44" y="1445892"/>
            <a:ext cx="294844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A38C08-FAB7-4FF8-9917-616C6E83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12" y="4055175"/>
            <a:ext cx="833836" cy="9717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FBB6B2-CCD5-491D-A2E6-1EDE19C3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02" y="5343782"/>
            <a:ext cx="564838" cy="971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3B1C83-7481-484C-9FAF-1E3AE62C2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230" y="2975209"/>
            <a:ext cx="304800" cy="6143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19B7A8-A04A-423E-BBC7-31EA7FC1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258" y="1442483"/>
            <a:ext cx="294844" cy="838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F45CF-975E-48D4-A4E4-8E39A81C2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144" y="2971800"/>
            <a:ext cx="304800" cy="6143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78C27A-4DA7-478F-9FCE-E022069B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63" y="4103693"/>
            <a:ext cx="833836" cy="971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077217-CC96-4E09-B843-8F0C7508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409" y="1491001"/>
            <a:ext cx="294844" cy="838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C1BC8F-5D70-493C-ADE5-AB0FBF5F7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295" y="3020318"/>
            <a:ext cx="304800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3E7CB-A477-4E9E-8A96-B9BDA3A1E99C}"/>
              </a:ext>
            </a:extLst>
          </p:cNvPr>
          <p:cNvGrpSpPr/>
          <p:nvPr/>
        </p:nvGrpSpPr>
        <p:grpSpPr>
          <a:xfrm>
            <a:off x="76200" y="145992"/>
            <a:ext cx="8145548" cy="6549393"/>
            <a:chOff x="76200" y="145992"/>
            <a:chExt cx="8145548" cy="65493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39D7B8-9309-4A7F-990E-4D7879F8FE72}"/>
                </a:ext>
              </a:extLst>
            </p:cNvPr>
            <p:cNvGrpSpPr/>
            <p:nvPr/>
          </p:nvGrpSpPr>
          <p:grpSpPr>
            <a:xfrm>
              <a:off x="6961748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B4AE17-63AD-41A8-8B66-8DDF0FCA0589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EDF2D4-7429-44AC-B2FA-AC9F48EF637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F1D3F8-E382-444F-A034-2F6A7C84534B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2192ED-82C1-4C92-8D3D-D9ED1D0C2F62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F653914-8213-4FE2-8983-3FE77ACE82EA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A687C3D-2BDB-4358-A36A-8BEFE86B1B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488884-B822-4D86-B37A-97661382BB7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33B7F54-1BF3-48B5-99F7-BC0FAD0C1115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48023E-C181-4ED7-91FF-857F49FE96C2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CCD9FA6-5F76-49D2-80C3-235E217CAA26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702603-13A5-4EB3-8068-AA0CD1521FC5}"/>
                </a:ext>
              </a:extLst>
            </p:cNvPr>
            <p:cNvSpPr/>
            <p:nvPr/>
          </p:nvSpPr>
          <p:spPr>
            <a:xfrm>
              <a:off x="6961748" y="145992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4</a:t>
              </a:r>
            </a:p>
          </p:txBody>
        </p:sp>
      </p:grp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3F962B4-53D8-4757-B3CD-716F69673E4D}"/>
              </a:ext>
            </a:extLst>
          </p:cNvPr>
          <p:cNvCxnSpPr>
            <a:stCxn id="68" idx="6"/>
            <a:endCxn id="66" idx="6"/>
          </p:cNvCxnSpPr>
          <p:nvPr/>
        </p:nvCxnSpPr>
        <p:spPr>
          <a:xfrm flipH="1" flipV="1">
            <a:off x="7771748" y="4767714"/>
            <a:ext cx="90000" cy="1290106"/>
          </a:xfrm>
          <a:prstGeom prst="curvedConnector3">
            <a:avLst>
              <a:gd name="adj1" fmla="val -1155842"/>
            </a:avLst>
          </a:prstGeom>
          <a:ln w="762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479A4-3186-4C24-937D-3475F78CB735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40621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E2CFA3-566C-474E-9988-7736E508DDEA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D533D-4BA8-402A-A8BC-B9F6B056F7E9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3E7CB-A477-4E9E-8A96-B9BDA3A1E99C}"/>
              </a:ext>
            </a:extLst>
          </p:cNvPr>
          <p:cNvGrpSpPr/>
          <p:nvPr/>
        </p:nvGrpSpPr>
        <p:grpSpPr>
          <a:xfrm>
            <a:off x="76200" y="145992"/>
            <a:ext cx="8145548" cy="6549393"/>
            <a:chOff x="76200" y="145992"/>
            <a:chExt cx="8145548" cy="654939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2564555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182031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2795761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4243894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5387353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76200" y="825366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AA630C-F02B-469F-8091-1DC5AA56AD74}"/>
                </a:ext>
              </a:extLst>
            </p:cNvPr>
            <p:cNvSpPr/>
            <p:nvPr/>
          </p:nvSpPr>
          <p:spPr>
            <a:xfrm>
              <a:off x="2564555" y="180957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3AA1696-4788-4C88-8F3A-D359EBCFFC23}"/>
                </a:ext>
              </a:extLst>
            </p:cNvPr>
            <p:cNvGrpSpPr/>
            <p:nvPr/>
          </p:nvGrpSpPr>
          <p:grpSpPr>
            <a:xfrm>
              <a:off x="3991953" y="4622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F27642-F276-4A2A-8D79-34E12CC4332B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CD30A07-E340-4AE1-BCFC-CD10E1F98E2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13004F8-1959-4209-A9B2-D3F46F499F8D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57FA9A-3D8F-4901-8EBC-312C7EB39D8E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FC2748-D45E-466A-BA38-716E3B305E73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5A11B9D-1B7B-4287-857E-D4DA4714DF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85A10CD-B4A4-4961-9443-A963D8A7FD89}"/>
                  </a:ext>
                </a:extLst>
              </p:cNvPr>
              <p:cNvSpPr/>
              <p:nvPr/>
            </p:nvSpPr>
            <p:spPr>
              <a:xfrm>
                <a:off x="1212000" y="3073742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9227736-C59E-4219-837E-4DF82EB26C6F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3326ACE-DC3F-426C-B355-C15FC31494F0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36F115-F511-4D6F-9063-4207BC9CA3F2}"/>
                  </a:ext>
                </a:extLst>
              </p:cNvPr>
              <p:cNvSpPr/>
              <p:nvPr/>
            </p:nvSpPr>
            <p:spPr>
              <a:xfrm>
                <a:off x="1032000" y="4169846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0FABA0-F199-4829-9B4F-7FE16249CE55}"/>
                </a:ext>
              </a:extLst>
            </p:cNvPr>
            <p:cNvSpPr/>
            <p:nvPr/>
          </p:nvSpPr>
          <p:spPr>
            <a:xfrm>
              <a:off x="3991953" y="165005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8F3C29-0F61-42FE-8A60-9563BBE6373B}"/>
                </a:ext>
              </a:extLst>
            </p:cNvPr>
            <p:cNvGrpSpPr/>
            <p:nvPr/>
          </p:nvGrpSpPr>
          <p:grpSpPr>
            <a:xfrm>
              <a:off x="5460805" y="464597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200A90-5B9F-4E78-A55E-AD2F436DC275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F9BD0-F5F8-4FDE-926B-137CC75B8428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DC9FD19-F4A3-49FA-BB1C-7122F79C6812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215896-4CEC-4CAD-893B-2B2C5DE48F79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B43A02-4F08-41D0-BF87-17D9DEC5C406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FA79F1-F120-472D-ABD1-7FF57B1EEC40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BABF68-BDCA-4926-ACEF-CEBD72C75B2E}"/>
                  </a:ext>
                </a:extLst>
              </p:cNvPr>
              <p:cNvSpPr/>
              <p:nvPr/>
            </p:nvSpPr>
            <p:spPr>
              <a:xfrm>
                <a:off x="1212000" y="4291086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C6B3453-681B-46FF-91F5-0F0B4B87BB47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90EB64D-B3F5-4C50-A24E-D1B614EF68DB}"/>
                  </a:ext>
                </a:extLst>
              </p:cNvPr>
              <p:cNvSpPr/>
              <p:nvPr/>
            </p:nvSpPr>
            <p:spPr>
              <a:xfrm>
                <a:off x="1122000" y="5491192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52DAC2-224C-4631-B77D-394CD222F90E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966DB-1DA0-4BDC-9A83-8C67B9B2B3C7}"/>
                </a:ext>
              </a:extLst>
            </p:cNvPr>
            <p:cNvSpPr/>
            <p:nvPr/>
          </p:nvSpPr>
          <p:spPr>
            <a:xfrm>
              <a:off x="5460805" y="167396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F39D7B8-9309-4A7F-990E-4D7879F8FE72}"/>
                </a:ext>
              </a:extLst>
            </p:cNvPr>
            <p:cNvGrpSpPr/>
            <p:nvPr/>
          </p:nvGrpSpPr>
          <p:grpSpPr>
            <a:xfrm>
              <a:off x="6961748" y="443193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5B4AE17-63AD-41A8-8B66-8DDF0FCA0589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EDF2D4-7429-44AC-B2FA-AC9F48EF6373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F1D3F8-E382-444F-A034-2F6A7C84534B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2192ED-82C1-4C92-8D3D-D9ED1D0C2F62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F653914-8213-4FE2-8983-3FE77ACE82EA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A687C3D-2BDB-4358-A36A-8BEFE86B1B5F}"/>
                  </a:ext>
                </a:extLst>
              </p:cNvPr>
              <p:cNvSpPr/>
              <p:nvPr/>
            </p:nvSpPr>
            <p:spPr>
              <a:xfrm>
                <a:off x="852000" y="236565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488884-B822-4D86-B37A-97661382BB7E}"/>
                  </a:ext>
                </a:extLst>
              </p:cNvPr>
              <p:cNvSpPr/>
              <p:nvPr/>
            </p:nvSpPr>
            <p:spPr>
              <a:xfrm>
                <a:off x="1212000" y="5567353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33B7F54-1BF3-48B5-99F7-BC0FAD0C1115}"/>
                  </a:ext>
                </a:extLst>
              </p:cNvPr>
              <p:cNvSpPr/>
              <p:nvPr/>
            </p:nvSpPr>
            <p:spPr>
              <a:xfrm>
                <a:off x="942000" y="161271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748023E-C181-4ED7-91FF-857F49FE96C2}"/>
                  </a:ext>
                </a:extLst>
              </p:cNvPr>
              <p:cNvSpPr/>
              <p:nvPr/>
            </p:nvSpPr>
            <p:spPr>
              <a:xfrm>
                <a:off x="1122000" y="4241503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CCD9FA6-5F76-49D2-80C3-235E217CAA26}"/>
                  </a:ext>
                </a:extLst>
              </p:cNvPr>
              <p:cNvSpPr/>
              <p:nvPr/>
            </p:nvSpPr>
            <p:spPr>
              <a:xfrm>
                <a:off x="1032000" y="2875509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702603-13A5-4EB3-8068-AA0CD1521FC5}"/>
                </a:ext>
              </a:extLst>
            </p:cNvPr>
            <p:cNvSpPr/>
            <p:nvPr/>
          </p:nvSpPr>
          <p:spPr>
            <a:xfrm>
              <a:off x="6961748" y="145992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16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20824A-1ED8-4940-B329-A676A9A803A9}"/>
              </a:ext>
            </a:extLst>
          </p:cNvPr>
          <p:cNvGrpSpPr/>
          <p:nvPr/>
        </p:nvGrpSpPr>
        <p:grpSpPr>
          <a:xfrm>
            <a:off x="266700" y="228600"/>
            <a:ext cx="11658600" cy="5579373"/>
            <a:chOff x="175198" y="59427"/>
            <a:chExt cx="11712002" cy="634137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E753F7E-352F-48ED-A88A-D95DEE9497EC}"/>
                </a:ext>
              </a:extLst>
            </p:cNvPr>
            <p:cNvGrpSpPr/>
            <p:nvPr/>
          </p:nvGrpSpPr>
          <p:grpSpPr>
            <a:xfrm>
              <a:off x="2057400" y="1600200"/>
              <a:ext cx="6705600" cy="4800600"/>
              <a:chOff x="1066800" y="313606"/>
              <a:chExt cx="855501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555155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066800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442913F-624F-439F-A411-69CDE7C7B8E8}"/>
                  </a:ext>
                </a:extLst>
              </p:cNvPr>
              <p:cNvSpPr/>
              <p:nvPr/>
            </p:nvSpPr>
            <p:spPr>
              <a:xfrm>
                <a:off x="3645155" y="381000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B3E144C-E240-4B11-B57C-8D253114301B}"/>
                  </a:ext>
                </a:extLst>
              </p:cNvPr>
              <p:cNvSpPr/>
              <p:nvPr/>
            </p:nvSpPr>
            <p:spPr>
              <a:xfrm>
                <a:off x="4005155" y="1985243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9168825-D957-4524-BBD0-1786E2F9EC8F}"/>
                  </a:ext>
                </a:extLst>
              </p:cNvPr>
              <p:cNvSpPr/>
              <p:nvPr/>
            </p:nvSpPr>
            <p:spPr>
              <a:xfrm>
                <a:off x="3735155" y="2946192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14F19DC-ABB6-4A31-B615-410298D53290}"/>
                  </a:ext>
                </a:extLst>
              </p:cNvPr>
              <p:cNvSpPr/>
              <p:nvPr/>
            </p:nvSpPr>
            <p:spPr>
              <a:xfrm>
                <a:off x="3915155" y="4359428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0167D6-A0B8-4514-9CE5-4842A557A223}"/>
                  </a:ext>
                </a:extLst>
              </p:cNvPr>
              <p:cNvSpPr/>
              <p:nvPr/>
            </p:nvSpPr>
            <p:spPr>
              <a:xfrm>
                <a:off x="3825155" y="5554394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E7485A-B675-468E-9F3D-45BA0A2A64EA}"/>
                  </a:ext>
                </a:extLst>
              </p:cNvPr>
              <p:cNvGrpSpPr/>
              <p:nvPr/>
            </p:nvGrpSpPr>
            <p:grpSpPr>
              <a:xfrm>
                <a:off x="5167692" y="313606"/>
                <a:ext cx="1260000" cy="6230788"/>
                <a:chOff x="5167692" y="313606"/>
                <a:chExt cx="1260000" cy="6230788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46F02EF-BD7D-480B-B954-4F44D7155267}"/>
                    </a:ext>
                  </a:extLst>
                </p:cNvPr>
                <p:cNvGrpSpPr/>
                <p:nvPr/>
              </p:nvGrpSpPr>
              <p:grpSpPr>
                <a:xfrm>
                  <a:off x="5167692" y="313606"/>
                  <a:ext cx="1260000" cy="6230788"/>
                  <a:chOff x="762000" y="146565"/>
                  <a:chExt cx="1260000" cy="6230788"/>
                </a:xfrm>
                <a:solidFill>
                  <a:schemeClr val="bg1"/>
                </a:solidFill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3BCF427-1723-46A7-92E1-79E47B4B83B2}"/>
                      </a:ext>
                    </a:extLst>
                  </p:cNvPr>
                  <p:cNvSpPr/>
                  <p:nvPr/>
                </p:nvSpPr>
                <p:spPr>
                  <a:xfrm>
                    <a:off x="762000" y="146565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A22062-FE74-4605-80D6-1A31E307B7F5}"/>
                      </a:ext>
                    </a:extLst>
                  </p:cNvPr>
                  <p:cNvSpPr/>
                  <p:nvPr/>
                </p:nvSpPr>
                <p:spPr>
                  <a:xfrm>
                    <a:off x="762000" y="137160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9528608-6147-4E45-BFEF-72BA5C867A1C}"/>
                      </a:ext>
                    </a:extLst>
                  </p:cNvPr>
                  <p:cNvSpPr/>
                  <p:nvPr/>
                </p:nvSpPr>
                <p:spPr>
                  <a:xfrm>
                    <a:off x="762000" y="262646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79E8B55-C9AC-4855-913E-CAD99247119B}"/>
                      </a:ext>
                    </a:extLst>
                  </p:cNvPr>
                  <p:cNvSpPr/>
                  <p:nvPr/>
                </p:nvSpPr>
                <p:spPr>
                  <a:xfrm>
                    <a:off x="762000" y="386249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EE9631D-407E-4F3A-B79D-EC30AF6582B0}"/>
                      </a:ext>
                    </a:extLst>
                  </p:cNvPr>
                  <p:cNvSpPr/>
                  <p:nvPr/>
                </p:nvSpPr>
                <p:spPr>
                  <a:xfrm>
                    <a:off x="762000" y="511735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934577F5-F975-4AC0-8CFA-862B39694BA9}"/>
                      </a:ext>
                    </a:extLst>
                  </p:cNvPr>
                  <p:cNvSpPr/>
                  <p:nvPr/>
                </p:nvSpPr>
                <p:spPr>
                  <a:xfrm>
                    <a:off x="942000" y="1551600"/>
                    <a:ext cx="900000" cy="90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F5216207-FFF6-4F67-B24B-C5A21727331E}"/>
                      </a:ext>
                    </a:extLst>
                  </p:cNvPr>
                  <p:cNvSpPr/>
                  <p:nvPr/>
                </p:nvSpPr>
                <p:spPr>
                  <a:xfrm>
                    <a:off x="1032000" y="4118791"/>
                    <a:ext cx="720000" cy="7200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BB3D4D0-3726-4824-B90D-80183B528E2E}"/>
                    </a:ext>
                  </a:extLst>
                </p:cNvPr>
                <p:cNvSpPr/>
                <p:nvPr/>
              </p:nvSpPr>
              <p:spPr>
                <a:xfrm>
                  <a:off x="5257692" y="388692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53079D2-CC86-46C8-B0E6-35B6D7371967}"/>
                    </a:ext>
                  </a:extLst>
                </p:cNvPr>
                <p:cNvSpPr/>
                <p:nvPr/>
              </p:nvSpPr>
              <p:spPr>
                <a:xfrm>
                  <a:off x="5617692" y="3235896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027004C-8ECE-4B71-9FB0-89B47C3914B2}"/>
                    </a:ext>
                  </a:extLst>
                </p:cNvPr>
                <p:cNvSpPr/>
                <p:nvPr/>
              </p:nvSpPr>
              <p:spPr>
                <a:xfrm>
                  <a:off x="5527692" y="5646962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DB6DAB-006F-4344-BC70-E37D8F4C2806}"/>
                  </a:ext>
                </a:extLst>
              </p:cNvPr>
              <p:cNvGrpSpPr/>
              <p:nvPr/>
            </p:nvGrpSpPr>
            <p:grpSpPr>
              <a:xfrm>
                <a:off x="6787692" y="313606"/>
                <a:ext cx="1260000" cy="6230788"/>
                <a:chOff x="5167692" y="313606"/>
                <a:chExt cx="1260000" cy="6230788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572EC38F-92FA-4CCC-BB21-7F2F21DD419F}"/>
                    </a:ext>
                  </a:extLst>
                </p:cNvPr>
                <p:cNvGrpSpPr/>
                <p:nvPr/>
              </p:nvGrpSpPr>
              <p:grpSpPr>
                <a:xfrm>
                  <a:off x="5167692" y="313606"/>
                  <a:ext cx="1260000" cy="6230788"/>
                  <a:chOff x="762000" y="146565"/>
                  <a:chExt cx="1260000" cy="6230788"/>
                </a:xfrm>
                <a:solidFill>
                  <a:schemeClr val="bg1"/>
                </a:solidFill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BA6A2F12-06EC-4ECD-8C78-B89AC18201A7}"/>
                      </a:ext>
                    </a:extLst>
                  </p:cNvPr>
                  <p:cNvSpPr/>
                  <p:nvPr/>
                </p:nvSpPr>
                <p:spPr>
                  <a:xfrm>
                    <a:off x="762000" y="146565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49249B0-F77D-4FAB-8CCF-115334DC698D}"/>
                      </a:ext>
                    </a:extLst>
                  </p:cNvPr>
                  <p:cNvSpPr/>
                  <p:nvPr/>
                </p:nvSpPr>
                <p:spPr>
                  <a:xfrm>
                    <a:off x="762000" y="137160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569F681C-B6C6-4BD5-9CF5-BC63D9A04F14}"/>
                      </a:ext>
                    </a:extLst>
                  </p:cNvPr>
                  <p:cNvSpPr/>
                  <p:nvPr/>
                </p:nvSpPr>
                <p:spPr>
                  <a:xfrm>
                    <a:off x="762000" y="262646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3B4B8DF0-2A95-43CA-9576-59C608F82C2B}"/>
                      </a:ext>
                    </a:extLst>
                  </p:cNvPr>
                  <p:cNvSpPr/>
                  <p:nvPr/>
                </p:nvSpPr>
                <p:spPr>
                  <a:xfrm>
                    <a:off x="762000" y="386249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4B5E4F5-49FE-4979-84B9-A954EA2EF0DD}"/>
                      </a:ext>
                    </a:extLst>
                  </p:cNvPr>
                  <p:cNvSpPr/>
                  <p:nvPr/>
                </p:nvSpPr>
                <p:spPr>
                  <a:xfrm>
                    <a:off x="762000" y="511735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75A6F161-C051-4D7F-B5D8-18E3381FC32D}"/>
                      </a:ext>
                    </a:extLst>
                  </p:cNvPr>
                  <p:cNvSpPr/>
                  <p:nvPr/>
                </p:nvSpPr>
                <p:spPr>
                  <a:xfrm>
                    <a:off x="942000" y="1551600"/>
                    <a:ext cx="900000" cy="90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4FB79179-4F41-4C6F-9AA6-1DB04CDC5B9B}"/>
                      </a:ext>
                    </a:extLst>
                  </p:cNvPr>
                  <p:cNvSpPr/>
                  <p:nvPr/>
                </p:nvSpPr>
                <p:spPr>
                  <a:xfrm>
                    <a:off x="1032000" y="2869151"/>
                    <a:ext cx="720000" cy="7200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0FE12D5-FDB7-445D-BCBC-732DBBB4C8D2}"/>
                    </a:ext>
                  </a:extLst>
                </p:cNvPr>
                <p:cNvSpPr/>
                <p:nvPr/>
              </p:nvSpPr>
              <p:spPr>
                <a:xfrm>
                  <a:off x="5257692" y="388692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3EBCEE5-6799-4801-B3EE-8BFC9C56D149}"/>
                    </a:ext>
                  </a:extLst>
                </p:cNvPr>
                <p:cNvSpPr/>
                <p:nvPr/>
              </p:nvSpPr>
              <p:spPr>
                <a:xfrm>
                  <a:off x="5617692" y="4449428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0B0ABEA-1D5B-4927-AA1A-09CED368E589}"/>
                    </a:ext>
                  </a:extLst>
                </p:cNvPr>
                <p:cNvSpPr/>
                <p:nvPr/>
              </p:nvSpPr>
              <p:spPr>
                <a:xfrm>
                  <a:off x="5527692" y="5646962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4D8B4B2-996F-41AC-ADBD-0D4F858050BC}"/>
                  </a:ext>
                </a:extLst>
              </p:cNvPr>
              <p:cNvGrpSpPr/>
              <p:nvPr/>
            </p:nvGrpSpPr>
            <p:grpSpPr>
              <a:xfrm>
                <a:off x="8361815" y="313606"/>
                <a:ext cx="1260000" cy="6230788"/>
                <a:chOff x="5167692" y="313606"/>
                <a:chExt cx="1260000" cy="6230788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12D6C896-5D12-463B-8E17-F556596CF9EB}"/>
                    </a:ext>
                  </a:extLst>
                </p:cNvPr>
                <p:cNvGrpSpPr/>
                <p:nvPr/>
              </p:nvGrpSpPr>
              <p:grpSpPr>
                <a:xfrm>
                  <a:off x="5167692" y="313606"/>
                  <a:ext cx="1260000" cy="6230788"/>
                  <a:chOff x="762000" y="146565"/>
                  <a:chExt cx="1260000" cy="6230788"/>
                </a:xfrm>
                <a:solidFill>
                  <a:schemeClr val="bg1"/>
                </a:solidFill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73172A64-173F-432E-A62D-0B4CAFCD551D}"/>
                      </a:ext>
                    </a:extLst>
                  </p:cNvPr>
                  <p:cNvSpPr/>
                  <p:nvPr/>
                </p:nvSpPr>
                <p:spPr>
                  <a:xfrm>
                    <a:off x="762000" y="146565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7943FFBA-26F9-4688-98D5-EA49C47B268F}"/>
                      </a:ext>
                    </a:extLst>
                  </p:cNvPr>
                  <p:cNvSpPr/>
                  <p:nvPr/>
                </p:nvSpPr>
                <p:spPr>
                  <a:xfrm>
                    <a:off x="762000" y="137160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084FE05F-E6A4-4B04-9E4B-41444F481635}"/>
                      </a:ext>
                    </a:extLst>
                  </p:cNvPr>
                  <p:cNvSpPr/>
                  <p:nvPr/>
                </p:nvSpPr>
                <p:spPr>
                  <a:xfrm>
                    <a:off x="762000" y="262646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6E40BF39-1CAB-41F3-A25F-EB15D00C7DA2}"/>
                      </a:ext>
                    </a:extLst>
                  </p:cNvPr>
                  <p:cNvSpPr/>
                  <p:nvPr/>
                </p:nvSpPr>
                <p:spPr>
                  <a:xfrm>
                    <a:off x="762000" y="3862490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9404B7C9-C113-48DF-8151-97841C9CCC88}"/>
                      </a:ext>
                    </a:extLst>
                  </p:cNvPr>
                  <p:cNvSpPr/>
                  <p:nvPr/>
                </p:nvSpPr>
                <p:spPr>
                  <a:xfrm>
                    <a:off x="762000" y="5117353"/>
                    <a:ext cx="1260000" cy="126000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 dirty="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B657ADDE-2D94-4D00-BDBB-A82733EE6DD9}"/>
                      </a:ext>
                    </a:extLst>
                  </p:cNvPr>
                  <p:cNvSpPr/>
                  <p:nvPr/>
                </p:nvSpPr>
                <p:spPr>
                  <a:xfrm>
                    <a:off x="942000" y="1551600"/>
                    <a:ext cx="900000" cy="90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0DC5E326-B9CE-43E5-9427-1DA87B434C39}"/>
                      </a:ext>
                    </a:extLst>
                  </p:cNvPr>
                  <p:cNvSpPr/>
                  <p:nvPr/>
                </p:nvSpPr>
                <p:spPr>
                  <a:xfrm>
                    <a:off x="1032000" y="2869151"/>
                    <a:ext cx="720000" cy="720000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</p:grp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92D1F67-45D4-4E3C-A7DC-87C640F313B1}"/>
                    </a:ext>
                  </a:extLst>
                </p:cNvPr>
                <p:cNvSpPr/>
                <p:nvPr/>
              </p:nvSpPr>
              <p:spPr>
                <a:xfrm>
                  <a:off x="5257692" y="388692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2C86A07-B4E0-4EC0-ACBA-C0DE5EAB0615}"/>
                    </a:ext>
                  </a:extLst>
                </p:cNvPr>
                <p:cNvSpPr/>
                <p:nvPr/>
              </p:nvSpPr>
              <p:spPr>
                <a:xfrm>
                  <a:off x="5617692" y="5736962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2D915F2C-9733-4700-9F55-6D45FA004101}"/>
                    </a:ext>
                  </a:extLst>
                </p:cNvPr>
                <p:cNvSpPr/>
                <p:nvPr/>
              </p:nvSpPr>
              <p:spPr>
                <a:xfrm>
                  <a:off x="5527692" y="4354849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1514C5-DD99-4BBE-8CB6-3B9709FD835E}"/>
                </a:ext>
              </a:extLst>
            </p:cNvPr>
            <p:cNvSpPr/>
            <p:nvPr/>
          </p:nvSpPr>
          <p:spPr>
            <a:xfrm>
              <a:off x="4007825" y="787323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1B5BE3-A4E2-4D89-AF00-807CAFE5EDBC}"/>
                </a:ext>
              </a:extLst>
            </p:cNvPr>
            <p:cNvSpPr/>
            <p:nvPr/>
          </p:nvSpPr>
          <p:spPr>
            <a:xfrm>
              <a:off x="5271765" y="792954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2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AAD54A-30C7-49D3-99FD-3CC22C1FBB85}"/>
                </a:ext>
              </a:extLst>
            </p:cNvPr>
            <p:cNvSpPr/>
            <p:nvPr/>
          </p:nvSpPr>
          <p:spPr>
            <a:xfrm>
              <a:off x="6535705" y="786894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3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4274FB8-C9CC-4024-A735-60459D8C5F70}"/>
                </a:ext>
              </a:extLst>
            </p:cNvPr>
            <p:cNvSpPr/>
            <p:nvPr/>
          </p:nvSpPr>
          <p:spPr>
            <a:xfrm>
              <a:off x="7704842" y="785597"/>
              <a:ext cx="987614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4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E8351E5-BDA5-437E-BFEE-BDFF3A804F6A}"/>
                </a:ext>
              </a:extLst>
            </p:cNvPr>
            <p:cNvSpPr/>
            <p:nvPr/>
          </p:nvSpPr>
          <p:spPr>
            <a:xfrm>
              <a:off x="3729760" y="457200"/>
              <a:ext cx="5261840" cy="10715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E94102E-16CA-4AE7-9459-FFB219FAE224}"/>
                </a:ext>
              </a:extLst>
            </p:cNvPr>
            <p:cNvSpPr/>
            <p:nvPr/>
          </p:nvSpPr>
          <p:spPr>
            <a:xfrm>
              <a:off x="9372600" y="1567440"/>
              <a:ext cx="2514600" cy="742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Iteration Number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666983-955B-48F0-8B83-F6547FFFAAF1}"/>
                </a:ext>
              </a:extLst>
            </p:cNvPr>
            <p:cNvSpPr/>
            <p:nvPr/>
          </p:nvSpPr>
          <p:spPr>
            <a:xfrm>
              <a:off x="1904999" y="1600200"/>
              <a:ext cx="1935947" cy="4800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0884D76-2A4F-4853-90B1-D240C672A128}"/>
                </a:ext>
              </a:extLst>
            </p:cNvPr>
            <p:cNvSpPr/>
            <p:nvPr/>
          </p:nvSpPr>
          <p:spPr>
            <a:xfrm>
              <a:off x="175198" y="59427"/>
              <a:ext cx="2292361" cy="73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Position of the value</a:t>
              </a:r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63E73A9A-5545-4B3D-8C7C-62563E40C70C}"/>
                </a:ext>
              </a:extLst>
            </p:cNvPr>
            <p:cNvCxnSpPr>
              <a:stCxn id="128" idx="4"/>
              <a:endCxn id="126" idx="1"/>
            </p:cNvCxnSpPr>
            <p:nvPr/>
          </p:nvCxnSpPr>
          <p:spPr>
            <a:xfrm rot="16200000" flipH="1">
              <a:off x="9416" y="2104917"/>
              <a:ext cx="3207546" cy="58362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or: Elbow 131">
              <a:extLst>
                <a:ext uri="{FF2B5EF4-FFF2-40B4-BE49-F238E27FC236}">
                  <a16:creationId xmlns:a16="http://schemas.microsoft.com/office/drawing/2014/main" id="{56A42C8C-BB24-4279-8261-AE9B16B972CC}"/>
                </a:ext>
              </a:extLst>
            </p:cNvPr>
            <p:cNvCxnSpPr>
              <a:cxnSpLocks/>
              <a:stCxn id="116" idx="3"/>
              <a:endCxn id="121" idx="0"/>
            </p:cNvCxnSpPr>
            <p:nvPr/>
          </p:nvCxnSpPr>
          <p:spPr>
            <a:xfrm>
              <a:off x="8991600" y="992953"/>
              <a:ext cx="1638300" cy="57448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879FA8EB-414A-44F1-AECD-C0753B3D246D}"/>
                </a:ext>
              </a:extLst>
            </p:cNvPr>
            <p:cNvSpPr/>
            <p:nvPr/>
          </p:nvSpPr>
          <p:spPr>
            <a:xfrm rot="10800000">
              <a:off x="8726503" y="2103191"/>
              <a:ext cx="1495721" cy="3778053"/>
            </a:xfrm>
            <a:prstGeom prst="leftBrace">
              <a:avLst>
                <a:gd name="adj1" fmla="val 58515"/>
                <a:gd name="adj2" fmla="val 5213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600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6B9E9D1-91C5-445B-B961-87A2E1E1EC03}"/>
                </a:ext>
              </a:extLst>
            </p:cNvPr>
            <p:cNvSpPr/>
            <p:nvPr/>
          </p:nvSpPr>
          <p:spPr>
            <a:xfrm>
              <a:off x="10222224" y="3562388"/>
              <a:ext cx="1524000" cy="7423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Sorted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873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Bubble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Bubble sort is a comparison-based sorting algorithm wherein comparing adjacent elements is a primitive operation</a:t>
            </a:r>
          </a:p>
          <a:p>
            <a:endParaRPr lang="en-US" dirty="0"/>
          </a:p>
          <a:p>
            <a:r>
              <a:rPr lang="en-US" dirty="0"/>
              <a:t>In a bubble sorting algorithm, the elements of the list "gradually 'bubble' (or rise) to their proper location in the array, like bubbles rising in a glass of soda"</a:t>
            </a:r>
          </a:p>
          <a:p>
            <a:endParaRPr lang="en-US" dirty="0"/>
          </a:p>
          <a:p>
            <a:r>
              <a:rPr lang="en-US" dirty="0"/>
              <a:t>When the biggest bubble floats to the top by means of compare and swap, </a:t>
            </a:r>
          </a:p>
          <a:p>
            <a:pPr lvl="1"/>
            <a:r>
              <a:rPr lang="en-US" dirty="0"/>
              <a:t>it means one round of sorting is completed and we mark “completed” on the top of the box</a:t>
            </a:r>
          </a:p>
          <a:p>
            <a:endParaRPr lang="en-US" dirty="0"/>
          </a:p>
          <a:p>
            <a:r>
              <a:rPr lang="en-US" dirty="0"/>
              <a:t>Bubble sort is a simple sorting algorithm that repeatedly steps through the list, </a:t>
            </a:r>
          </a:p>
          <a:p>
            <a:pPr lvl="1"/>
            <a:r>
              <a:rPr lang="en-US" dirty="0"/>
              <a:t>compares adjacent elements and swaps them if they are in the wrong order</a:t>
            </a:r>
          </a:p>
          <a:p>
            <a:pPr lvl="1"/>
            <a:r>
              <a:rPr lang="en-US" dirty="0"/>
              <a:t>The pass through the list is repeated until the list </a:t>
            </a:r>
            <a:r>
              <a:rPr lang="en-US"/>
              <a:t>is sorted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28AE-6886-4645-A788-1F4550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Practice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6140-92C8-473F-AC00-B2189402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have been given 5 random numbers.</a:t>
            </a:r>
          </a:p>
          <a:p>
            <a:endParaRPr lang="en-US" dirty="0"/>
          </a:p>
          <a:p>
            <a:r>
              <a:rPr lang="en-US" dirty="0"/>
              <a:t>Using Bubble Sort algorithm, arrange the numbers in a </a:t>
            </a:r>
            <a:r>
              <a:rPr lang="en-US" b="1" u="sng" dirty="0"/>
              <a:t>descending order</a:t>
            </a:r>
            <a:endParaRPr lang="en-IN" dirty="0"/>
          </a:p>
          <a:p>
            <a:endParaRPr lang="en-US" dirty="0"/>
          </a:p>
          <a:p>
            <a:r>
              <a:rPr lang="en-US" dirty="0"/>
              <a:t>Answer following questions based on your observations-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1. No of iterations =?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2. No of Steps taken to sort the given list of 5 numbers =?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475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B769-E98C-42F1-AC8F-2B744EE8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 dirty="0"/>
              <a:t>Individual Practice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B9DA7D-5126-42E0-B758-16E22AAAC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33508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1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2B09-C07F-47B2-98BC-8873971D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HOTS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28CA-20D8-4360-8436-797151DC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List1: </a:t>
            </a:r>
            <a:r>
              <a:rPr lang="en-US" b="1" u="sng" dirty="0"/>
              <a:t>40, 50, 60, 100, 20, 200</a:t>
            </a:r>
          </a:p>
          <a:p>
            <a:endParaRPr lang="en-US" b="1" dirty="0"/>
          </a:p>
          <a:p>
            <a:r>
              <a:rPr lang="en-US" b="1" dirty="0"/>
              <a:t>List2: </a:t>
            </a:r>
            <a:r>
              <a:rPr lang="en-US" b="1" u="sng" dirty="0"/>
              <a:t>17, 61, 134, -7, 27, 19</a:t>
            </a:r>
          </a:p>
          <a:p>
            <a:endParaRPr lang="en-US" b="1" dirty="0"/>
          </a:p>
          <a:p>
            <a:r>
              <a:rPr lang="en-US" b="1" dirty="0"/>
              <a:t>Sort the list in only one way (either ascending or descending) and think of how you can produce the list in the other way)</a:t>
            </a:r>
            <a:endParaRPr lang="en-IN" b="1" dirty="0"/>
          </a:p>
          <a:p>
            <a:endParaRPr lang="en-US" dirty="0"/>
          </a:p>
          <a:p>
            <a:r>
              <a:rPr lang="en-US" dirty="0"/>
              <a:t>In the above examples, </a:t>
            </a:r>
            <a:r>
              <a:rPr lang="en-US" b="1" u="sng" dirty="0"/>
              <a:t>List1</a:t>
            </a:r>
            <a:r>
              <a:rPr lang="en-US" b="1" dirty="0"/>
              <a:t>, and </a:t>
            </a:r>
            <a:r>
              <a:rPr lang="en-US" b="1" u="sng" dirty="0"/>
              <a:t>List2</a:t>
            </a:r>
            <a:r>
              <a:rPr lang="en-US" b="1" dirty="0"/>
              <a:t>, </a:t>
            </a:r>
            <a:r>
              <a:rPr lang="en-US" dirty="0"/>
              <a:t>which problem took highest number of iterations to sort.  </a:t>
            </a:r>
            <a:endParaRPr lang="en-IN" dirty="0"/>
          </a:p>
          <a:p>
            <a:endParaRPr lang="en-US" dirty="0"/>
          </a:p>
          <a:p>
            <a:r>
              <a:rPr lang="en-US" dirty="0"/>
              <a:t>Write why you think so in a few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23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8389-7284-49A9-B00C-AFD1D9F0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Some Questions to ponder…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C3F8-5C99-4B75-9E91-67EA0B0E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Which two elements are compared? </a:t>
            </a:r>
          </a:p>
          <a:p>
            <a:r>
              <a:rPr lang="en-US" b="1" dirty="0"/>
              <a:t>Explain in terms of their </a:t>
            </a:r>
            <a:r>
              <a:rPr lang="en-US" b="1" u="sng" dirty="0"/>
              <a:t>position</a:t>
            </a:r>
            <a:r>
              <a:rPr lang="en-US" b="1" dirty="0"/>
              <a:t>.</a:t>
            </a:r>
          </a:p>
          <a:p>
            <a:r>
              <a:rPr lang="en-US" b="1" dirty="0"/>
              <a:t>How many times did iterations happen?</a:t>
            </a:r>
          </a:p>
          <a:p>
            <a:r>
              <a:rPr lang="en-US" b="1" dirty="0"/>
              <a:t>No of comparisons during every sweep through the list of elements</a:t>
            </a:r>
          </a:p>
          <a:p>
            <a:r>
              <a:rPr lang="en-US" b="1" dirty="0"/>
              <a:t>Comparison Condition for sorting the list using Bubble Sort algorithm</a:t>
            </a:r>
          </a:p>
          <a:p>
            <a:pPr lvl="1"/>
            <a:r>
              <a:rPr lang="en-US" b="1" dirty="0"/>
              <a:t>Ascending Order</a:t>
            </a:r>
          </a:p>
          <a:p>
            <a:pPr lvl="1"/>
            <a:r>
              <a:rPr lang="en-US" b="1" dirty="0"/>
              <a:t>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227655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F1DFC-163D-4D17-BF73-950C2571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8606-6C79-4225-88B3-6BD0F808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Arrange the containers in order</a:t>
            </a:r>
            <a:endParaRPr lang="en-IN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F42D798D-0C26-4E81-90C1-3A5CCE613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83293"/>
              </p:ext>
            </p:extLst>
          </p:nvPr>
        </p:nvGraphicFramePr>
        <p:xfrm>
          <a:off x="2032000" y="1417638"/>
          <a:ext cx="8127999" cy="51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02833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7970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00561893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 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205419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Bottle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3040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535201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 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917838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3DD5297-30EE-408E-BCD7-683960DE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45" y="4090803"/>
            <a:ext cx="564838" cy="971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C0A7A-F36C-4AA6-99C0-9582B055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46" y="5435225"/>
            <a:ext cx="833836" cy="971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FE4C6B-ACE7-4259-A139-10193CE2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442" y="2959021"/>
            <a:ext cx="294844" cy="838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827BFC-6C64-4828-8630-361380DCA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99" y="1832676"/>
            <a:ext cx="304800" cy="6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Revision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A54488-0079-465C-917E-8691E85E697F}"/>
              </a:ext>
            </a:extLst>
          </p:cNvPr>
          <p:cNvGrpSpPr/>
          <p:nvPr/>
        </p:nvGrpSpPr>
        <p:grpSpPr>
          <a:xfrm>
            <a:off x="609600" y="1828800"/>
            <a:ext cx="10154292" cy="3985657"/>
            <a:chOff x="589908" y="1524000"/>
            <a:chExt cx="10154292" cy="3985657"/>
          </a:xfrm>
        </p:grpSpPr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ED8C4E3C-9A80-4315-BCE7-134D820880F0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1524000"/>
              <a:ext cx="8361444" cy="5688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itchFamily="34" charset="0"/>
                <a:buNone/>
              </a:pPr>
              <a:r>
                <a:rPr lang="en-US" dirty="0"/>
                <a:t>What did we do?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52091332-94D0-4248-9F52-75928B6A7C8A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2316693"/>
              <a:ext cx="9525000" cy="5688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87350" marR="0" lvl="0" indent="-2095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  <a:defRPr sz="2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1pPr>
              <a:lvl2pPr marL="685800" marR="0" lvl="1" indent="-762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Courier New"/>
                <a:buChar char="o"/>
                <a:defRPr sz="24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2pPr>
              <a:lvl3pPr marL="1143000" marR="0" lvl="2" indent="-101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❖"/>
                <a:defRPr sz="20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3pPr>
              <a:lvl4pPr marL="1600200" marR="0" lvl="3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✓"/>
                <a:defRPr sz="1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4pPr>
              <a:lvl5pPr marL="2057400" marR="0" lvl="4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514600" marR="0" lvl="5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971800" marR="0" lvl="6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429000" marR="0" lvl="7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886200" marR="0" lvl="8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/>
                <a:buNone/>
              </a:pPr>
              <a:r>
                <a:rPr lang="en-US" dirty="0">
                  <a:solidFill>
                    <a:schemeClr val="tx1"/>
                  </a:solidFill>
                </a:rPr>
                <a:t>We put the items through a test, or </a:t>
              </a:r>
              <a:r>
                <a:rPr lang="en-US" b="1" i="1" dirty="0">
                  <a:solidFill>
                    <a:schemeClr val="tx1"/>
                  </a:solidFill>
                </a:rPr>
                <a:t>comparison condition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17BEB06F-F75B-4CDB-A3D2-03E792CE679F}"/>
                </a:ext>
              </a:extLst>
            </p:cNvPr>
            <p:cNvSpPr txBox="1">
              <a:spLocks/>
            </p:cNvSpPr>
            <p:nvPr/>
          </p:nvSpPr>
          <p:spPr>
            <a:xfrm>
              <a:off x="609600" y="3109386"/>
              <a:ext cx="9906000" cy="65085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87350" marR="0" lvl="0" indent="-2095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  <a:defRPr sz="2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1pPr>
              <a:lvl2pPr marL="685800" marR="0" lvl="1" indent="-762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Courier New"/>
                <a:buChar char="o"/>
                <a:defRPr sz="24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2pPr>
              <a:lvl3pPr marL="1143000" marR="0" lvl="2" indent="-101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❖"/>
                <a:defRPr sz="20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3pPr>
              <a:lvl4pPr marL="1600200" marR="0" lvl="3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✓"/>
                <a:defRPr sz="1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4pPr>
              <a:lvl5pPr marL="2057400" marR="0" lvl="4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514600" marR="0" lvl="5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971800" marR="0" lvl="6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429000" marR="0" lvl="7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886200" marR="0" lvl="8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/>
                <a:buNone/>
              </a:pPr>
              <a:r>
                <a:rPr lang="en-US" dirty="0">
                  <a:solidFill>
                    <a:schemeClr val="tx1"/>
                  </a:solidFill>
                </a:rPr>
                <a:t>If these items passed the criteria, then we swapped them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F5B985BE-102C-44AF-9FC3-DA380CE2F88E}"/>
                </a:ext>
              </a:extLst>
            </p:cNvPr>
            <p:cNvSpPr txBox="1">
              <a:spLocks/>
            </p:cNvSpPr>
            <p:nvPr/>
          </p:nvSpPr>
          <p:spPr>
            <a:xfrm>
              <a:off x="589908" y="3984096"/>
              <a:ext cx="8361444" cy="65085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87350" marR="0" lvl="0" indent="-2095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  <a:defRPr sz="2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1pPr>
              <a:lvl2pPr marL="685800" marR="0" lvl="1" indent="-762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Courier New"/>
                <a:buChar char="o"/>
                <a:defRPr sz="24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2pPr>
              <a:lvl3pPr marL="1143000" marR="0" lvl="2" indent="-101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❖"/>
                <a:defRPr sz="20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3pPr>
              <a:lvl4pPr marL="1600200" marR="0" lvl="3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✓"/>
                <a:defRPr sz="1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4pPr>
              <a:lvl5pPr marL="2057400" marR="0" lvl="4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514600" marR="0" lvl="5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971800" marR="0" lvl="6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429000" marR="0" lvl="7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886200" marR="0" lvl="8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/>
                <a:buNone/>
              </a:pPr>
              <a:r>
                <a:rPr lang="en-US" i="1" dirty="0">
                  <a:solidFill>
                    <a:schemeClr val="tx1"/>
                  </a:solidFill>
                </a:rPr>
                <a:t>We have </a:t>
              </a:r>
              <a:r>
                <a:rPr lang="en-US" b="1" i="1" dirty="0">
                  <a:solidFill>
                    <a:schemeClr val="tx1"/>
                  </a:solidFill>
                </a:rPr>
                <a:t>SORTED</a:t>
              </a:r>
              <a:r>
                <a:rPr lang="en-US" i="1" dirty="0">
                  <a:solidFill>
                    <a:schemeClr val="tx1"/>
                  </a:solidFill>
                </a:rPr>
                <a:t> the items!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01F9240C-0CBD-4EC3-A2A6-BD2A96145516}"/>
                </a:ext>
              </a:extLst>
            </p:cNvPr>
            <p:cNvSpPr txBox="1">
              <a:spLocks/>
            </p:cNvSpPr>
            <p:nvPr/>
          </p:nvSpPr>
          <p:spPr>
            <a:xfrm>
              <a:off x="625862" y="4858804"/>
              <a:ext cx="10118338" cy="6508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87350" marR="0" lvl="0" indent="-20955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Arial"/>
                <a:buChar char="•"/>
                <a:defRPr sz="2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1pPr>
              <a:lvl2pPr marL="685800" marR="0" lvl="1" indent="-762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Courier New"/>
                <a:buChar char="o"/>
                <a:defRPr sz="24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2pPr>
              <a:lvl3pPr marL="1143000" marR="0" lvl="2" indent="-1016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❖"/>
                <a:defRPr sz="20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3pPr>
              <a:lvl4pPr marL="1600200" marR="0" lvl="3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5"/>
                </a:buClr>
                <a:buSzPct val="100000"/>
                <a:buFont typeface="Noto Sans Symbols"/>
                <a:buChar char="✓"/>
                <a:defRPr sz="1800" b="0" i="0" u="none" strike="noStrike" cap="none">
                  <a:solidFill>
                    <a:schemeClr val="accent5"/>
                  </a:solidFill>
                  <a:latin typeface="Roboto Slab"/>
                  <a:ea typeface="Roboto Slab"/>
                  <a:cs typeface="Roboto Slab"/>
                  <a:sym typeface="Roboto Slab"/>
                </a:defRPr>
              </a:lvl4pPr>
              <a:lvl5pPr marL="2057400" marR="0" lvl="4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514600" marR="0" lvl="5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2971800" marR="0" lvl="6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429000" marR="0" lvl="7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3886200" marR="0" lvl="8" indent="-11430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/>
                <a:buNone/>
              </a:pPr>
              <a:r>
                <a:rPr lang="en-US" dirty="0">
                  <a:solidFill>
                    <a:schemeClr val="tx1"/>
                  </a:solidFill>
                </a:rPr>
                <a:t>Arranging things according to a test is also called “</a:t>
              </a:r>
              <a:r>
                <a:rPr lang="en-US" b="1" i="1" dirty="0">
                  <a:solidFill>
                    <a:schemeClr val="tx1"/>
                  </a:solidFill>
                </a:rPr>
                <a:t>SORTING</a:t>
              </a:r>
              <a:r>
                <a:rPr lang="en-US" dirty="0">
                  <a:solidFill>
                    <a:schemeClr val="tx1"/>
                  </a:solidFill>
                </a:rPr>
                <a:t>”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Swapping</a:t>
            </a:r>
            <a:endParaRPr lang="en-GB" sz="5400" dirty="0"/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7A6FDD18-D6E6-4990-8E52-32705D095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395765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645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Sorting Numbered Balls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dirty="0"/>
              <a:t> We do several rounds of comparisons</a:t>
            </a:r>
            <a:endParaRPr lang="en-US" sz="1600" i="1" dirty="0"/>
          </a:p>
          <a:p>
            <a:pPr marL="298450" lvl="1" indent="0">
              <a:lnSpc>
                <a:spcPct val="170000"/>
              </a:lnSpc>
              <a:buNone/>
            </a:pPr>
            <a:r>
              <a:rPr lang="en-US" sz="1600" dirty="0"/>
              <a:t>We go from bottom to top each round, and call it a “</a:t>
            </a:r>
            <a:r>
              <a:rPr lang="en-US" sz="1600" i="1" dirty="0"/>
              <a:t>Sweep</a:t>
            </a:r>
            <a:r>
              <a:rPr lang="en-US" sz="1600" dirty="0"/>
              <a:t>”</a:t>
            </a:r>
          </a:p>
          <a:p>
            <a:pPr marL="298450" lvl="1" indent="0">
              <a:lnSpc>
                <a:spcPct val="170000"/>
              </a:lnSpc>
              <a:buNone/>
            </a:pPr>
            <a:r>
              <a:rPr lang="en-US" sz="1600" dirty="0"/>
              <a:t>We use the “Swapping” in pairs to:</a:t>
            </a:r>
          </a:p>
          <a:p>
            <a:pPr marL="755650" lvl="2" indent="0">
              <a:lnSpc>
                <a:spcPct val="170000"/>
              </a:lnSpc>
              <a:buNone/>
            </a:pPr>
            <a:r>
              <a:rPr lang="en-US" sz="1600" dirty="0"/>
              <a:t>Get the bigger number on top, or</a:t>
            </a:r>
          </a:p>
          <a:p>
            <a:pPr marL="755650" lvl="2" indent="0">
              <a:lnSpc>
                <a:spcPct val="170000"/>
              </a:lnSpc>
              <a:buNone/>
            </a:pPr>
            <a:r>
              <a:rPr lang="en-US" sz="1600" dirty="0"/>
              <a:t>Retain the positions if smaller ball is already at the bottom</a:t>
            </a:r>
          </a:p>
          <a:p>
            <a:pPr marL="298450" lvl="1" indent="0">
              <a:lnSpc>
                <a:spcPct val="170000"/>
              </a:lnSpc>
              <a:buNone/>
            </a:pPr>
            <a:r>
              <a:rPr lang="en-US" sz="1600" dirty="0"/>
              <a:t>We keep moving to the next pair to complete the round</a:t>
            </a:r>
          </a:p>
          <a:p>
            <a:pPr marL="755650" lvl="2" indent="0">
              <a:lnSpc>
                <a:spcPct val="170000"/>
              </a:lnSpc>
              <a:buNone/>
            </a:pPr>
            <a:r>
              <a:rPr lang="en-US" sz="1600" dirty="0"/>
              <a:t>We start from pair 1&amp;2, move to 2&amp;3, then 3&amp;4, and so forth</a:t>
            </a:r>
          </a:p>
          <a:p>
            <a:pPr marL="1212850" lvl="3" indent="0">
              <a:lnSpc>
                <a:spcPct val="170000"/>
              </a:lnSpc>
              <a:buNone/>
            </a:pP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endParaRPr lang="en-US" sz="1100" dirty="0">
              <a:sym typeface="Wingdings" panose="05000000000000000000" pitchFamily="2" charset="2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F04399-F66C-4DF7-B518-B9A0A4405F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/>
              <a:t>We repeat rounds (or sweeps from bottom to top)</a:t>
            </a:r>
          </a:p>
          <a:p>
            <a:pPr marL="298450" lvl="1" indent="0">
              <a:lnSpc>
                <a:spcPct val="170000"/>
              </a:lnSpc>
              <a:buNone/>
            </a:pPr>
            <a:r>
              <a:rPr lang="en-US" sz="1800" dirty="0"/>
              <a:t>Every sweep takes us closer to sorting the balls </a:t>
            </a:r>
          </a:p>
          <a:p>
            <a:pPr marL="298450" lvl="1" indent="0">
              <a:lnSpc>
                <a:spcPct val="170000"/>
              </a:lnSpc>
              <a:buNone/>
            </a:pPr>
            <a:r>
              <a:rPr lang="en-US" sz="1800" dirty="0"/>
              <a:t>At some point, we don’t need to swap positions</a:t>
            </a:r>
          </a:p>
          <a:p>
            <a:pPr marL="298450" lvl="1" indent="0">
              <a:lnSpc>
                <a:spcPct val="170000"/>
              </a:lnSpc>
              <a:buNone/>
            </a:pPr>
            <a:r>
              <a:rPr lang="en-US" sz="1800" dirty="0"/>
              <a:t>We will know we are done when that happens</a:t>
            </a:r>
          </a:p>
          <a:p>
            <a:pPr marL="1212850" lvl="3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/>
              <a:t>It is easy. Let us check it out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/>
              <a:t>Given list of elements is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1800" dirty="0">
                <a:sym typeface="Wingdings" panose="05000000000000000000" pitchFamily="2" charset="2"/>
              </a:rPr>
              <a:t>[9, 4, 3, 6, 2]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8750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687E6D3-67D8-4140-A391-E36793D0B2ED}"/>
              </a:ext>
            </a:extLst>
          </p:cNvPr>
          <p:cNvGrpSpPr/>
          <p:nvPr/>
        </p:nvGrpSpPr>
        <p:grpSpPr>
          <a:xfrm>
            <a:off x="76200" y="337910"/>
            <a:ext cx="3748355" cy="6230788"/>
            <a:chOff x="1321645" y="313606"/>
            <a:chExt cx="3748355" cy="62307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CE71AA-2FE2-4894-B0F0-9BEE525EC53A}"/>
                </a:ext>
              </a:extLst>
            </p:cNvPr>
            <p:cNvGrpSpPr/>
            <p:nvPr/>
          </p:nvGrpSpPr>
          <p:grpSpPr>
            <a:xfrm>
              <a:off x="3810000" y="313606"/>
              <a:ext cx="1260000" cy="6230788"/>
              <a:chOff x="762000" y="146565"/>
              <a:chExt cx="1260000" cy="6230788"/>
            </a:xfrm>
            <a:solidFill>
              <a:schemeClr val="bg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ACBF53-B235-40B0-A10C-7EDCE0AE2583}"/>
                  </a:ext>
                </a:extLst>
              </p:cNvPr>
              <p:cNvSpPr/>
              <p:nvPr/>
            </p:nvSpPr>
            <p:spPr>
              <a:xfrm>
                <a:off x="762000" y="146565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AD6B11-C4C0-4930-BCD0-DC7CD5CBF05C}"/>
                  </a:ext>
                </a:extLst>
              </p:cNvPr>
              <p:cNvSpPr/>
              <p:nvPr/>
            </p:nvSpPr>
            <p:spPr>
              <a:xfrm>
                <a:off x="762000" y="137160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9927-F7CA-4192-B62F-D64804C19C95}"/>
                  </a:ext>
                </a:extLst>
              </p:cNvPr>
              <p:cNvSpPr/>
              <p:nvPr/>
            </p:nvSpPr>
            <p:spPr>
              <a:xfrm>
                <a:off x="762000" y="262646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CC3D3F-82A9-4477-9BD2-95D33D343F6A}"/>
                  </a:ext>
                </a:extLst>
              </p:cNvPr>
              <p:cNvSpPr/>
              <p:nvPr/>
            </p:nvSpPr>
            <p:spPr>
              <a:xfrm>
                <a:off x="762000" y="3862490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D80CBF3-10E9-4903-9A2B-030128C95FB9}"/>
                  </a:ext>
                </a:extLst>
              </p:cNvPr>
              <p:cNvSpPr/>
              <p:nvPr/>
            </p:nvSpPr>
            <p:spPr>
              <a:xfrm>
                <a:off x="762000" y="5117353"/>
                <a:ext cx="1260000" cy="12600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AB2DA2-A3A8-4323-BC0D-3242AE8B8FFA}"/>
                  </a:ext>
                </a:extLst>
              </p:cNvPr>
              <p:cNvSpPr/>
              <p:nvPr/>
            </p:nvSpPr>
            <p:spPr>
              <a:xfrm>
                <a:off x="852000" y="5207353"/>
                <a:ext cx="1080000" cy="108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482D0B6-1DF7-4713-A48F-A2D444387BB9}"/>
                  </a:ext>
                </a:extLst>
              </p:cNvPr>
              <p:cNvSpPr/>
              <p:nvPr/>
            </p:nvSpPr>
            <p:spPr>
              <a:xfrm>
                <a:off x="1212000" y="614770"/>
                <a:ext cx="360000" cy="36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52EA3A-A6D7-485F-8DB5-8419D8A47BD0}"/>
                  </a:ext>
                </a:extLst>
              </p:cNvPr>
              <p:cNvSpPr/>
              <p:nvPr/>
            </p:nvSpPr>
            <p:spPr>
              <a:xfrm>
                <a:off x="942000" y="1551600"/>
                <a:ext cx="900000" cy="900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AEB67D-621E-4022-BA99-BD0A4BE24BA8}"/>
                  </a:ext>
                </a:extLst>
              </p:cNvPr>
              <p:cNvSpPr/>
              <p:nvPr/>
            </p:nvSpPr>
            <p:spPr>
              <a:xfrm>
                <a:off x="1122000" y="2975555"/>
                <a:ext cx="540000" cy="54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BEB7902-0454-47A2-BAC8-6345E1EB2872}"/>
                  </a:ext>
                </a:extLst>
              </p:cNvPr>
              <p:cNvSpPr/>
              <p:nvPr/>
            </p:nvSpPr>
            <p:spPr>
              <a:xfrm>
                <a:off x="1032000" y="4118791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F2424F-A777-4E87-8E70-EB62C2F39295}"/>
                </a:ext>
              </a:extLst>
            </p:cNvPr>
            <p:cNvGrpSpPr/>
            <p:nvPr/>
          </p:nvGrpSpPr>
          <p:grpSpPr>
            <a:xfrm>
              <a:off x="1321645" y="695779"/>
              <a:ext cx="2164422" cy="5486502"/>
              <a:chOff x="1321645" y="695779"/>
              <a:chExt cx="2164422" cy="5486502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574A6DB-9E8C-4770-AC92-A6CA487BA3E3}"/>
                  </a:ext>
                </a:extLst>
              </p:cNvPr>
              <p:cNvSpPr/>
              <p:nvPr/>
            </p:nvSpPr>
            <p:spPr>
              <a:xfrm>
                <a:off x="1321645" y="564888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a(1)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E63A1D-A8D3-4B96-B603-682A2D669EA5}"/>
                  </a:ext>
                </a:extLst>
              </p:cNvPr>
              <p:cNvSpPr/>
              <p:nvPr/>
            </p:nvSpPr>
            <p:spPr>
              <a:xfrm>
                <a:off x="1326782" y="695779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a(5)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1E914D-3AAD-4AEF-9A51-1D38F1ABA4BD}"/>
                  </a:ext>
                </a:extLst>
              </p:cNvPr>
              <p:cNvSpPr/>
              <p:nvPr/>
            </p:nvSpPr>
            <p:spPr>
              <a:xfrm>
                <a:off x="1352467" y="190194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a(4)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6E82FA-8ED2-406C-B04C-919F45F82060}"/>
                  </a:ext>
                </a:extLst>
              </p:cNvPr>
              <p:cNvSpPr/>
              <p:nvPr/>
            </p:nvSpPr>
            <p:spPr>
              <a:xfrm>
                <a:off x="1321645" y="3149196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a(3)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63735-57FF-4F84-8D63-4C171DDA2479}"/>
                  </a:ext>
                </a:extLst>
              </p:cNvPr>
              <p:cNvSpPr/>
              <p:nvPr/>
            </p:nvSpPr>
            <p:spPr>
              <a:xfrm>
                <a:off x="1326782" y="4392831"/>
                <a:ext cx="2133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a(2)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E8680D-2F11-499E-9810-751568061B0F}"/>
              </a:ext>
            </a:extLst>
          </p:cNvPr>
          <p:cNvGrpSpPr/>
          <p:nvPr/>
        </p:nvGrpSpPr>
        <p:grpSpPr>
          <a:xfrm>
            <a:off x="8610600" y="0"/>
            <a:ext cx="3581400" cy="675822"/>
            <a:chOff x="8610600" y="0"/>
            <a:chExt cx="3581400" cy="6758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74D414-6A65-4F19-B60E-457D444EC272}"/>
                </a:ext>
              </a:extLst>
            </p:cNvPr>
            <p:cNvSpPr/>
            <p:nvPr/>
          </p:nvSpPr>
          <p:spPr>
            <a:xfrm>
              <a:off x="8610600" y="1"/>
              <a:ext cx="2209800" cy="6758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Iteration Number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796EAEA-9328-45A1-926C-51DF8D566AC6}"/>
                </a:ext>
              </a:extLst>
            </p:cNvPr>
            <p:cNvSpPr/>
            <p:nvPr/>
          </p:nvSpPr>
          <p:spPr>
            <a:xfrm>
              <a:off x="11125200" y="0"/>
              <a:ext cx="1066800" cy="67582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F1E412-F94D-4644-AC7D-7DE4AAAF0255}"/>
              </a:ext>
            </a:extLst>
          </p:cNvPr>
          <p:cNvGrpSpPr/>
          <p:nvPr/>
        </p:nvGrpSpPr>
        <p:grpSpPr>
          <a:xfrm>
            <a:off x="6705600" y="2017098"/>
            <a:ext cx="3587393" cy="2823804"/>
            <a:chOff x="6705600" y="2174440"/>
            <a:chExt cx="3587393" cy="282380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24DEED-2C17-4771-9923-43A7BB2AB8E4}"/>
                </a:ext>
              </a:extLst>
            </p:cNvPr>
            <p:cNvGrpSpPr/>
            <p:nvPr/>
          </p:nvGrpSpPr>
          <p:grpSpPr>
            <a:xfrm>
              <a:off x="6711593" y="4322422"/>
              <a:ext cx="3581400" cy="675822"/>
              <a:chOff x="8610600" y="0"/>
              <a:chExt cx="3581400" cy="675822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75F377-4AB2-40FB-8951-FE18016971A3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Iteration Number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2CF5504-ED45-4B10-8010-1AA81E06B5AF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3F43804-B008-4DD9-BB4E-09A0FA50169A}"/>
                </a:ext>
              </a:extLst>
            </p:cNvPr>
            <p:cNvGrpSpPr/>
            <p:nvPr/>
          </p:nvGrpSpPr>
          <p:grpSpPr>
            <a:xfrm>
              <a:off x="6705600" y="3606428"/>
              <a:ext cx="3581400" cy="675822"/>
              <a:chOff x="8610600" y="0"/>
              <a:chExt cx="3581400" cy="67582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B7F651-8154-4F03-BA83-5835EB366697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SWAP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E05F4FE-7A42-46FB-88E5-3503E55162D3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&gt;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77D1A8A-169F-40BB-B67F-B0CDF686E65B}"/>
                </a:ext>
              </a:extLst>
            </p:cNvPr>
            <p:cNvGrpSpPr/>
            <p:nvPr/>
          </p:nvGrpSpPr>
          <p:grpSpPr>
            <a:xfrm>
              <a:off x="6708169" y="2890434"/>
              <a:ext cx="3581400" cy="675822"/>
              <a:chOff x="8610600" y="0"/>
              <a:chExt cx="3581400" cy="67582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358977A-83FB-4037-A140-DD2F93E2CB7A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C063173-CB15-469B-A37B-2609DE5586CD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61F626-D750-45D1-A24C-66BE27B3AC03}"/>
                </a:ext>
              </a:extLst>
            </p:cNvPr>
            <p:cNvGrpSpPr/>
            <p:nvPr/>
          </p:nvGrpSpPr>
          <p:grpSpPr>
            <a:xfrm>
              <a:off x="6705600" y="2174440"/>
              <a:ext cx="3581400" cy="675822"/>
              <a:chOff x="8610600" y="0"/>
              <a:chExt cx="3581400" cy="67582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3850E5F-DED2-4231-AA63-78A013E659E6}"/>
                  </a:ext>
                </a:extLst>
              </p:cNvPr>
              <p:cNvSpPr/>
              <p:nvPr/>
            </p:nvSpPr>
            <p:spPr>
              <a:xfrm>
                <a:off x="8610600" y="1"/>
                <a:ext cx="2209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Position of Large Bubble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D69B0D5-41B8-4AEC-9CC5-5FB22A82AB64}"/>
                  </a:ext>
                </a:extLst>
              </p:cNvPr>
              <p:cNvSpPr/>
              <p:nvPr/>
            </p:nvSpPr>
            <p:spPr>
              <a:xfrm>
                <a:off x="11125200" y="0"/>
                <a:ext cx="1066800" cy="6758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a (1)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96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3DA4ADF-21B5-4F92-9DDE-A20FB54EA359}"/>
              </a:ext>
            </a:extLst>
          </p:cNvPr>
          <p:cNvGrpSpPr/>
          <p:nvPr/>
        </p:nvGrpSpPr>
        <p:grpSpPr>
          <a:xfrm>
            <a:off x="76200" y="156802"/>
            <a:ext cx="3748355" cy="6544395"/>
            <a:chOff x="1066800" y="-1"/>
            <a:chExt cx="3748355" cy="65443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313606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5207353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1551600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2975555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4118791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6A84CE84-F8CA-4EDF-A856-35B376E8E90B}"/>
                </a:ext>
              </a:extLst>
            </p:cNvPr>
            <p:cNvCxnSpPr>
              <a:stCxn id="23" idx="6"/>
              <a:endCxn id="15" idx="6"/>
            </p:cNvCxnSpPr>
            <p:nvPr/>
          </p:nvCxnSpPr>
          <p:spPr>
            <a:xfrm>
              <a:off x="4545155" y="4645832"/>
              <a:ext cx="180000" cy="1268562"/>
            </a:xfrm>
            <a:prstGeom prst="curvedConnector3">
              <a:avLst>
                <a:gd name="adj1" fmla="val 586596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2D7E2F-D1CA-4AB6-B68B-82495FB935CC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D8CE9A7-1232-4C8A-B1CC-A5AA0A7E5912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4944C-E715-42F4-9A05-758437090965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776CF4-D273-482A-A35F-1C55DF216529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478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F0FD-E930-43C8-BE7D-84115E038688}"/>
              </a:ext>
            </a:extLst>
          </p:cNvPr>
          <p:cNvGrpSpPr/>
          <p:nvPr/>
        </p:nvGrpSpPr>
        <p:grpSpPr>
          <a:xfrm>
            <a:off x="76200" y="156802"/>
            <a:ext cx="3748355" cy="6544395"/>
            <a:chOff x="1066800" y="-1"/>
            <a:chExt cx="3748355" cy="65443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87E6D3-67D8-4140-A391-E36793D0B2ED}"/>
                </a:ext>
              </a:extLst>
            </p:cNvPr>
            <p:cNvGrpSpPr/>
            <p:nvPr/>
          </p:nvGrpSpPr>
          <p:grpSpPr>
            <a:xfrm>
              <a:off x="1066800" y="313606"/>
              <a:ext cx="3748355" cy="6230788"/>
              <a:chOff x="1321645" y="313606"/>
              <a:chExt cx="3748355" cy="623078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DCE71AA-2FE2-4894-B0F0-9BEE525EC53A}"/>
                  </a:ext>
                </a:extLst>
              </p:cNvPr>
              <p:cNvGrpSpPr/>
              <p:nvPr/>
            </p:nvGrpSpPr>
            <p:grpSpPr>
              <a:xfrm>
                <a:off x="3810000" y="313606"/>
                <a:ext cx="1260000" cy="6230788"/>
                <a:chOff x="762000" y="146565"/>
                <a:chExt cx="1260000" cy="6230788"/>
              </a:xfrm>
              <a:solidFill>
                <a:schemeClr val="bg1"/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0ACBF53-B235-40B0-A10C-7EDCE0AE2583}"/>
                    </a:ext>
                  </a:extLst>
                </p:cNvPr>
                <p:cNvSpPr/>
                <p:nvPr/>
              </p:nvSpPr>
              <p:spPr>
                <a:xfrm>
                  <a:off x="762000" y="146565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2AD6B11-C4C0-4930-BCD0-DC7CD5CBF05C}"/>
                    </a:ext>
                  </a:extLst>
                </p:cNvPr>
                <p:cNvSpPr/>
                <p:nvPr/>
              </p:nvSpPr>
              <p:spPr>
                <a:xfrm>
                  <a:off x="762000" y="137160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E29927-F7CA-4192-B62F-D64804C19C95}"/>
                    </a:ext>
                  </a:extLst>
                </p:cNvPr>
                <p:cNvSpPr/>
                <p:nvPr/>
              </p:nvSpPr>
              <p:spPr>
                <a:xfrm>
                  <a:off x="762000" y="262646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3CC3D3F-82A9-4477-9BD2-95D33D343F6A}"/>
                    </a:ext>
                  </a:extLst>
                </p:cNvPr>
                <p:cNvSpPr/>
                <p:nvPr/>
              </p:nvSpPr>
              <p:spPr>
                <a:xfrm>
                  <a:off x="762000" y="3862490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D80CBF3-10E9-4903-9A2B-030128C95FB9}"/>
                    </a:ext>
                  </a:extLst>
                </p:cNvPr>
                <p:cNvSpPr/>
                <p:nvPr/>
              </p:nvSpPr>
              <p:spPr>
                <a:xfrm>
                  <a:off x="762000" y="5117353"/>
                  <a:ext cx="1260000" cy="12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AB2DA2-A3A8-4323-BC0D-3242AE8B8FFA}"/>
                    </a:ext>
                  </a:extLst>
                </p:cNvPr>
                <p:cNvSpPr/>
                <p:nvPr/>
              </p:nvSpPr>
              <p:spPr>
                <a:xfrm>
                  <a:off x="852000" y="3953346"/>
                  <a:ext cx="1080000" cy="10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482D0B6-1DF7-4713-A48F-A2D444387BB9}"/>
                    </a:ext>
                  </a:extLst>
                </p:cNvPr>
                <p:cNvSpPr/>
                <p:nvPr/>
              </p:nvSpPr>
              <p:spPr>
                <a:xfrm>
                  <a:off x="1212000" y="61477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52EA3A-A6D7-485F-8DB5-8419D8A47BD0}"/>
                    </a:ext>
                  </a:extLst>
                </p:cNvPr>
                <p:cNvSpPr/>
                <p:nvPr/>
              </p:nvSpPr>
              <p:spPr>
                <a:xfrm>
                  <a:off x="942000" y="1551600"/>
                  <a:ext cx="900000" cy="900000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1AEB67D-621E-4022-BA99-BD0A4BE24BA8}"/>
                    </a:ext>
                  </a:extLst>
                </p:cNvPr>
                <p:cNvSpPr/>
                <p:nvPr/>
              </p:nvSpPr>
              <p:spPr>
                <a:xfrm>
                  <a:off x="1122000" y="2975555"/>
                  <a:ext cx="540000" cy="540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BEB7902-0454-47A2-BAC8-6345E1EB2872}"/>
                    </a:ext>
                  </a:extLst>
                </p:cNvPr>
                <p:cNvSpPr/>
                <p:nvPr/>
              </p:nvSpPr>
              <p:spPr>
                <a:xfrm>
                  <a:off x="1032000" y="5387353"/>
                  <a:ext cx="720000" cy="72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F2424F-A777-4E87-8E70-EB62C2F39295}"/>
                  </a:ext>
                </a:extLst>
              </p:cNvPr>
              <p:cNvGrpSpPr/>
              <p:nvPr/>
            </p:nvGrpSpPr>
            <p:grpSpPr>
              <a:xfrm>
                <a:off x="1321645" y="695779"/>
                <a:ext cx="2164422" cy="5486502"/>
                <a:chOff x="1321645" y="695779"/>
                <a:chExt cx="2164422" cy="5486502"/>
              </a:xfrm>
              <a:solidFill>
                <a:schemeClr val="bg1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574A6DB-9E8C-4770-AC92-A6CA487BA3E3}"/>
                    </a:ext>
                  </a:extLst>
                </p:cNvPr>
                <p:cNvSpPr/>
                <p:nvPr/>
              </p:nvSpPr>
              <p:spPr>
                <a:xfrm>
                  <a:off x="1321645" y="564888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a(1)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9E63A1D-A8D3-4B96-B603-682A2D669EA5}"/>
                    </a:ext>
                  </a:extLst>
                </p:cNvPr>
                <p:cNvSpPr/>
                <p:nvPr/>
              </p:nvSpPr>
              <p:spPr>
                <a:xfrm>
                  <a:off x="1326782" y="695779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a(5)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1E914D-3AAD-4AEF-9A51-1D38F1ABA4BD}"/>
                    </a:ext>
                  </a:extLst>
                </p:cNvPr>
                <p:cNvSpPr/>
                <p:nvPr/>
              </p:nvSpPr>
              <p:spPr>
                <a:xfrm>
                  <a:off x="1352467" y="190194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a(4)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C6E82FA-8ED2-406C-B04C-919F45F82060}"/>
                    </a:ext>
                  </a:extLst>
                </p:cNvPr>
                <p:cNvSpPr/>
                <p:nvPr/>
              </p:nvSpPr>
              <p:spPr>
                <a:xfrm>
                  <a:off x="1321645" y="3149196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a(3)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5563735-57FF-4F84-8D63-4C171DDA2479}"/>
                    </a:ext>
                  </a:extLst>
                </p:cNvPr>
                <p:cNvSpPr/>
                <p:nvPr/>
              </p:nvSpPr>
              <p:spPr>
                <a:xfrm>
                  <a:off x="1326782" y="4392831"/>
                  <a:ext cx="2133600" cy="5334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a(2)</a:t>
                  </a:r>
                </a:p>
              </p:txBody>
            </p:sp>
          </p:grpSp>
        </p:grp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817A0687-3786-4A42-B52A-20A68AEB90B0}"/>
                </a:ext>
              </a:extLst>
            </p:cNvPr>
            <p:cNvCxnSpPr>
              <a:stCxn id="21" idx="6"/>
              <a:endCxn id="15" idx="6"/>
            </p:cNvCxnSpPr>
            <p:nvPr/>
          </p:nvCxnSpPr>
          <p:spPr>
            <a:xfrm>
              <a:off x="4455155" y="3412596"/>
              <a:ext cx="270000" cy="1247791"/>
            </a:xfrm>
            <a:prstGeom prst="curvedConnector3">
              <a:avLst>
                <a:gd name="adj1" fmla="val 432008"/>
              </a:avLst>
            </a:prstGeom>
            <a:ln w="762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086CA6-FEF8-4E09-9CE8-F0C2C8AD2366}"/>
                </a:ext>
              </a:extLst>
            </p:cNvPr>
            <p:cNvSpPr/>
            <p:nvPr/>
          </p:nvSpPr>
          <p:spPr>
            <a:xfrm>
              <a:off x="3555155" y="-1"/>
              <a:ext cx="1260000" cy="2972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Iteration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89C2A3E-428D-44A3-8359-AC1EA83D9B38}"/>
              </a:ext>
            </a:extLst>
          </p:cNvPr>
          <p:cNvSpPr/>
          <p:nvPr/>
        </p:nvSpPr>
        <p:spPr>
          <a:xfrm>
            <a:off x="8610600" y="1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Iteration 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0C1E2-3C07-4683-AA82-412A123E7232}"/>
              </a:ext>
            </a:extLst>
          </p:cNvPr>
          <p:cNvSpPr/>
          <p:nvPr/>
        </p:nvSpPr>
        <p:spPr>
          <a:xfrm>
            <a:off x="11125200" y="0"/>
            <a:ext cx="1066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8E0B8-A424-4B8B-82C2-3DB7988C6BD1}"/>
              </a:ext>
            </a:extLst>
          </p:cNvPr>
          <p:cNvSpPr/>
          <p:nvPr/>
        </p:nvSpPr>
        <p:spPr>
          <a:xfrm>
            <a:off x="9982200" y="3091089"/>
            <a:ext cx="2209800" cy="675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6524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badi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1297</Words>
  <Application>Microsoft Office PowerPoint</Application>
  <PresentationFormat>Widescreen</PresentationFormat>
  <Paragraphs>437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Abadi</vt:lpstr>
      <vt:lpstr>Arial</vt:lpstr>
      <vt:lpstr>Calibri</vt:lpstr>
      <vt:lpstr>Courier New</vt:lpstr>
      <vt:lpstr>Roboto Slab</vt:lpstr>
      <vt:lpstr>Wingdings</vt:lpstr>
      <vt:lpstr>Office Theme</vt:lpstr>
      <vt:lpstr>INTRODUCTION TO SORTING</vt:lpstr>
      <vt:lpstr>Which container does store more water ?</vt:lpstr>
      <vt:lpstr>Arrange the containers in order</vt:lpstr>
      <vt:lpstr>Revision</vt:lpstr>
      <vt:lpstr>Swapping</vt:lpstr>
      <vt:lpstr>Sorting Numbered Balls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Sorting</vt:lpstr>
      <vt:lpstr>Practice Question 1</vt:lpstr>
      <vt:lpstr>Individual Practice Question</vt:lpstr>
      <vt:lpstr>HOTS Question</vt:lpstr>
      <vt:lpstr>Some Questions to ponder…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SORTING</dc:title>
  <dc:creator>Shivranjan Kolvankar</dc:creator>
  <cp:lastModifiedBy>Shivranjan Kolvankar</cp:lastModifiedBy>
  <cp:revision>1</cp:revision>
  <dcterms:created xsi:type="dcterms:W3CDTF">2020-07-27T20:07:17Z</dcterms:created>
  <dcterms:modified xsi:type="dcterms:W3CDTF">2020-07-28T06:33:02Z</dcterms:modified>
</cp:coreProperties>
</file>