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57" r:id="rId3"/>
    <p:sldId id="258" r:id="rId4"/>
    <p:sldId id="260" r:id="rId5"/>
    <p:sldId id="262" r:id="rId6"/>
    <p:sldId id="263" r:id="rId7"/>
    <p:sldId id="267" r:id="rId8"/>
    <p:sldId id="266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ADD33E-577F-4330-86D3-123D3482F6CA}" v="8" dt="2020-08-25T15:30:45.9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ranjan Kolvankar" userId="39888a56d4b8fb5d" providerId="LiveId" clId="{E4ADD33E-577F-4330-86D3-123D3482F6CA}"/>
    <pc:docChg chg="undo redo custSel addSld delSld modSld sldOrd">
      <pc:chgData name="Shivranjan Kolvankar" userId="39888a56d4b8fb5d" providerId="LiveId" clId="{E4ADD33E-577F-4330-86D3-123D3482F6CA}" dt="2020-08-25T15:38:15.940" v="1143" actId="20577"/>
      <pc:docMkLst>
        <pc:docMk/>
      </pc:docMkLst>
      <pc:sldChg chg="del">
        <pc:chgData name="Shivranjan Kolvankar" userId="39888a56d4b8fb5d" providerId="LiveId" clId="{E4ADD33E-577F-4330-86D3-123D3482F6CA}" dt="2020-08-25T15:18:50.260" v="668" actId="47"/>
        <pc:sldMkLst>
          <pc:docMk/>
          <pc:sldMk cId="3575920634" sldId="259"/>
        </pc:sldMkLst>
      </pc:sldChg>
      <pc:sldChg chg="modSp mod">
        <pc:chgData name="Shivranjan Kolvankar" userId="39888a56d4b8fb5d" providerId="LiveId" clId="{E4ADD33E-577F-4330-86D3-123D3482F6CA}" dt="2020-08-25T15:31:34.187" v="1083" actId="20577"/>
        <pc:sldMkLst>
          <pc:docMk/>
          <pc:sldMk cId="166548152" sldId="260"/>
        </pc:sldMkLst>
        <pc:spChg chg="mod">
          <ac:chgData name="Shivranjan Kolvankar" userId="39888a56d4b8fb5d" providerId="LiveId" clId="{E4ADD33E-577F-4330-86D3-123D3482F6CA}" dt="2020-08-25T15:31:34.187" v="1083" actId="20577"/>
          <ac:spMkLst>
            <pc:docMk/>
            <pc:sldMk cId="166548152" sldId="260"/>
            <ac:spMk id="2" creationId="{C3D288CC-6BBF-4C06-B80B-C0F50D3B36DA}"/>
          </ac:spMkLst>
        </pc:spChg>
      </pc:sldChg>
      <pc:sldChg chg="modSp mod">
        <pc:chgData name="Shivranjan Kolvankar" userId="39888a56d4b8fb5d" providerId="LiveId" clId="{E4ADD33E-577F-4330-86D3-123D3482F6CA}" dt="2020-08-25T15:37:35.520" v="1135" actId="20577"/>
        <pc:sldMkLst>
          <pc:docMk/>
          <pc:sldMk cId="3210358041" sldId="261"/>
        </pc:sldMkLst>
        <pc:spChg chg="mod">
          <ac:chgData name="Shivranjan Kolvankar" userId="39888a56d4b8fb5d" providerId="LiveId" clId="{E4ADD33E-577F-4330-86D3-123D3482F6CA}" dt="2020-08-25T15:37:35.520" v="1135" actId="20577"/>
          <ac:spMkLst>
            <pc:docMk/>
            <pc:sldMk cId="3210358041" sldId="261"/>
            <ac:spMk id="2" creationId="{50091995-94CA-4E85-9198-B3E4B27344D5}"/>
          </ac:spMkLst>
        </pc:spChg>
      </pc:sldChg>
      <pc:sldChg chg="addSp delSp modSp new mod">
        <pc:chgData name="Shivranjan Kolvankar" userId="39888a56d4b8fb5d" providerId="LiveId" clId="{E4ADD33E-577F-4330-86D3-123D3482F6CA}" dt="2020-08-25T15:20:03.042" v="694" actId="20577"/>
        <pc:sldMkLst>
          <pc:docMk/>
          <pc:sldMk cId="1039735352" sldId="263"/>
        </pc:sldMkLst>
        <pc:spChg chg="mod">
          <ac:chgData name="Shivranjan Kolvankar" userId="39888a56d4b8fb5d" providerId="LiveId" clId="{E4ADD33E-577F-4330-86D3-123D3482F6CA}" dt="2020-08-25T15:20:03.042" v="694" actId="20577"/>
          <ac:spMkLst>
            <pc:docMk/>
            <pc:sldMk cId="1039735352" sldId="263"/>
            <ac:spMk id="2" creationId="{70CDF970-5CE9-4CE7-B2CB-9E22BF0F2ACD}"/>
          </ac:spMkLst>
        </pc:spChg>
        <pc:spChg chg="mod">
          <ac:chgData name="Shivranjan Kolvankar" userId="39888a56d4b8fb5d" providerId="LiveId" clId="{E4ADD33E-577F-4330-86D3-123D3482F6CA}" dt="2020-08-25T15:12:10.211" v="521" actId="20577"/>
          <ac:spMkLst>
            <pc:docMk/>
            <pc:sldMk cId="1039735352" sldId="263"/>
            <ac:spMk id="3" creationId="{4F7D95E4-3286-493C-93AF-9B82BFDA9961}"/>
          </ac:spMkLst>
        </pc:spChg>
        <pc:spChg chg="add del mod">
          <ac:chgData name="Shivranjan Kolvankar" userId="39888a56d4b8fb5d" providerId="LiveId" clId="{E4ADD33E-577F-4330-86D3-123D3482F6CA}" dt="2020-08-25T15:06:18.784" v="40" actId="478"/>
          <ac:spMkLst>
            <pc:docMk/>
            <pc:sldMk cId="1039735352" sldId="263"/>
            <ac:spMk id="4" creationId="{670A65C6-676F-4896-B7C9-D3F4882E7541}"/>
          </ac:spMkLst>
        </pc:spChg>
      </pc:sldChg>
      <pc:sldChg chg="addSp delSp modSp new mod">
        <pc:chgData name="Shivranjan Kolvankar" userId="39888a56d4b8fb5d" providerId="LiveId" clId="{E4ADD33E-577F-4330-86D3-123D3482F6CA}" dt="2020-08-25T15:38:15.940" v="1143" actId="20577"/>
        <pc:sldMkLst>
          <pc:docMk/>
          <pc:sldMk cId="3086038515" sldId="264"/>
        </pc:sldMkLst>
        <pc:spChg chg="mod">
          <ac:chgData name="Shivranjan Kolvankar" userId="39888a56d4b8fb5d" providerId="LiveId" clId="{E4ADD33E-577F-4330-86D3-123D3482F6CA}" dt="2020-08-25T15:18:34.080" v="667" actId="20577"/>
          <ac:spMkLst>
            <pc:docMk/>
            <pc:sldMk cId="3086038515" sldId="264"/>
            <ac:spMk id="2" creationId="{A0E03994-03C1-4788-900E-BEE8DDAC8466}"/>
          </ac:spMkLst>
        </pc:spChg>
        <pc:spChg chg="del">
          <ac:chgData name="Shivranjan Kolvankar" userId="39888a56d4b8fb5d" providerId="LiveId" clId="{E4ADD33E-577F-4330-86D3-123D3482F6CA}" dt="2020-08-25T15:12:55.653" v="523" actId="478"/>
          <ac:spMkLst>
            <pc:docMk/>
            <pc:sldMk cId="3086038515" sldId="264"/>
            <ac:spMk id="3" creationId="{1523E992-B115-44BA-AFE5-B833AD158A6A}"/>
          </ac:spMkLst>
        </pc:spChg>
        <pc:spChg chg="add del">
          <ac:chgData name="Shivranjan Kolvankar" userId="39888a56d4b8fb5d" providerId="LiveId" clId="{E4ADD33E-577F-4330-86D3-123D3482F6CA}" dt="2020-08-25T15:12:59.515" v="525" actId="22"/>
          <ac:spMkLst>
            <pc:docMk/>
            <pc:sldMk cId="3086038515" sldId="264"/>
            <ac:spMk id="5" creationId="{EC03055D-65A9-41B0-9A28-81F0B6462D3F}"/>
          </ac:spMkLst>
        </pc:spChg>
        <pc:graphicFrameChg chg="add del">
          <ac:chgData name="Shivranjan Kolvankar" userId="39888a56d4b8fb5d" providerId="LiveId" clId="{E4ADD33E-577F-4330-86D3-123D3482F6CA}" dt="2020-08-25T15:13:05.880" v="527" actId="3680"/>
          <ac:graphicFrameMkLst>
            <pc:docMk/>
            <pc:sldMk cId="3086038515" sldId="264"/>
            <ac:graphicFrameMk id="6" creationId="{ACFC31CC-5BDA-4ABF-94A7-E6C467CF004B}"/>
          </ac:graphicFrameMkLst>
        </pc:graphicFrameChg>
        <pc:graphicFrameChg chg="add mod modGraphic">
          <ac:chgData name="Shivranjan Kolvankar" userId="39888a56d4b8fb5d" providerId="LiveId" clId="{E4ADD33E-577F-4330-86D3-123D3482F6CA}" dt="2020-08-25T15:38:15.940" v="1143" actId="20577"/>
          <ac:graphicFrameMkLst>
            <pc:docMk/>
            <pc:sldMk cId="3086038515" sldId="264"/>
            <ac:graphicFrameMk id="7" creationId="{ABBF2488-FD7C-4B60-BCB4-48EE907A9BED}"/>
          </ac:graphicFrameMkLst>
        </pc:graphicFrameChg>
      </pc:sldChg>
      <pc:sldChg chg="modSp new del mod ord">
        <pc:chgData name="Shivranjan Kolvankar" userId="39888a56d4b8fb5d" providerId="LiveId" clId="{E4ADD33E-577F-4330-86D3-123D3482F6CA}" dt="2020-08-25T15:36:38.576" v="1116" actId="47"/>
        <pc:sldMkLst>
          <pc:docMk/>
          <pc:sldMk cId="2654467528" sldId="265"/>
        </pc:sldMkLst>
        <pc:spChg chg="mod">
          <ac:chgData name="Shivranjan Kolvankar" userId="39888a56d4b8fb5d" providerId="LiveId" clId="{E4ADD33E-577F-4330-86D3-123D3482F6CA}" dt="2020-08-25T15:20:18.876" v="710" actId="20577"/>
          <ac:spMkLst>
            <pc:docMk/>
            <pc:sldMk cId="2654467528" sldId="265"/>
            <ac:spMk id="2" creationId="{BC2F456A-8B43-479A-9DCB-7AB13DE93A75}"/>
          </ac:spMkLst>
        </pc:spChg>
        <pc:spChg chg="mod">
          <ac:chgData name="Shivranjan Kolvankar" userId="39888a56d4b8fb5d" providerId="LiveId" clId="{E4ADD33E-577F-4330-86D3-123D3482F6CA}" dt="2020-08-25T15:36:19.114" v="1099" actId="21"/>
          <ac:spMkLst>
            <pc:docMk/>
            <pc:sldMk cId="2654467528" sldId="265"/>
            <ac:spMk id="3" creationId="{1F0E4484-F058-47F0-AB39-D6BAFAB38588}"/>
          </ac:spMkLst>
        </pc:spChg>
      </pc:sldChg>
      <pc:sldChg chg="addSp delSp modSp new mod ord">
        <pc:chgData name="Shivranjan Kolvankar" userId="39888a56d4b8fb5d" providerId="LiveId" clId="{E4ADD33E-577F-4330-86D3-123D3482F6CA}" dt="2020-08-25T15:37:15.694" v="1130" actId="20577"/>
        <pc:sldMkLst>
          <pc:docMk/>
          <pc:sldMk cId="1587523800" sldId="266"/>
        </pc:sldMkLst>
        <pc:spChg chg="mod">
          <ac:chgData name="Shivranjan Kolvankar" userId="39888a56d4b8fb5d" providerId="LiveId" clId="{E4ADD33E-577F-4330-86D3-123D3482F6CA}" dt="2020-08-25T15:37:15.694" v="1130" actId="20577"/>
          <ac:spMkLst>
            <pc:docMk/>
            <pc:sldMk cId="1587523800" sldId="266"/>
            <ac:spMk id="2" creationId="{F1CA3A26-26D0-4394-A366-B118D9DB10A9}"/>
          </ac:spMkLst>
        </pc:spChg>
        <pc:spChg chg="mod">
          <ac:chgData name="Shivranjan Kolvankar" userId="39888a56d4b8fb5d" providerId="LiveId" clId="{E4ADD33E-577F-4330-86D3-123D3482F6CA}" dt="2020-08-25T15:23:46.460" v="947" actId="20577"/>
          <ac:spMkLst>
            <pc:docMk/>
            <pc:sldMk cId="1587523800" sldId="266"/>
            <ac:spMk id="3" creationId="{424C12FD-7BF4-4F37-B3F5-FE2AC5639A64}"/>
          </ac:spMkLst>
        </pc:spChg>
        <pc:spChg chg="add del mod">
          <ac:chgData name="Shivranjan Kolvankar" userId="39888a56d4b8fb5d" providerId="LiveId" clId="{E4ADD33E-577F-4330-86D3-123D3482F6CA}" dt="2020-08-25T15:22:31.299" v="849" actId="478"/>
          <ac:spMkLst>
            <pc:docMk/>
            <pc:sldMk cId="1587523800" sldId="266"/>
            <ac:spMk id="4" creationId="{28F41C77-3EE8-4C43-82C4-C3EC3C63E514}"/>
          </ac:spMkLst>
        </pc:spChg>
        <pc:spChg chg="add del mod">
          <ac:chgData name="Shivranjan Kolvankar" userId="39888a56d4b8fb5d" providerId="LiveId" clId="{E4ADD33E-577F-4330-86D3-123D3482F6CA}" dt="2020-08-25T15:22:32.845" v="850" actId="478"/>
          <ac:spMkLst>
            <pc:docMk/>
            <pc:sldMk cId="1587523800" sldId="266"/>
            <ac:spMk id="5" creationId="{4BE09A6C-C321-47A9-9361-1707F229AD62}"/>
          </ac:spMkLst>
        </pc:spChg>
        <pc:spChg chg="add mod">
          <ac:chgData name="Shivranjan Kolvankar" userId="39888a56d4b8fb5d" providerId="LiveId" clId="{E4ADD33E-577F-4330-86D3-123D3482F6CA}" dt="2020-08-25T15:24:09.292" v="953" actId="1076"/>
          <ac:spMkLst>
            <pc:docMk/>
            <pc:sldMk cId="1587523800" sldId="266"/>
            <ac:spMk id="6" creationId="{E1D2792C-CF8E-4EA9-87C9-805B3E2FFF63}"/>
          </ac:spMkLst>
        </pc:spChg>
        <pc:spChg chg="add mod">
          <ac:chgData name="Shivranjan Kolvankar" userId="39888a56d4b8fb5d" providerId="LiveId" clId="{E4ADD33E-577F-4330-86D3-123D3482F6CA}" dt="2020-08-25T15:24:01.857" v="951" actId="1076"/>
          <ac:spMkLst>
            <pc:docMk/>
            <pc:sldMk cId="1587523800" sldId="266"/>
            <ac:spMk id="7" creationId="{03A13BF6-8567-4E94-B414-8877FD2EBFF6}"/>
          </ac:spMkLst>
        </pc:spChg>
        <pc:spChg chg="add mod">
          <ac:chgData name="Shivranjan Kolvankar" userId="39888a56d4b8fb5d" providerId="LiveId" clId="{E4ADD33E-577F-4330-86D3-123D3482F6CA}" dt="2020-08-25T15:24:04.086" v="952" actId="1076"/>
          <ac:spMkLst>
            <pc:docMk/>
            <pc:sldMk cId="1587523800" sldId="266"/>
            <ac:spMk id="9" creationId="{AE2E5438-B281-4C10-A35A-B7194FD4C2F8}"/>
          </ac:spMkLst>
        </pc:spChg>
        <pc:spChg chg="add mod">
          <ac:chgData name="Shivranjan Kolvankar" userId="39888a56d4b8fb5d" providerId="LiveId" clId="{E4ADD33E-577F-4330-86D3-123D3482F6CA}" dt="2020-08-25T15:24:15.848" v="954" actId="1076"/>
          <ac:spMkLst>
            <pc:docMk/>
            <pc:sldMk cId="1587523800" sldId="266"/>
            <ac:spMk id="11" creationId="{CA66816E-0E84-4839-8929-CA630D122376}"/>
          </ac:spMkLst>
        </pc:spChg>
      </pc:sldChg>
      <pc:sldChg chg="modSp new mod ord">
        <pc:chgData name="Shivranjan Kolvankar" userId="39888a56d4b8fb5d" providerId="LiveId" clId="{E4ADD33E-577F-4330-86D3-123D3482F6CA}" dt="2020-08-25T15:37:51.659" v="1137" actId="20577"/>
        <pc:sldMkLst>
          <pc:docMk/>
          <pc:sldMk cId="1035333197" sldId="267"/>
        </pc:sldMkLst>
        <pc:spChg chg="mod">
          <ac:chgData name="Shivranjan Kolvankar" userId="39888a56d4b8fb5d" providerId="LiveId" clId="{E4ADD33E-577F-4330-86D3-123D3482F6CA}" dt="2020-08-25T15:37:51.659" v="1137" actId="20577"/>
          <ac:spMkLst>
            <pc:docMk/>
            <pc:sldMk cId="1035333197" sldId="267"/>
            <ac:spMk id="2" creationId="{BBA62543-6F29-4D5B-AE13-8AE83579B012}"/>
          </ac:spMkLst>
        </pc:spChg>
        <pc:spChg chg="mod">
          <ac:chgData name="Shivranjan Kolvankar" userId="39888a56d4b8fb5d" providerId="LiveId" clId="{E4ADD33E-577F-4330-86D3-123D3482F6CA}" dt="2020-08-25T15:36:34.064" v="1115" actId="403"/>
          <ac:spMkLst>
            <pc:docMk/>
            <pc:sldMk cId="1035333197" sldId="267"/>
            <ac:spMk id="3" creationId="{735C3C14-D51C-4EB5-BBAF-7CE783DB791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49230D-1440-4FC8-8CEF-7940BD3718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3C29366-46BB-44C6-BB40-6141472B1862}">
      <dgm:prSet/>
      <dgm:spPr/>
      <dgm:t>
        <a:bodyPr/>
        <a:lstStyle/>
        <a:p>
          <a:r>
            <a:rPr lang="en-US"/>
            <a:t>Select a jungle background</a:t>
          </a:r>
        </a:p>
      </dgm:t>
    </dgm:pt>
    <dgm:pt modelId="{CABD711D-D99F-4378-86D8-F5433DBCCC2A}" type="parTrans" cxnId="{348EEC65-E7C6-4FC0-B98C-FCF7C65DA3B5}">
      <dgm:prSet/>
      <dgm:spPr/>
      <dgm:t>
        <a:bodyPr/>
        <a:lstStyle/>
        <a:p>
          <a:endParaRPr lang="en-US"/>
        </a:p>
      </dgm:t>
    </dgm:pt>
    <dgm:pt modelId="{0C8F3BB5-BE7D-4DB2-A283-982C56F2188B}" type="sibTrans" cxnId="{348EEC65-E7C6-4FC0-B98C-FCF7C65DA3B5}">
      <dgm:prSet/>
      <dgm:spPr/>
      <dgm:t>
        <a:bodyPr/>
        <a:lstStyle/>
        <a:p>
          <a:endParaRPr lang="en-US"/>
        </a:p>
      </dgm:t>
    </dgm:pt>
    <dgm:pt modelId="{1B135BC8-D8F6-4F2F-B652-C2D3C11D9AC0}">
      <dgm:prSet/>
      <dgm:spPr/>
      <dgm:t>
        <a:bodyPr/>
        <a:lstStyle/>
        <a:p>
          <a:r>
            <a:rPr lang="en-US"/>
            <a:t>Select some jungle sprites</a:t>
          </a:r>
        </a:p>
      </dgm:t>
    </dgm:pt>
    <dgm:pt modelId="{2D7E2E71-818C-4B96-B7A9-525CFD7D4098}" type="parTrans" cxnId="{6C9C7937-C1AC-4A07-A31F-0A5A2A5DFFE8}">
      <dgm:prSet/>
      <dgm:spPr/>
      <dgm:t>
        <a:bodyPr/>
        <a:lstStyle/>
        <a:p>
          <a:endParaRPr lang="en-US"/>
        </a:p>
      </dgm:t>
    </dgm:pt>
    <dgm:pt modelId="{5AED6AE0-497F-4D77-809A-F981C12C8848}" type="sibTrans" cxnId="{6C9C7937-C1AC-4A07-A31F-0A5A2A5DFFE8}">
      <dgm:prSet/>
      <dgm:spPr/>
      <dgm:t>
        <a:bodyPr/>
        <a:lstStyle/>
        <a:p>
          <a:endParaRPr lang="en-US"/>
        </a:p>
      </dgm:t>
    </dgm:pt>
    <dgm:pt modelId="{94FC9D18-08F7-45FA-856B-1B15E4D81CF4}">
      <dgm:prSet/>
      <dgm:spPr/>
      <dgm:t>
        <a:bodyPr/>
        <a:lstStyle/>
        <a:p>
          <a:r>
            <a:rPr lang="en-US"/>
            <a:t>Using different types of movement (left/right, up/down, glide, turn) create a jungle animation</a:t>
          </a:r>
        </a:p>
      </dgm:t>
    </dgm:pt>
    <dgm:pt modelId="{C68B47A4-438F-4129-B522-441567F4E69E}" type="parTrans" cxnId="{5DD6DDFA-2E79-4F22-BD77-5DD5B993FF5A}">
      <dgm:prSet/>
      <dgm:spPr/>
      <dgm:t>
        <a:bodyPr/>
        <a:lstStyle/>
        <a:p>
          <a:endParaRPr lang="en-US"/>
        </a:p>
      </dgm:t>
    </dgm:pt>
    <dgm:pt modelId="{B628FF51-B82E-4508-8D66-A6B35DF8A1E2}" type="sibTrans" cxnId="{5DD6DDFA-2E79-4F22-BD77-5DD5B993FF5A}">
      <dgm:prSet/>
      <dgm:spPr/>
      <dgm:t>
        <a:bodyPr/>
        <a:lstStyle/>
        <a:p>
          <a:endParaRPr lang="en-US"/>
        </a:p>
      </dgm:t>
    </dgm:pt>
    <dgm:pt modelId="{E069AE09-FE8A-4D59-A0DB-A3EEA6B7B0D4}" type="pres">
      <dgm:prSet presAssocID="{2149230D-1440-4FC8-8CEF-7940BD3718FD}" presName="root" presStyleCnt="0">
        <dgm:presLayoutVars>
          <dgm:dir/>
          <dgm:resizeHandles val="exact"/>
        </dgm:presLayoutVars>
      </dgm:prSet>
      <dgm:spPr/>
    </dgm:pt>
    <dgm:pt modelId="{103FB23D-3B69-41FC-80D2-B9A0404CDF4C}" type="pres">
      <dgm:prSet presAssocID="{83C29366-46BB-44C6-BB40-6141472B1862}" presName="compNode" presStyleCnt="0"/>
      <dgm:spPr/>
    </dgm:pt>
    <dgm:pt modelId="{8B14394D-52EE-46CA-986F-A097EEA2F1D9}" type="pres">
      <dgm:prSet presAssocID="{83C29366-46BB-44C6-BB40-6141472B1862}" presName="bgRect" presStyleLbl="bgShp" presStyleIdx="0" presStyleCnt="3"/>
      <dgm:spPr/>
    </dgm:pt>
    <dgm:pt modelId="{F5E5B544-7A28-4E66-8836-2F95BFF6998A}" type="pres">
      <dgm:prSet presAssocID="{83C29366-46BB-44C6-BB40-6141472B186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85AFD38B-1835-4508-89E2-C3DEFB50F7B6}" type="pres">
      <dgm:prSet presAssocID="{83C29366-46BB-44C6-BB40-6141472B1862}" presName="spaceRect" presStyleCnt="0"/>
      <dgm:spPr/>
    </dgm:pt>
    <dgm:pt modelId="{769CD72F-569D-4662-B422-D7D0A5F1B094}" type="pres">
      <dgm:prSet presAssocID="{83C29366-46BB-44C6-BB40-6141472B1862}" presName="parTx" presStyleLbl="revTx" presStyleIdx="0" presStyleCnt="3">
        <dgm:presLayoutVars>
          <dgm:chMax val="0"/>
          <dgm:chPref val="0"/>
        </dgm:presLayoutVars>
      </dgm:prSet>
      <dgm:spPr/>
    </dgm:pt>
    <dgm:pt modelId="{BA1E3850-C1B9-4DFE-8B37-B3E50EFFFC08}" type="pres">
      <dgm:prSet presAssocID="{0C8F3BB5-BE7D-4DB2-A283-982C56F2188B}" presName="sibTrans" presStyleCnt="0"/>
      <dgm:spPr/>
    </dgm:pt>
    <dgm:pt modelId="{DA5F487A-AC2B-421B-BA6F-37577AAA05EC}" type="pres">
      <dgm:prSet presAssocID="{1B135BC8-D8F6-4F2F-B652-C2D3C11D9AC0}" presName="compNode" presStyleCnt="0"/>
      <dgm:spPr/>
    </dgm:pt>
    <dgm:pt modelId="{83D767C8-196F-41AB-957F-6330616BD135}" type="pres">
      <dgm:prSet presAssocID="{1B135BC8-D8F6-4F2F-B652-C2D3C11D9AC0}" presName="bgRect" presStyleLbl="bgShp" presStyleIdx="1" presStyleCnt="3"/>
      <dgm:spPr/>
    </dgm:pt>
    <dgm:pt modelId="{AA8AB2D4-920C-4948-ACFB-B5D52507B888}" type="pres">
      <dgm:prSet presAssocID="{1B135BC8-D8F6-4F2F-B652-C2D3C11D9A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bbit"/>
        </a:ext>
      </dgm:extLst>
    </dgm:pt>
    <dgm:pt modelId="{5EFB59B6-5D64-40F1-A638-084B7FB4CAF9}" type="pres">
      <dgm:prSet presAssocID="{1B135BC8-D8F6-4F2F-B652-C2D3C11D9AC0}" presName="spaceRect" presStyleCnt="0"/>
      <dgm:spPr/>
    </dgm:pt>
    <dgm:pt modelId="{DFDEBDE5-BCC6-4C01-B852-656EBC4802FC}" type="pres">
      <dgm:prSet presAssocID="{1B135BC8-D8F6-4F2F-B652-C2D3C11D9AC0}" presName="parTx" presStyleLbl="revTx" presStyleIdx="1" presStyleCnt="3">
        <dgm:presLayoutVars>
          <dgm:chMax val="0"/>
          <dgm:chPref val="0"/>
        </dgm:presLayoutVars>
      </dgm:prSet>
      <dgm:spPr/>
    </dgm:pt>
    <dgm:pt modelId="{E6AF2F33-7588-4B0B-BD5A-1769AF8CC388}" type="pres">
      <dgm:prSet presAssocID="{5AED6AE0-497F-4D77-809A-F981C12C8848}" presName="sibTrans" presStyleCnt="0"/>
      <dgm:spPr/>
    </dgm:pt>
    <dgm:pt modelId="{86999113-44AD-4E00-B463-55C520A407CD}" type="pres">
      <dgm:prSet presAssocID="{94FC9D18-08F7-45FA-856B-1B15E4D81CF4}" presName="compNode" presStyleCnt="0"/>
      <dgm:spPr/>
    </dgm:pt>
    <dgm:pt modelId="{E30B2014-4D01-4511-8AC7-FCB6B449EC77}" type="pres">
      <dgm:prSet presAssocID="{94FC9D18-08F7-45FA-856B-1B15E4D81CF4}" presName="bgRect" presStyleLbl="bgShp" presStyleIdx="2" presStyleCnt="3"/>
      <dgm:spPr/>
    </dgm:pt>
    <dgm:pt modelId="{82662C14-341B-4B81-8931-7991100C0EAB}" type="pres">
      <dgm:prSet presAssocID="{94FC9D18-08F7-45FA-856B-1B15E4D81C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mbing"/>
        </a:ext>
      </dgm:extLst>
    </dgm:pt>
    <dgm:pt modelId="{1F3E4F12-3695-4355-93F9-108CFB347305}" type="pres">
      <dgm:prSet presAssocID="{94FC9D18-08F7-45FA-856B-1B15E4D81CF4}" presName="spaceRect" presStyleCnt="0"/>
      <dgm:spPr/>
    </dgm:pt>
    <dgm:pt modelId="{8C52F919-C3CC-4862-992F-AE2739FD23FE}" type="pres">
      <dgm:prSet presAssocID="{94FC9D18-08F7-45FA-856B-1B15E4D81CF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C9C7937-C1AC-4A07-A31F-0A5A2A5DFFE8}" srcId="{2149230D-1440-4FC8-8CEF-7940BD3718FD}" destId="{1B135BC8-D8F6-4F2F-B652-C2D3C11D9AC0}" srcOrd="1" destOrd="0" parTransId="{2D7E2E71-818C-4B96-B7A9-525CFD7D4098}" sibTransId="{5AED6AE0-497F-4D77-809A-F981C12C8848}"/>
    <dgm:cxn modelId="{FD54E45E-0948-4AC9-820F-5B81A44A346F}" type="presOf" srcId="{2149230D-1440-4FC8-8CEF-7940BD3718FD}" destId="{E069AE09-FE8A-4D59-A0DB-A3EEA6B7B0D4}" srcOrd="0" destOrd="0" presId="urn:microsoft.com/office/officeart/2018/2/layout/IconVerticalSolidList"/>
    <dgm:cxn modelId="{348EEC65-E7C6-4FC0-B98C-FCF7C65DA3B5}" srcId="{2149230D-1440-4FC8-8CEF-7940BD3718FD}" destId="{83C29366-46BB-44C6-BB40-6141472B1862}" srcOrd="0" destOrd="0" parTransId="{CABD711D-D99F-4378-86D8-F5433DBCCC2A}" sibTransId="{0C8F3BB5-BE7D-4DB2-A283-982C56F2188B}"/>
    <dgm:cxn modelId="{50E6E789-6508-4D89-AE32-C33C47E055F4}" type="presOf" srcId="{1B135BC8-D8F6-4F2F-B652-C2D3C11D9AC0}" destId="{DFDEBDE5-BCC6-4C01-B852-656EBC4802FC}" srcOrd="0" destOrd="0" presId="urn:microsoft.com/office/officeart/2018/2/layout/IconVerticalSolidList"/>
    <dgm:cxn modelId="{9736D1D6-04E5-47CA-8C19-BA8E30220525}" type="presOf" srcId="{94FC9D18-08F7-45FA-856B-1B15E4D81CF4}" destId="{8C52F919-C3CC-4862-992F-AE2739FD23FE}" srcOrd="0" destOrd="0" presId="urn:microsoft.com/office/officeart/2018/2/layout/IconVerticalSolidList"/>
    <dgm:cxn modelId="{6A3D93F4-73C1-4970-A114-E2D3B31F3200}" type="presOf" srcId="{83C29366-46BB-44C6-BB40-6141472B1862}" destId="{769CD72F-569D-4662-B422-D7D0A5F1B094}" srcOrd="0" destOrd="0" presId="urn:microsoft.com/office/officeart/2018/2/layout/IconVerticalSolidList"/>
    <dgm:cxn modelId="{5DD6DDFA-2E79-4F22-BD77-5DD5B993FF5A}" srcId="{2149230D-1440-4FC8-8CEF-7940BD3718FD}" destId="{94FC9D18-08F7-45FA-856B-1B15E4D81CF4}" srcOrd="2" destOrd="0" parTransId="{C68B47A4-438F-4129-B522-441567F4E69E}" sibTransId="{B628FF51-B82E-4508-8D66-A6B35DF8A1E2}"/>
    <dgm:cxn modelId="{0B74EE94-3E42-44F1-A4C1-74AD82C747D8}" type="presParOf" srcId="{E069AE09-FE8A-4D59-A0DB-A3EEA6B7B0D4}" destId="{103FB23D-3B69-41FC-80D2-B9A0404CDF4C}" srcOrd="0" destOrd="0" presId="urn:microsoft.com/office/officeart/2018/2/layout/IconVerticalSolidList"/>
    <dgm:cxn modelId="{0A261CE0-010E-424A-A447-1759D053A959}" type="presParOf" srcId="{103FB23D-3B69-41FC-80D2-B9A0404CDF4C}" destId="{8B14394D-52EE-46CA-986F-A097EEA2F1D9}" srcOrd="0" destOrd="0" presId="urn:microsoft.com/office/officeart/2018/2/layout/IconVerticalSolidList"/>
    <dgm:cxn modelId="{C8C3543A-A13F-420A-A08B-241BE7CD0EA4}" type="presParOf" srcId="{103FB23D-3B69-41FC-80D2-B9A0404CDF4C}" destId="{F5E5B544-7A28-4E66-8836-2F95BFF6998A}" srcOrd="1" destOrd="0" presId="urn:microsoft.com/office/officeart/2018/2/layout/IconVerticalSolidList"/>
    <dgm:cxn modelId="{91C08525-2108-4EF1-8C33-0C89F82B365D}" type="presParOf" srcId="{103FB23D-3B69-41FC-80D2-B9A0404CDF4C}" destId="{85AFD38B-1835-4508-89E2-C3DEFB50F7B6}" srcOrd="2" destOrd="0" presId="urn:microsoft.com/office/officeart/2018/2/layout/IconVerticalSolidList"/>
    <dgm:cxn modelId="{BCEFA970-B041-4701-9677-B1EA3DA872E0}" type="presParOf" srcId="{103FB23D-3B69-41FC-80D2-B9A0404CDF4C}" destId="{769CD72F-569D-4662-B422-D7D0A5F1B094}" srcOrd="3" destOrd="0" presId="urn:microsoft.com/office/officeart/2018/2/layout/IconVerticalSolidList"/>
    <dgm:cxn modelId="{0A4E48ED-07E4-4896-AFD8-97B8C5A5F742}" type="presParOf" srcId="{E069AE09-FE8A-4D59-A0DB-A3EEA6B7B0D4}" destId="{BA1E3850-C1B9-4DFE-8B37-B3E50EFFFC08}" srcOrd="1" destOrd="0" presId="urn:microsoft.com/office/officeart/2018/2/layout/IconVerticalSolidList"/>
    <dgm:cxn modelId="{46CB632B-049E-4572-9451-807BB1819097}" type="presParOf" srcId="{E069AE09-FE8A-4D59-A0DB-A3EEA6B7B0D4}" destId="{DA5F487A-AC2B-421B-BA6F-37577AAA05EC}" srcOrd="2" destOrd="0" presId="urn:microsoft.com/office/officeart/2018/2/layout/IconVerticalSolidList"/>
    <dgm:cxn modelId="{65389A02-BDD4-489B-A603-85D4DFB5DCEC}" type="presParOf" srcId="{DA5F487A-AC2B-421B-BA6F-37577AAA05EC}" destId="{83D767C8-196F-41AB-957F-6330616BD135}" srcOrd="0" destOrd="0" presId="urn:microsoft.com/office/officeart/2018/2/layout/IconVerticalSolidList"/>
    <dgm:cxn modelId="{EB22E217-4784-4961-A316-F289467E3DC4}" type="presParOf" srcId="{DA5F487A-AC2B-421B-BA6F-37577AAA05EC}" destId="{AA8AB2D4-920C-4948-ACFB-B5D52507B888}" srcOrd="1" destOrd="0" presId="urn:microsoft.com/office/officeart/2018/2/layout/IconVerticalSolidList"/>
    <dgm:cxn modelId="{976CEC99-C637-4617-AFA3-DC61EAE9CC89}" type="presParOf" srcId="{DA5F487A-AC2B-421B-BA6F-37577AAA05EC}" destId="{5EFB59B6-5D64-40F1-A638-084B7FB4CAF9}" srcOrd="2" destOrd="0" presId="urn:microsoft.com/office/officeart/2018/2/layout/IconVerticalSolidList"/>
    <dgm:cxn modelId="{A6E36029-C056-40EF-9B2A-C0A1087764CB}" type="presParOf" srcId="{DA5F487A-AC2B-421B-BA6F-37577AAA05EC}" destId="{DFDEBDE5-BCC6-4C01-B852-656EBC4802FC}" srcOrd="3" destOrd="0" presId="urn:microsoft.com/office/officeart/2018/2/layout/IconVerticalSolidList"/>
    <dgm:cxn modelId="{CB30DD94-B328-41E0-AA56-7832C9CB3CF5}" type="presParOf" srcId="{E069AE09-FE8A-4D59-A0DB-A3EEA6B7B0D4}" destId="{E6AF2F33-7588-4B0B-BD5A-1769AF8CC388}" srcOrd="3" destOrd="0" presId="urn:microsoft.com/office/officeart/2018/2/layout/IconVerticalSolidList"/>
    <dgm:cxn modelId="{731CEA61-4493-4DCC-9C4B-C9F6D9EB2689}" type="presParOf" srcId="{E069AE09-FE8A-4D59-A0DB-A3EEA6B7B0D4}" destId="{86999113-44AD-4E00-B463-55C520A407CD}" srcOrd="4" destOrd="0" presId="urn:microsoft.com/office/officeart/2018/2/layout/IconVerticalSolidList"/>
    <dgm:cxn modelId="{1D06BE8F-F5C8-4187-96D9-39A6C501D52E}" type="presParOf" srcId="{86999113-44AD-4E00-B463-55C520A407CD}" destId="{E30B2014-4D01-4511-8AC7-FCB6B449EC77}" srcOrd="0" destOrd="0" presId="urn:microsoft.com/office/officeart/2018/2/layout/IconVerticalSolidList"/>
    <dgm:cxn modelId="{2F2444E9-5D6B-4FAA-B60D-90B746F0E921}" type="presParOf" srcId="{86999113-44AD-4E00-B463-55C520A407CD}" destId="{82662C14-341B-4B81-8931-7991100C0EAB}" srcOrd="1" destOrd="0" presId="urn:microsoft.com/office/officeart/2018/2/layout/IconVerticalSolidList"/>
    <dgm:cxn modelId="{15C7FCCA-A945-45C5-833F-3F39F303C919}" type="presParOf" srcId="{86999113-44AD-4E00-B463-55C520A407CD}" destId="{1F3E4F12-3695-4355-93F9-108CFB347305}" srcOrd="2" destOrd="0" presId="urn:microsoft.com/office/officeart/2018/2/layout/IconVerticalSolidList"/>
    <dgm:cxn modelId="{0A6AB90E-00D6-445D-9AA3-815B4286C4AF}" type="presParOf" srcId="{86999113-44AD-4E00-B463-55C520A407CD}" destId="{8C52F919-C3CC-4862-992F-AE2739FD23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4394D-52EE-46CA-986F-A097EEA2F1D9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5B544-7A28-4E66-8836-2F95BFF6998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CD72F-569D-4662-B422-D7D0A5F1B094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Select a jungle background</a:t>
          </a:r>
        </a:p>
      </dsp:txBody>
      <dsp:txXfrm>
        <a:off x="1941716" y="718"/>
        <a:ext cx="4571887" cy="1681139"/>
      </dsp:txXfrm>
    </dsp:sp>
    <dsp:sp modelId="{83D767C8-196F-41AB-957F-6330616BD135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AB2D4-920C-4948-ACFB-B5D52507B888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EBDE5-BCC6-4C01-B852-656EBC4802FC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Select some jungle sprites</a:t>
          </a:r>
        </a:p>
      </dsp:txBody>
      <dsp:txXfrm>
        <a:off x="1941716" y="2102143"/>
        <a:ext cx="4571887" cy="1681139"/>
      </dsp:txXfrm>
    </dsp:sp>
    <dsp:sp modelId="{E30B2014-4D01-4511-8AC7-FCB6B449EC77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62C14-341B-4B81-8931-7991100C0EAB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2F919-C3CC-4862-992F-AE2739FD23FE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Using different types of movement (left/right, up/down, glide, turn) create a jungle animation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E83D3F-5558-4AD8-A199-F60FF380FC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1FC52-2DA1-44B4-8507-295C9D344D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8A826-8AAE-4EA8-BD32-AE7D0B984ACF}" type="datetimeFigureOut">
              <a:rPr lang="en-IN" smtClean="0"/>
              <a:t>2020-08-25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8EF7F-0100-4E43-8626-706715C145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52D4B-A847-4C6A-ADD9-5B0BDB3AFE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53DB1-EEB8-4AB6-A0DA-311EB0DC9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801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1ADB-E1E1-43DA-9E7B-3DE0C48B0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F5FA3-E4C9-4869-89AA-CBB51A2A4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DD5ED-09ED-4441-8DB6-48BE0255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BC68-9308-468A-BAA5-492D14CD3010}" type="datetimeFigureOut">
              <a:rPr lang="en-IN" smtClean="0"/>
              <a:t>2020-08-25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43006-984D-4B06-BB34-3EABE0F2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A37E7-85A8-4086-96B9-6C9D4902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EE16-DA91-4E47-AE7E-4E71382B9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8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F74D-972E-4ABC-A27D-A3338945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DE647-8550-4A33-9B67-3952B1CB9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EDA70-8D04-4127-A658-19F71753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BC68-9308-468A-BAA5-492D14CD3010}" type="datetimeFigureOut">
              <a:rPr lang="en-IN" smtClean="0"/>
              <a:t>2020-08-25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FBF79-6A60-4747-9691-886386EB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51A61-0FD6-41E9-9B0F-F288D0E3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EE16-DA91-4E47-AE7E-4E71382B9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7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23DCC-12EB-4DF1-BE9D-F29D6A7B6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85F61-62BD-433E-8D6A-894955915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6B43A-4933-4700-914F-EB19445F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BC68-9308-468A-BAA5-492D14CD3010}" type="datetimeFigureOut">
              <a:rPr lang="en-IN" smtClean="0"/>
              <a:t>2020-08-25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31891-76B8-4619-BAD3-23B46602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2A8E5-71E8-4B72-A195-5A01A671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EE16-DA91-4E47-AE7E-4E71382B9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31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F5F8-99CA-4B5F-AEEE-55DD5221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6C9F-7084-41C9-B9B2-C8729859D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9E4FE-ED6C-449C-B882-A4D08884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BC68-9308-468A-BAA5-492D14CD3010}" type="datetimeFigureOut">
              <a:rPr lang="en-IN" smtClean="0"/>
              <a:t>2020-08-25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31747-BC15-4348-BCB2-03D3DAC0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9DB73-04F5-4047-A41F-A5329ED3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EE16-DA91-4E47-AE7E-4E71382B9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03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3BA5-160E-4EC1-9CF2-CF82A3B6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96E43-BAC3-4B0F-840E-FA3866C73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D60DF-9159-4E8A-BA2C-83DF87D8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BC68-9308-468A-BAA5-492D14CD3010}" type="datetimeFigureOut">
              <a:rPr lang="en-IN" smtClean="0"/>
              <a:t>2020-08-25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AB830-E1AB-4961-BD56-2EE027F2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B4050-39FF-4EA4-AB9D-F7A60F2D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EE16-DA91-4E47-AE7E-4E71382B9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39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64B5-9A94-40E5-8D2B-E2CF3147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A5844-FF4E-4E52-8CE8-AAEA72A6B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C373B-0829-4EBB-BE11-7E289B41A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5DAE5-F2E8-4073-9C44-FC8383E4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BC68-9308-468A-BAA5-492D14CD3010}" type="datetimeFigureOut">
              <a:rPr lang="en-IN" smtClean="0"/>
              <a:t>2020-08-25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B70D3-0712-4A8E-8D0F-BE31C9B6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3DCFF-2566-4E57-9A4F-5E1435E7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EE16-DA91-4E47-AE7E-4E71382B9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74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7C78-5335-4275-B392-62DB2F8F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4F724-5CFB-49CC-AD4E-7D7F268BE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41E79-8AB6-49E2-A8CB-77526A811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1564E-10BD-4D0F-ABCF-A871C7001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1635C-421F-4D28-997E-505EEC7D1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46310-539C-456A-93C8-589B22DD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BC68-9308-468A-BAA5-492D14CD3010}" type="datetimeFigureOut">
              <a:rPr lang="en-IN" smtClean="0"/>
              <a:t>2020-08-25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BD459-6125-4572-81D6-20129E27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EA3C0-0E13-4A9C-B6EE-C545AA61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EE16-DA91-4E47-AE7E-4E71382B9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08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8B52-36C0-4121-8489-04C20756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1BDE9-6658-4E3F-903E-6196F41E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BC68-9308-468A-BAA5-492D14CD3010}" type="datetimeFigureOut">
              <a:rPr lang="en-IN" smtClean="0"/>
              <a:t>2020-08-25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A7D49-73AD-4643-93E6-0217C740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15411-65B4-4BF3-84C4-8F27FA7A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EE16-DA91-4E47-AE7E-4E71382B9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28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874F9-8FFD-4965-A584-56F35B49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BC68-9308-468A-BAA5-492D14CD3010}" type="datetimeFigureOut">
              <a:rPr lang="en-IN" smtClean="0"/>
              <a:t>2020-08-25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AB071-3061-4DBC-AB49-29CEC2BD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37DEA-FD1F-4E0A-968B-7419CE51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EE16-DA91-4E47-AE7E-4E71382B9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66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8A1B-5804-4F46-817E-5933B0D0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66120-8EC4-4215-90B6-5BCC7CC85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1A93F-E9D1-4ED2-86F2-C40BE51EB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FE8A7-4BB6-46E8-A630-33A0FFFF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BC68-9308-468A-BAA5-492D14CD3010}" type="datetimeFigureOut">
              <a:rPr lang="en-IN" smtClean="0"/>
              <a:t>2020-08-25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4EA74-8B52-4743-8927-096C1ABE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04E00-E447-47B8-B3CF-DBF379E3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EE16-DA91-4E47-AE7E-4E71382B9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07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A875-DFCE-4039-8978-9DBDD171F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D4DDDF-E7CD-4D94-8AD1-E6F2F5AAF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E8E12-4E7D-4537-AA4C-7E014EB6A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1E842-3F48-4E42-ADDB-650FA58B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BC68-9308-468A-BAA5-492D14CD3010}" type="datetimeFigureOut">
              <a:rPr lang="en-IN" smtClean="0"/>
              <a:t>2020-08-25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D237F-95B4-4382-A46B-B30FDEE2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06D2F-02B0-4401-9508-1FA9880F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EE16-DA91-4E47-AE7E-4E71382B9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03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74F06-0949-4A29-99FD-461AE2EF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EB90A-0E8F-4627-897E-DBD87C6ED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FE70B-8CBC-494B-8719-D786518C3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1BC68-9308-468A-BAA5-492D14CD3010}" type="datetimeFigureOut">
              <a:rPr lang="en-IN" smtClean="0"/>
              <a:t>2020-08-25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8EAC7-E357-45CB-8ECB-66E558FBF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ED258-5B36-465E-ABE4-1BFE076C0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6EE16-DA91-4E47-AE7E-4E71382B9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32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tch.mit.edu/projects/42015374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tch.mit.edu/projects/42015374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ED19-F378-4BEE-BF64-FF9466BF5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Computational Thinking and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4D66C-9D75-4B17-B6D9-A9BADB31F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Grade 6</a:t>
            </a:r>
          </a:p>
          <a:p>
            <a:r>
              <a:rPr lang="en-IN" dirty="0"/>
              <a:t>Platform Scratch 3.0</a:t>
            </a:r>
          </a:p>
        </p:txBody>
      </p:sp>
    </p:spTree>
    <p:extLst>
      <p:ext uri="{BB962C8B-B14F-4D97-AF65-F5344CB8AC3E}">
        <p14:creationId xmlns:p14="http://schemas.microsoft.com/office/powerpoint/2010/main" val="168910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91995-94CA-4E85-9198-B3E4B273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Ultimate Challenge!</a:t>
            </a:r>
            <a:br>
              <a:rPr lang="en-IN" dirty="0">
                <a:solidFill>
                  <a:srgbClr val="FFFFFF"/>
                </a:solidFill>
              </a:rPr>
            </a:br>
            <a:r>
              <a:rPr lang="en-IN" dirty="0">
                <a:solidFill>
                  <a:srgbClr val="FFFFFF"/>
                </a:solidFill>
              </a:rPr>
              <a:t>(10 mins)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19E729-EC3F-4BF7-A563-F158040F07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88822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035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4401-409F-41D1-BD35-30458A5A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Plan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2D73645-98CB-4247-BD4C-C3B3DAC184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787859"/>
              </p:ext>
            </p:extLst>
          </p:nvPr>
        </p:nvGraphicFramePr>
        <p:xfrm>
          <a:off x="838200" y="1825625"/>
          <a:ext cx="10515600" cy="46111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571624515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033829613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400862708"/>
                    </a:ext>
                  </a:extLst>
                </a:gridCol>
              </a:tblGrid>
              <a:tr h="37842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Lesson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Description of </a:t>
                      </a:r>
                    </a:p>
                    <a:p>
                      <a:pPr algn="ctr"/>
                      <a:r>
                        <a:rPr lang="en-IN" sz="1600" dirty="0"/>
                        <a:t>the 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Scratch Skill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48208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Lesson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Getting Started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Dragging Blocks, Changing Costumes, Add/Change Background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58333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Lesson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The Cat and Bat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Key Press Events, Broadcasting, Hide and Show Sprites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78974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Lesson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Help the Cat Escape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Broadcast Multiple Objects, Sensing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2581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Lesson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Motion and Direction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Direction Blocks, Rotation Style, Angle and Directions together, Scripts between sprites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823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Lesson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The XY Coordinate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XY Position in 2D Space, Moving in 4 directions (Up, Down, Left, Right)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61544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Lesson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Polygons and Flowers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Repeat Loops, The Pen, Drawing on coloured background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56659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Lesson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The Good Guy/Bad Guy Game –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Sprite Creation, 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08013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Lesson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The Good Guy/Bad Guy Game –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Random placement of sprites on the stage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084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00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924BC0-953F-44BE-B63F-87C4CF026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4768"/>
            <a:ext cx="10515600" cy="1325563"/>
          </a:xfrm>
        </p:spPr>
        <p:txBody>
          <a:bodyPr/>
          <a:lstStyle/>
          <a:p>
            <a:r>
              <a:rPr lang="en-IN" dirty="0"/>
              <a:t>Session 5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EDDA7A00-E320-496F-9784-DEABB98E549D}"/>
              </a:ext>
            </a:extLst>
          </p:cNvPr>
          <p:cNvSpPr txBox="1">
            <a:spLocks/>
          </p:cNvSpPr>
          <p:nvPr/>
        </p:nvSpPr>
        <p:spPr>
          <a:xfrm>
            <a:off x="838200" y="32575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	The XY Coordinate System</a:t>
            </a:r>
          </a:p>
        </p:txBody>
      </p:sp>
    </p:spTree>
    <p:extLst>
      <p:ext uri="{BB962C8B-B14F-4D97-AF65-F5344CB8AC3E}">
        <p14:creationId xmlns:p14="http://schemas.microsoft.com/office/powerpoint/2010/main" val="22312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88CC-6BBF-4C06-B80B-C0F50D3B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Revision from </a:t>
            </a:r>
            <a:r>
              <a:rPr lang="en-IN"/>
              <a:t>Session 4 (2 mins)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9EA98-D342-4CB4-8F39-352D2A22E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Revisit the project</a:t>
            </a:r>
          </a:p>
          <a:p>
            <a:pPr lvl="1"/>
            <a:r>
              <a:rPr lang="en-IN" dirty="0"/>
              <a:t>Recollect</a:t>
            </a:r>
          </a:p>
          <a:p>
            <a:pPr lvl="2"/>
            <a:r>
              <a:rPr lang="en-IN" dirty="0"/>
              <a:t>Moving in positive and negative steps</a:t>
            </a:r>
          </a:p>
          <a:p>
            <a:pPr lvl="2"/>
            <a:r>
              <a:rPr lang="en-IN" dirty="0"/>
              <a:t>Controlling movement with arrow keys</a:t>
            </a:r>
          </a:p>
          <a:p>
            <a:pPr lvl="2"/>
            <a:r>
              <a:rPr lang="en-IN" dirty="0"/>
              <a:t>Directions and angles</a:t>
            </a:r>
          </a:p>
          <a:p>
            <a:pPr lvl="1"/>
            <a:r>
              <a:rPr lang="en-IN" dirty="0"/>
              <a:t>Which block did we use to control with arrow keys?</a:t>
            </a:r>
          </a:p>
          <a:p>
            <a:pPr lvl="1"/>
            <a:r>
              <a:rPr lang="en-IN" dirty="0"/>
              <a:t>Run and execute the project created in session 4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4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7249-AF05-4CD6-B60D-226EE7AD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92B1A-E658-4D2A-A4E1-2A622A4FE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Students will be able to </a:t>
            </a:r>
            <a:r>
              <a:rPr lang="en-IN" b="1" u="sng" dirty="0"/>
              <a:t>understand</a:t>
            </a:r>
            <a:r>
              <a:rPr lang="en-IN" dirty="0"/>
              <a:t> XY Coordinate System</a:t>
            </a:r>
          </a:p>
          <a:p>
            <a:r>
              <a:rPr lang="en-IN" dirty="0"/>
              <a:t>Students will be able to </a:t>
            </a:r>
            <a:r>
              <a:rPr lang="en-IN" b="1" u="sng" dirty="0"/>
              <a:t>use</a:t>
            </a:r>
            <a:r>
              <a:rPr lang="en-IN" dirty="0"/>
              <a:t> XY coordinates to move sprites on stage</a:t>
            </a:r>
          </a:p>
          <a:p>
            <a:r>
              <a:rPr lang="en-IN" dirty="0"/>
              <a:t>Students will be able to </a:t>
            </a:r>
            <a:r>
              <a:rPr lang="en-IN" b="1" u="sng" dirty="0"/>
              <a:t>create</a:t>
            </a:r>
            <a:r>
              <a:rPr lang="en-IN" dirty="0"/>
              <a:t> </a:t>
            </a:r>
            <a:r>
              <a:rPr lang="en-US" dirty="0"/>
              <a:t>an animation incorporating movement and images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38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F970-5CE9-4CE7-B2CB-9E22BF0F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the Topic (5 mins)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D95E4-3286-493C-93AF-9B82BFDA9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Discuss about pixel</a:t>
            </a:r>
          </a:p>
          <a:p>
            <a:r>
              <a:rPr lang="en-IN" dirty="0"/>
              <a:t>Select the size of the stage (480 x 360)</a:t>
            </a:r>
          </a:p>
          <a:p>
            <a:endParaRPr lang="en-IN" dirty="0"/>
          </a:p>
          <a:p>
            <a:r>
              <a:rPr lang="en-IN" dirty="0"/>
              <a:t>Thinking Question</a:t>
            </a:r>
          </a:p>
          <a:p>
            <a:pPr lvl="1"/>
            <a:r>
              <a:rPr lang="en-IN" dirty="0"/>
              <a:t>Where is (0,0) located on the screen?</a:t>
            </a:r>
          </a:p>
          <a:p>
            <a:pPr lvl="2"/>
            <a:r>
              <a:rPr lang="en-IN" dirty="0"/>
              <a:t>Towards left</a:t>
            </a:r>
          </a:p>
          <a:p>
            <a:pPr lvl="2"/>
            <a:r>
              <a:rPr lang="en-IN" dirty="0"/>
              <a:t>Towards right</a:t>
            </a:r>
          </a:p>
          <a:p>
            <a:pPr lvl="2"/>
            <a:r>
              <a:rPr lang="en-IN" dirty="0"/>
              <a:t>Towards top</a:t>
            </a:r>
          </a:p>
          <a:p>
            <a:pPr lvl="2"/>
            <a:r>
              <a:rPr lang="en-IN" dirty="0"/>
              <a:t>Towards bottom</a:t>
            </a:r>
          </a:p>
          <a:p>
            <a:pPr lvl="2"/>
            <a:r>
              <a:rPr lang="en-IN" dirty="0"/>
              <a:t>Towards centre</a:t>
            </a:r>
          </a:p>
        </p:txBody>
      </p:sp>
    </p:spTree>
    <p:extLst>
      <p:ext uri="{BB962C8B-B14F-4D97-AF65-F5344CB8AC3E}">
        <p14:creationId xmlns:p14="http://schemas.microsoft.com/office/powerpoint/2010/main" val="103973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2543-6F29-4D5B-AE13-8AE83579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 of the Project (3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3C14-D51C-4EB5-BBAF-7CE783DB7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https://scratch.mit.edu/projects/420153744</a:t>
            </a:r>
            <a:endParaRPr lang="en-IN" dirty="0"/>
          </a:p>
          <a:p>
            <a:endParaRPr lang="en-IN" dirty="0"/>
          </a:p>
          <a:p>
            <a:r>
              <a:rPr lang="en-IN" dirty="0"/>
              <a:t>Use this link to see the demo of todays task at hand</a:t>
            </a:r>
          </a:p>
          <a:p>
            <a:endParaRPr lang="en-IN" dirty="0"/>
          </a:p>
          <a:p>
            <a:r>
              <a:rPr lang="en-IN" sz="3200" b="1" u="sng" dirty="0"/>
              <a:t>Recall</a:t>
            </a:r>
          </a:p>
          <a:p>
            <a:pPr lvl="1"/>
            <a:r>
              <a:rPr lang="en-IN" dirty="0"/>
              <a:t>List down blocks that can be used to control using arrow keys.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33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3A26-26D0-4394-A366-B118D9DB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 Time Quiz (2 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12FD-7BF4-4F37-B3F5-FE2AC5639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Associate given arrow keys with </a:t>
            </a:r>
          </a:p>
          <a:p>
            <a:pPr lvl="1"/>
            <a:r>
              <a:rPr lang="en-IN" dirty="0"/>
              <a:t>Positive X</a:t>
            </a:r>
          </a:p>
          <a:p>
            <a:pPr lvl="1"/>
            <a:r>
              <a:rPr lang="en-IN" dirty="0"/>
              <a:t>Positive Y</a:t>
            </a:r>
          </a:p>
          <a:p>
            <a:pPr lvl="1"/>
            <a:r>
              <a:rPr lang="en-IN" dirty="0"/>
              <a:t>Negative X</a:t>
            </a:r>
          </a:p>
          <a:p>
            <a:pPr lvl="1"/>
            <a:r>
              <a:rPr lang="en-IN" dirty="0"/>
              <a:t>Negative Y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E1D2792C-CF8E-4EA9-87C9-805B3E2FFF63}"/>
              </a:ext>
            </a:extLst>
          </p:cNvPr>
          <p:cNvSpPr/>
          <p:nvPr/>
        </p:nvSpPr>
        <p:spPr>
          <a:xfrm>
            <a:off x="5902580" y="4619804"/>
            <a:ext cx="360000" cy="72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3A13BF6-8567-4E94-B414-8877FD2EBFF6}"/>
              </a:ext>
            </a:extLst>
          </p:cNvPr>
          <p:cNvSpPr/>
          <p:nvPr/>
        </p:nvSpPr>
        <p:spPr>
          <a:xfrm>
            <a:off x="2286000" y="4619804"/>
            <a:ext cx="360000" cy="72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AE2E5438-B281-4C10-A35A-B7194FD4C2F8}"/>
              </a:ext>
            </a:extLst>
          </p:cNvPr>
          <p:cNvSpPr/>
          <p:nvPr/>
        </p:nvSpPr>
        <p:spPr>
          <a:xfrm rot="16200000">
            <a:off x="4094290" y="4619804"/>
            <a:ext cx="360000" cy="72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A66816E-0E84-4839-8929-CA630D122376}"/>
              </a:ext>
            </a:extLst>
          </p:cNvPr>
          <p:cNvSpPr/>
          <p:nvPr/>
        </p:nvSpPr>
        <p:spPr>
          <a:xfrm rot="5400000">
            <a:off x="7710870" y="4619804"/>
            <a:ext cx="360000" cy="72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52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3994-03C1-4788-900E-BEE8DDAC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Instruction Plan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BBF2488-FD7C-4B60-BCB4-48EE907A9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416731"/>
              </p:ext>
            </p:extLst>
          </p:nvPr>
        </p:nvGraphicFramePr>
        <p:xfrm>
          <a:off x="838200" y="1826571"/>
          <a:ext cx="105156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5909">
                  <a:extLst>
                    <a:ext uri="{9D8B030D-6E8A-4147-A177-3AD203B41FA5}">
                      <a16:colId xmlns:a16="http://schemas.microsoft.com/office/drawing/2014/main" val="1441799440"/>
                    </a:ext>
                  </a:extLst>
                </a:gridCol>
                <a:gridCol w="1819691">
                  <a:extLst>
                    <a:ext uri="{9D8B030D-6E8A-4147-A177-3AD203B41FA5}">
                      <a16:colId xmlns:a16="http://schemas.microsoft.com/office/drawing/2014/main" val="2199063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Stepwise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43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X number line :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positive, negative, 0. Right and left maps to + and –</a:t>
                      </a:r>
                    </a:p>
                    <a:p>
                      <a:pPr lvl="1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Hook up L and R arrow keys to corresponding changes 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59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Y number line 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positive, negative, 0. Up and down maps to + and 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68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XY coordinate system 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Hook up all 4 arrow keys</a:t>
                      </a:r>
                    </a:p>
                    <a:p>
                      <a:pPr lvl="1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in the corresponding direction by changing x and y.</a:t>
                      </a:r>
                    </a:p>
                    <a:p>
                      <a:pPr lvl="1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 with the pen, make a drawing program.</a:t>
                      </a:r>
                    </a:p>
                    <a:p>
                      <a:pPr lvl="1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the sprite around the stage using go to x: y: and the glide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87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 with demo. See how x and y work together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hlinkClick r:id="rId2"/>
                        </a:rPr>
                        <a:t>https://scratch.mit.edu/projects/420153744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 mins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95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03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badi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523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Abadi</vt:lpstr>
      <vt:lpstr>Arial</vt:lpstr>
      <vt:lpstr>Calibri</vt:lpstr>
      <vt:lpstr>Office Theme</vt:lpstr>
      <vt:lpstr>Computational Thinking and Coding</vt:lpstr>
      <vt:lpstr>Module Plan</vt:lpstr>
      <vt:lpstr>Session 5</vt:lpstr>
      <vt:lpstr>Revision from Session 4 (2 mins)</vt:lpstr>
      <vt:lpstr>Learning Objective</vt:lpstr>
      <vt:lpstr>Introduction to the Topic (5 mins) </vt:lpstr>
      <vt:lpstr>Demo of the Project (3 mins)</vt:lpstr>
      <vt:lpstr>Challenge Time Quiz (2 min)</vt:lpstr>
      <vt:lpstr>Instruction Plan</vt:lpstr>
      <vt:lpstr>Ultimate Challenge! (10 mins)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and Coding</dc:title>
  <dc:creator>Shivranjan Kolvankar</dc:creator>
  <cp:lastModifiedBy>Shivranjan Kolvankar</cp:lastModifiedBy>
  <cp:revision>1</cp:revision>
  <dcterms:created xsi:type="dcterms:W3CDTF">2020-08-23T15:01:19Z</dcterms:created>
  <dcterms:modified xsi:type="dcterms:W3CDTF">2020-08-25T15:38:16Z</dcterms:modified>
</cp:coreProperties>
</file>