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35099-264B-4D64-ADDA-D114C34849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9FBD57-0B8C-43CF-9824-25E4E0BB6A34}">
      <dgm:prSet/>
      <dgm:spPr/>
      <dgm:t>
        <a:bodyPr/>
        <a:lstStyle/>
        <a:p>
          <a:r>
            <a:rPr lang="en-IN" b="1"/>
            <a:t>ability to think clearly and rationally</a:t>
          </a:r>
          <a:endParaRPr lang="en-US"/>
        </a:p>
      </dgm:t>
    </dgm:pt>
    <dgm:pt modelId="{158C0F8F-659F-407C-8D80-FD091C2CFBC2}" type="parTrans" cxnId="{9B5787CF-66F1-43FC-A2D7-7581BF64A9E5}">
      <dgm:prSet/>
      <dgm:spPr/>
      <dgm:t>
        <a:bodyPr/>
        <a:lstStyle/>
        <a:p>
          <a:endParaRPr lang="en-US"/>
        </a:p>
      </dgm:t>
    </dgm:pt>
    <dgm:pt modelId="{E7142DA2-5976-4F7B-8502-476BFEA3BC7A}" type="sibTrans" cxnId="{9B5787CF-66F1-43FC-A2D7-7581BF64A9E5}">
      <dgm:prSet/>
      <dgm:spPr/>
      <dgm:t>
        <a:bodyPr/>
        <a:lstStyle/>
        <a:p>
          <a:endParaRPr lang="en-US"/>
        </a:p>
      </dgm:t>
    </dgm:pt>
    <dgm:pt modelId="{CB66CA9F-2649-453B-8B85-36CDB6EEC214}">
      <dgm:prSet/>
      <dgm:spPr/>
      <dgm:t>
        <a:bodyPr/>
        <a:lstStyle/>
        <a:p>
          <a:r>
            <a:rPr lang="en-US"/>
            <a:t>understand the logical connections between ideas</a:t>
          </a:r>
        </a:p>
      </dgm:t>
    </dgm:pt>
    <dgm:pt modelId="{ACA4A1B4-4678-404A-B921-D7B3AD8921EE}" type="parTrans" cxnId="{9ACEFDAB-4932-4E2A-B361-893BAA319056}">
      <dgm:prSet/>
      <dgm:spPr/>
      <dgm:t>
        <a:bodyPr/>
        <a:lstStyle/>
        <a:p>
          <a:endParaRPr lang="en-US"/>
        </a:p>
      </dgm:t>
    </dgm:pt>
    <dgm:pt modelId="{B96B7C76-1320-4E8A-BA52-7B15FA62BE68}" type="sibTrans" cxnId="{9ACEFDAB-4932-4E2A-B361-893BAA319056}">
      <dgm:prSet/>
      <dgm:spPr/>
      <dgm:t>
        <a:bodyPr/>
        <a:lstStyle/>
        <a:p>
          <a:endParaRPr lang="en-US"/>
        </a:p>
      </dgm:t>
    </dgm:pt>
    <dgm:pt modelId="{22B680D5-0747-4100-9DDE-D5A6CCFB92C4}">
      <dgm:prSet/>
      <dgm:spPr/>
      <dgm:t>
        <a:bodyPr/>
        <a:lstStyle/>
        <a:p>
          <a:r>
            <a:rPr lang="en-US"/>
            <a:t>identify, construct and evaluate arguments</a:t>
          </a:r>
        </a:p>
      </dgm:t>
    </dgm:pt>
    <dgm:pt modelId="{39E25D6E-4285-489C-B64A-C9975965FCFC}" type="parTrans" cxnId="{FFA1B77D-80B9-49FD-8132-15BC347A9500}">
      <dgm:prSet/>
      <dgm:spPr/>
      <dgm:t>
        <a:bodyPr/>
        <a:lstStyle/>
        <a:p>
          <a:endParaRPr lang="en-US"/>
        </a:p>
      </dgm:t>
    </dgm:pt>
    <dgm:pt modelId="{ED5DA21D-E1C0-440F-9435-7FFC8735EB0A}" type="sibTrans" cxnId="{FFA1B77D-80B9-49FD-8132-15BC347A9500}">
      <dgm:prSet/>
      <dgm:spPr/>
      <dgm:t>
        <a:bodyPr/>
        <a:lstStyle/>
        <a:p>
          <a:endParaRPr lang="en-US"/>
        </a:p>
      </dgm:t>
    </dgm:pt>
    <dgm:pt modelId="{A81817C2-74E6-437C-8C38-2F885534D21D}">
      <dgm:prSet/>
      <dgm:spPr/>
      <dgm:t>
        <a:bodyPr/>
        <a:lstStyle/>
        <a:p>
          <a:r>
            <a:rPr lang="en-US"/>
            <a:t>detect inconsistencies and common mistakes in reasoning</a:t>
          </a:r>
        </a:p>
      </dgm:t>
    </dgm:pt>
    <dgm:pt modelId="{C02826D5-2043-4F43-B159-3529DFD50902}" type="parTrans" cxnId="{D18910A6-B125-4B1C-A011-97479B37B403}">
      <dgm:prSet/>
      <dgm:spPr/>
      <dgm:t>
        <a:bodyPr/>
        <a:lstStyle/>
        <a:p>
          <a:endParaRPr lang="en-US"/>
        </a:p>
      </dgm:t>
    </dgm:pt>
    <dgm:pt modelId="{5B494DA3-3E08-4A04-8086-C5FE4D50B993}" type="sibTrans" cxnId="{D18910A6-B125-4B1C-A011-97479B37B403}">
      <dgm:prSet/>
      <dgm:spPr/>
      <dgm:t>
        <a:bodyPr/>
        <a:lstStyle/>
        <a:p>
          <a:endParaRPr lang="en-US"/>
        </a:p>
      </dgm:t>
    </dgm:pt>
    <dgm:pt modelId="{156EAD7F-3BAA-4D5A-B12A-3694FE21D770}">
      <dgm:prSet/>
      <dgm:spPr/>
      <dgm:t>
        <a:bodyPr/>
        <a:lstStyle/>
        <a:p>
          <a:r>
            <a:rPr lang="en-US"/>
            <a:t>solve problems systematically</a:t>
          </a:r>
        </a:p>
      </dgm:t>
    </dgm:pt>
    <dgm:pt modelId="{3B6A307A-867A-456C-8640-B4BF3E9C81DB}" type="parTrans" cxnId="{AD122F2B-9030-4D3F-8DE0-5CC9795B1AF9}">
      <dgm:prSet/>
      <dgm:spPr/>
      <dgm:t>
        <a:bodyPr/>
        <a:lstStyle/>
        <a:p>
          <a:endParaRPr lang="en-US"/>
        </a:p>
      </dgm:t>
    </dgm:pt>
    <dgm:pt modelId="{2AA2369C-A15E-4F8A-8BAE-6FDFC2471B8B}" type="sibTrans" cxnId="{AD122F2B-9030-4D3F-8DE0-5CC9795B1AF9}">
      <dgm:prSet/>
      <dgm:spPr/>
      <dgm:t>
        <a:bodyPr/>
        <a:lstStyle/>
        <a:p>
          <a:endParaRPr lang="en-US"/>
        </a:p>
      </dgm:t>
    </dgm:pt>
    <dgm:pt modelId="{3722F8BD-4FF1-4140-9A2B-1093D913DDBB}">
      <dgm:prSet/>
      <dgm:spPr/>
      <dgm:t>
        <a:bodyPr/>
        <a:lstStyle/>
        <a:p>
          <a:r>
            <a:rPr lang="en-US"/>
            <a:t>identify the relevance and importance of ideas</a:t>
          </a:r>
        </a:p>
      </dgm:t>
    </dgm:pt>
    <dgm:pt modelId="{CFAA25E8-8A8B-4FFF-B3DF-6605406B0F15}" type="parTrans" cxnId="{E961B736-3B4F-4964-8910-B136E052B4EC}">
      <dgm:prSet/>
      <dgm:spPr/>
      <dgm:t>
        <a:bodyPr/>
        <a:lstStyle/>
        <a:p>
          <a:endParaRPr lang="en-US"/>
        </a:p>
      </dgm:t>
    </dgm:pt>
    <dgm:pt modelId="{F758B22A-7288-43DD-A5CF-B3ECC217B667}" type="sibTrans" cxnId="{E961B736-3B4F-4964-8910-B136E052B4EC}">
      <dgm:prSet/>
      <dgm:spPr/>
      <dgm:t>
        <a:bodyPr/>
        <a:lstStyle/>
        <a:p>
          <a:endParaRPr lang="en-US"/>
        </a:p>
      </dgm:t>
    </dgm:pt>
    <dgm:pt modelId="{CFC9FC78-86F3-40DA-BF7C-DE76C37C7E7C}">
      <dgm:prSet/>
      <dgm:spPr/>
      <dgm:t>
        <a:bodyPr/>
        <a:lstStyle/>
        <a:p>
          <a:r>
            <a:rPr lang="en-US"/>
            <a:t>reflect on the justification of one's own beliefs and values</a:t>
          </a:r>
        </a:p>
      </dgm:t>
    </dgm:pt>
    <dgm:pt modelId="{DF7484AD-A0FC-4CCE-A8FB-B42095C4C987}" type="parTrans" cxnId="{1DA52D9E-8EB7-4EBE-ACB7-0A60FA1EAB18}">
      <dgm:prSet/>
      <dgm:spPr/>
      <dgm:t>
        <a:bodyPr/>
        <a:lstStyle/>
        <a:p>
          <a:endParaRPr lang="en-US"/>
        </a:p>
      </dgm:t>
    </dgm:pt>
    <dgm:pt modelId="{AE909DBF-C526-461A-A3FB-0159EDBEC736}" type="sibTrans" cxnId="{1DA52D9E-8EB7-4EBE-ACB7-0A60FA1EAB18}">
      <dgm:prSet/>
      <dgm:spPr/>
      <dgm:t>
        <a:bodyPr/>
        <a:lstStyle/>
        <a:p>
          <a:endParaRPr lang="en-US"/>
        </a:p>
      </dgm:t>
    </dgm:pt>
    <dgm:pt modelId="{45CB7D4A-7C20-4907-B7CA-A82B2D7D0A80}" type="pres">
      <dgm:prSet presAssocID="{D1035099-264B-4D64-ADDA-D114C348499C}" presName="root" presStyleCnt="0">
        <dgm:presLayoutVars>
          <dgm:dir/>
          <dgm:resizeHandles val="exact"/>
        </dgm:presLayoutVars>
      </dgm:prSet>
      <dgm:spPr/>
    </dgm:pt>
    <dgm:pt modelId="{36C11C8C-959D-414F-AA2C-A3898BFB8681}" type="pres">
      <dgm:prSet presAssocID="{F09FBD57-0B8C-43CF-9824-25E4E0BB6A34}" presName="compNode" presStyleCnt="0"/>
      <dgm:spPr/>
    </dgm:pt>
    <dgm:pt modelId="{06362206-4E37-4A1B-81C1-EAA82B5BC1F8}" type="pres">
      <dgm:prSet presAssocID="{F09FBD57-0B8C-43CF-9824-25E4E0BB6A34}" presName="bgRect" presStyleLbl="bgShp" presStyleIdx="0" presStyleCnt="7"/>
      <dgm:spPr/>
    </dgm:pt>
    <dgm:pt modelId="{578C5559-07C6-4F50-B132-15EFF302D247}" type="pres">
      <dgm:prSet presAssocID="{F09FBD57-0B8C-43CF-9824-25E4E0BB6A3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07B38240-453E-430B-A692-F1BB8649E8DC}" type="pres">
      <dgm:prSet presAssocID="{F09FBD57-0B8C-43CF-9824-25E4E0BB6A34}" presName="spaceRect" presStyleCnt="0"/>
      <dgm:spPr/>
    </dgm:pt>
    <dgm:pt modelId="{7B7BA26B-C962-4A30-AE7C-9A63F1134F20}" type="pres">
      <dgm:prSet presAssocID="{F09FBD57-0B8C-43CF-9824-25E4E0BB6A34}" presName="parTx" presStyleLbl="revTx" presStyleIdx="0" presStyleCnt="7">
        <dgm:presLayoutVars>
          <dgm:chMax val="0"/>
          <dgm:chPref val="0"/>
        </dgm:presLayoutVars>
      </dgm:prSet>
      <dgm:spPr/>
    </dgm:pt>
    <dgm:pt modelId="{626448BE-423D-43AE-AEE8-41AB31F8A6DA}" type="pres">
      <dgm:prSet presAssocID="{E7142DA2-5976-4F7B-8502-476BFEA3BC7A}" presName="sibTrans" presStyleCnt="0"/>
      <dgm:spPr/>
    </dgm:pt>
    <dgm:pt modelId="{F74F456A-C131-48BD-8A99-1E795B52AFAA}" type="pres">
      <dgm:prSet presAssocID="{CB66CA9F-2649-453B-8B85-36CDB6EEC214}" presName="compNode" presStyleCnt="0"/>
      <dgm:spPr/>
    </dgm:pt>
    <dgm:pt modelId="{6B4927AE-86CF-48D7-978A-9E89DB607B5B}" type="pres">
      <dgm:prSet presAssocID="{CB66CA9F-2649-453B-8B85-36CDB6EEC214}" presName="bgRect" presStyleLbl="bgShp" presStyleIdx="1" presStyleCnt="7"/>
      <dgm:spPr/>
    </dgm:pt>
    <dgm:pt modelId="{CA68C0D9-CDE7-4402-B1E6-5B62EE44E182}" type="pres">
      <dgm:prSet presAssocID="{CB66CA9F-2649-453B-8B85-36CDB6EEC21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CAC580A-4272-4778-8131-A74440A95C84}" type="pres">
      <dgm:prSet presAssocID="{CB66CA9F-2649-453B-8B85-36CDB6EEC214}" presName="spaceRect" presStyleCnt="0"/>
      <dgm:spPr/>
    </dgm:pt>
    <dgm:pt modelId="{8CF91635-AE31-40F2-A1B1-3DC1DABB6D80}" type="pres">
      <dgm:prSet presAssocID="{CB66CA9F-2649-453B-8B85-36CDB6EEC214}" presName="parTx" presStyleLbl="revTx" presStyleIdx="1" presStyleCnt="7">
        <dgm:presLayoutVars>
          <dgm:chMax val="0"/>
          <dgm:chPref val="0"/>
        </dgm:presLayoutVars>
      </dgm:prSet>
      <dgm:spPr/>
    </dgm:pt>
    <dgm:pt modelId="{B7FC0AEE-7711-43E4-91BB-D39A61E9CD45}" type="pres">
      <dgm:prSet presAssocID="{B96B7C76-1320-4E8A-BA52-7B15FA62BE68}" presName="sibTrans" presStyleCnt="0"/>
      <dgm:spPr/>
    </dgm:pt>
    <dgm:pt modelId="{40FCF0E7-7A6B-4252-BC70-6D558894F4CD}" type="pres">
      <dgm:prSet presAssocID="{22B680D5-0747-4100-9DDE-D5A6CCFB92C4}" presName="compNode" presStyleCnt="0"/>
      <dgm:spPr/>
    </dgm:pt>
    <dgm:pt modelId="{30287086-BB6A-446A-85EE-3EF4778E63A7}" type="pres">
      <dgm:prSet presAssocID="{22B680D5-0747-4100-9DDE-D5A6CCFB92C4}" presName="bgRect" presStyleLbl="bgShp" presStyleIdx="2" presStyleCnt="7"/>
      <dgm:spPr/>
    </dgm:pt>
    <dgm:pt modelId="{A5C2718F-FAEB-4DBD-B7F6-F610E3366400}" type="pres">
      <dgm:prSet presAssocID="{22B680D5-0747-4100-9DDE-D5A6CCFB92C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91E1071F-F340-4C29-A62E-4D4E8B5B4D72}" type="pres">
      <dgm:prSet presAssocID="{22B680D5-0747-4100-9DDE-D5A6CCFB92C4}" presName="spaceRect" presStyleCnt="0"/>
      <dgm:spPr/>
    </dgm:pt>
    <dgm:pt modelId="{57D3B3B6-C1A9-47FF-94AB-984E5BBCB5D7}" type="pres">
      <dgm:prSet presAssocID="{22B680D5-0747-4100-9DDE-D5A6CCFB92C4}" presName="parTx" presStyleLbl="revTx" presStyleIdx="2" presStyleCnt="7">
        <dgm:presLayoutVars>
          <dgm:chMax val="0"/>
          <dgm:chPref val="0"/>
        </dgm:presLayoutVars>
      </dgm:prSet>
      <dgm:spPr/>
    </dgm:pt>
    <dgm:pt modelId="{636E3A24-ED39-416F-980E-A2FEA8551395}" type="pres">
      <dgm:prSet presAssocID="{ED5DA21D-E1C0-440F-9435-7FFC8735EB0A}" presName="sibTrans" presStyleCnt="0"/>
      <dgm:spPr/>
    </dgm:pt>
    <dgm:pt modelId="{60929EC1-87DD-4FA6-B35D-D9DD6279C0BC}" type="pres">
      <dgm:prSet presAssocID="{A81817C2-74E6-437C-8C38-2F885534D21D}" presName="compNode" presStyleCnt="0"/>
      <dgm:spPr/>
    </dgm:pt>
    <dgm:pt modelId="{6D6757EB-2871-481B-8E7B-0C018FD6A27D}" type="pres">
      <dgm:prSet presAssocID="{A81817C2-74E6-437C-8C38-2F885534D21D}" presName="bgRect" presStyleLbl="bgShp" presStyleIdx="3" presStyleCnt="7"/>
      <dgm:spPr/>
    </dgm:pt>
    <dgm:pt modelId="{5602BA34-2F31-40CF-BB95-86A5D1BA3B2B}" type="pres">
      <dgm:prSet presAssocID="{A81817C2-74E6-437C-8C38-2F885534D21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307C63BA-970B-4311-910D-825729CFDAD3}" type="pres">
      <dgm:prSet presAssocID="{A81817C2-74E6-437C-8C38-2F885534D21D}" presName="spaceRect" presStyleCnt="0"/>
      <dgm:spPr/>
    </dgm:pt>
    <dgm:pt modelId="{0A355744-9807-4664-8F4A-756CC95E63AD}" type="pres">
      <dgm:prSet presAssocID="{A81817C2-74E6-437C-8C38-2F885534D21D}" presName="parTx" presStyleLbl="revTx" presStyleIdx="3" presStyleCnt="7">
        <dgm:presLayoutVars>
          <dgm:chMax val="0"/>
          <dgm:chPref val="0"/>
        </dgm:presLayoutVars>
      </dgm:prSet>
      <dgm:spPr/>
    </dgm:pt>
    <dgm:pt modelId="{C57542BF-5923-420D-8F7A-BD77337711BF}" type="pres">
      <dgm:prSet presAssocID="{5B494DA3-3E08-4A04-8086-C5FE4D50B993}" presName="sibTrans" presStyleCnt="0"/>
      <dgm:spPr/>
    </dgm:pt>
    <dgm:pt modelId="{195BAF7B-2EA3-4F94-B6A8-B19B2DC7EC20}" type="pres">
      <dgm:prSet presAssocID="{156EAD7F-3BAA-4D5A-B12A-3694FE21D770}" presName="compNode" presStyleCnt="0"/>
      <dgm:spPr/>
    </dgm:pt>
    <dgm:pt modelId="{9F08A3ED-7D7B-4A6D-A136-4598A0563316}" type="pres">
      <dgm:prSet presAssocID="{156EAD7F-3BAA-4D5A-B12A-3694FE21D770}" presName="bgRect" presStyleLbl="bgShp" presStyleIdx="4" presStyleCnt="7"/>
      <dgm:spPr/>
    </dgm:pt>
    <dgm:pt modelId="{A14AC0C2-3E55-4655-96C9-F046FD069B64}" type="pres">
      <dgm:prSet presAssocID="{156EAD7F-3BAA-4D5A-B12A-3694FE21D77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53E3E42-70DC-4AC9-AF7A-5250498140A6}" type="pres">
      <dgm:prSet presAssocID="{156EAD7F-3BAA-4D5A-B12A-3694FE21D770}" presName="spaceRect" presStyleCnt="0"/>
      <dgm:spPr/>
    </dgm:pt>
    <dgm:pt modelId="{3F26771F-A490-4934-A8EB-4064185392B2}" type="pres">
      <dgm:prSet presAssocID="{156EAD7F-3BAA-4D5A-B12A-3694FE21D770}" presName="parTx" presStyleLbl="revTx" presStyleIdx="4" presStyleCnt="7">
        <dgm:presLayoutVars>
          <dgm:chMax val="0"/>
          <dgm:chPref val="0"/>
        </dgm:presLayoutVars>
      </dgm:prSet>
      <dgm:spPr/>
    </dgm:pt>
    <dgm:pt modelId="{CEB9482A-6250-43B7-8BD1-ECF0232126A1}" type="pres">
      <dgm:prSet presAssocID="{2AA2369C-A15E-4F8A-8BAE-6FDFC2471B8B}" presName="sibTrans" presStyleCnt="0"/>
      <dgm:spPr/>
    </dgm:pt>
    <dgm:pt modelId="{5A80489D-137F-46BF-8EE3-59BBE0AD2F6F}" type="pres">
      <dgm:prSet presAssocID="{3722F8BD-4FF1-4140-9A2B-1093D913DDBB}" presName="compNode" presStyleCnt="0"/>
      <dgm:spPr/>
    </dgm:pt>
    <dgm:pt modelId="{93DB419B-60F8-4D94-B260-CA6A116D9997}" type="pres">
      <dgm:prSet presAssocID="{3722F8BD-4FF1-4140-9A2B-1093D913DDBB}" presName="bgRect" presStyleLbl="bgShp" presStyleIdx="5" presStyleCnt="7"/>
      <dgm:spPr/>
    </dgm:pt>
    <dgm:pt modelId="{59ECDD77-086B-4D92-A9B8-B0D49E04DDFF}" type="pres">
      <dgm:prSet presAssocID="{3722F8BD-4FF1-4140-9A2B-1093D913DDB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D365F2FF-9C5F-47A0-836A-B3C7C9722DB9}" type="pres">
      <dgm:prSet presAssocID="{3722F8BD-4FF1-4140-9A2B-1093D913DDBB}" presName="spaceRect" presStyleCnt="0"/>
      <dgm:spPr/>
    </dgm:pt>
    <dgm:pt modelId="{ADC578EA-D90C-4CD8-BF99-0E408F5C432D}" type="pres">
      <dgm:prSet presAssocID="{3722F8BD-4FF1-4140-9A2B-1093D913DDBB}" presName="parTx" presStyleLbl="revTx" presStyleIdx="5" presStyleCnt="7">
        <dgm:presLayoutVars>
          <dgm:chMax val="0"/>
          <dgm:chPref val="0"/>
        </dgm:presLayoutVars>
      </dgm:prSet>
      <dgm:spPr/>
    </dgm:pt>
    <dgm:pt modelId="{BCE3E00F-7580-4144-B456-A2D87A8B61C2}" type="pres">
      <dgm:prSet presAssocID="{F758B22A-7288-43DD-A5CF-B3ECC217B667}" presName="sibTrans" presStyleCnt="0"/>
      <dgm:spPr/>
    </dgm:pt>
    <dgm:pt modelId="{94FF041E-40FA-4184-8E63-A5A4AB1C1DAB}" type="pres">
      <dgm:prSet presAssocID="{CFC9FC78-86F3-40DA-BF7C-DE76C37C7E7C}" presName="compNode" presStyleCnt="0"/>
      <dgm:spPr/>
    </dgm:pt>
    <dgm:pt modelId="{53A00C7C-4E14-4A90-991E-3FAD6C009B9C}" type="pres">
      <dgm:prSet presAssocID="{CFC9FC78-86F3-40DA-BF7C-DE76C37C7E7C}" presName="bgRect" presStyleLbl="bgShp" presStyleIdx="6" presStyleCnt="7"/>
      <dgm:spPr/>
    </dgm:pt>
    <dgm:pt modelId="{555E7F57-9C00-4765-B39A-C60F3DA842B6}" type="pres">
      <dgm:prSet presAssocID="{CFC9FC78-86F3-40DA-BF7C-DE76C37C7E7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A925C0D5-C921-4215-BD75-122243A76C31}" type="pres">
      <dgm:prSet presAssocID="{CFC9FC78-86F3-40DA-BF7C-DE76C37C7E7C}" presName="spaceRect" presStyleCnt="0"/>
      <dgm:spPr/>
    </dgm:pt>
    <dgm:pt modelId="{E49E87BB-6135-4B7E-A089-733F105195B7}" type="pres">
      <dgm:prSet presAssocID="{CFC9FC78-86F3-40DA-BF7C-DE76C37C7E7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8612102-9033-45CC-8131-BF6002578C71}" type="presOf" srcId="{156EAD7F-3BAA-4D5A-B12A-3694FE21D770}" destId="{3F26771F-A490-4934-A8EB-4064185392B2}" srcOrd="0" destOrd="0" presId="urn:microsoft.com/office/officeart/2018/2/layout/IconVerticalSolidList"/>
    <dgm:cxn modelId="{D9A80A05-085B-412F-B64D-57DA3F782309}" type="presOf" srcId="{22B680D5-0747-4100-9DDE-D5A6CCFB92C4}" destId="{57D3B3B6-C1A9-47FF-94AB-984E5BBCB5D7}" srcOrd="0" destOrd="0" presId="urn:microsoft.com/office/officeart/2018/2/layout/IconVerticalSolidList"/>
    <dgm:cxn modelId="{AD122F2B-9030-4D3F-8DE0-5CC9795B1AF9}" srcId="{D1035099-264B-4D64-ADDA-D114C348499C}" destId="{156EAD7F-3BAA-4D5A-B12A-3694FE21D770}" srcOrd="4" destOrd="0" parTransId="{3B6A307A-867A-456C-8640-B4BF3E9C81DB}" sibTransId="{2AA2369C-A15E-4F8A-8BAE-6FDFC2471B8B}"/>
    <dgm:cxn modelId="{E961B736-3B4F-4964-8910-B136E052B4EC}" srcId="{D1035099-264B-4D64-ADDA-D114C348499C}" destId="{3722F8BD-4FF1-4140-9A2B-1093D913DDBB}" srcOrd="5" destOrd="0" parTransId="{CFAA25E8-8A8B-4FFF-B3DF-6605406B0F15}" sibTransId="{F758B22A-7288-43DD-A5CF-B3ECC217B667}"/>
    <dgm:cxn modelId="{AF933438-FDFD-4B3B-B847-D0C74BF106A4}" type="presOf" srcId="{CB66CA9F-2649-453B-8B85-36CDB6EEC214}" destId="{8CF91635-AE31-40F2-A1B1-3DC1DABB6D80}" srcOrd="0" destOrd="0" presId="urn:microsoft.com/office/officeart/2018/2/layout/IconVerticalSolidList"/>
    <dgm:cxn modelId="{04AB5E3C-B0BC-4526-B078-DAA0E88A8B55}" type="presOf" srcId="{CFC9FC78-86F3-40DA-BF7C-DE76C37C7E7C}" destId="{E49E87BB-6135-4B7E-A089-733F105195B7}" srcOrd="0" destOrd="0" presId="urn:microsoft.com/office/officeart/2018/2/layout/IconVerticalSolidList"/>
    <dgm:cxn modelId="{87EA044E-EBD5-4511-8DF3-616BCBC61202}" type="presOf" srcId="{A81817C2-74E6-437C-8C38-2F885534D21D}" destId="{0A355744-9807-4664-8F4A-756CC95E63AD}" srcOrd="0" destOrd="0" presId="urn:microsoft.com/office/officeart/2018/2/layout/IconVerticalSolidList"/>
    <dgm:cxn modelId="{35F8CC51-C7DB-4555-83E6-AD5AA32D5C40}" type="presOf" srcId="{F09FBD57-0B8C-43CF-9824-25E4E0BB6A34}" destId="{7B7BA26B-C962-4A30-AE7C-9A63F1134F20}" srcOrd="0" destOrd="0" presId="urn:microsoft.com/office/officeart/2018/2/layout/IconVerticalSolidList"/>
    <dgm:cxn modelId="{FFA1B77D-80B9-49FD-8132-15BC347A9500}" srcId="{D1035099-264B-4D64-ADDA-D114C348499C}" destId="{22B680D5-0747-4100-9DDE-D5A6CCFB92C4}" srcOrd="2" destOrd="0" parTransId="{39E25D6E-4285-489C-B64A-C9975965FCFC}" sibTransId="{ED5DA21D-E1C0-440F-9435-7FFC8735EB0A}"/>
    <dgm:cxn modelId="{1DA52D9E-8EB7-4EBE-ACB7-0A60FA1EAB18}" srcId="{D1035099-264B-4D64-ADDA-D114C348499C}" destId="{CFC9FC78-86F3-40DA-BF7C-DE76C37C7E7C}" srcOrd="6" destOrd="0" parTransId="{DF7484AD-A0FC-4CCE-A8FB-B42095C4C987}" sibTransId="{AE909DBF-C526-461A-A3FB-0159EDBEC736}"/>
    <dgm:cxn modelId="{213EF69E-4F11-48D7-8903-2CCB2BDAF0B5}" type="presOf" srcId="{3722F8BD-4FF1-4140-9A2B-1093D913DDBB}" destId="{ADC578EA-D90C-4CD8-BF99-0E408F5C432D}" srcOrd="0" destOrd="0" presId="urn:microsoft.com/office/officeart/2018/2/layout/IconVerticalSolidList"/>
    <dgm:cxn modelId="{D18910A6-B125-4B1C-A011-97479B37B403}" srcId="{D1035099-264B-4D64-ADDA-D114C348499C}" destId="{A81817C2-74E6-437C-8C38-2F885534D21D}" srcOrd="3" destOrd="0" parTransId="{C02826D5-2043-4F43-B159-3529DFD50902}" sibTransId="{5B494DA3-3E08-4A04-8086-C5FE4D50B993}"/>
    <dgm:cxn modelId="{9ACEFDAB-4932-4E2A-B361-893BAA319056}" srcId="{D1035099-264B-4D64-ADDA-D114C348499C}" destId="{CB66CA9F-2649-453B-8B85-36CDB6EEC214}" srcOrd="1" destOrd="0" parTransId="{ACA4A1B4-4678-404A-B921-D7B3AD8921EE}" sibTransId="{B96B7C76-1320-4E8A-BA52-7B15FA62BE68}"/>
    <dgm:cxn modelId="{BB04E1B6-25FE-46D5-81CF-EB2B285A7FE2}" type="presOf" srcId="{D1035099-264B-4D64-ADDA-D114C348499C}" destId="{45CB7D4A-7C20-4907-B7CA-A82B2D7D0A80}" srcOrd="0" destOrd="0" presId="urn:microsoft.com/office/officeart/2018/2/layout/IconVerticalSolidList"/>
    <dgm:cxn modelId="{9B5787CF-66F1-43FC-A2D7-7581BF64A9E5}" srcId="{D1035099-264B-4D64-ADDA-D114C348499C}" destId="{F09FBD57-0B8C-43CF-9824-25E4E0BB6A34}" srcOrd="0" destOrd="0" parTransId="{158C0F8F-659F-407C-8D80-FD091C2CFBC2}" sibTransId="{E7142DA2-5976-4F7B-8502-476BFEA3BC7A}"/>
    <dgm:cxn modelId="{1B7DF8AF-141A-437F-8EF7-DE67B8B2E83A}" type="presParOf" srcId="{45CB7D4A-7C20-4907-B7CA-A82B2D7D0A80}" destId="{36C11C8C-959D-414F-AA2C-A3898BFB8681}" srcOrd="0" destOrd="0" presId="urn:microsoft.com/office/officeart/2018/2/layout/IconVerticalSolidList"/>
    <dgm:cxn modelId="{342075D3-A57C-42BC-9DE1-5A3CDD4BD738}" type="presParOf" srcId="{36C11C8C-959D-414F-AA2C-A3898BFB8681}" destId="{06362206-4E37-4A1B-81C1-EAA82B5BC1F8}" srcOrd="0" destOrd="0" presId="urn:microsoft.com/office/officeart/2018/2/layout/IconVerticalSolidList"/>
    <dgm:cxn modelId="{AA72943A-2234-4775-A397-5446A3010923}" type="presParOf" srcId="{36C11C8C-959D-414F-AA2C-A3898BFB8681}" destId="{578C5559-07C6-4F50-B132-15EFF302D247}" srcOrd="1" destOrd="0" presId="urn:microsoft.com/office/officeart/2018/2/layout/IconVerticalSolidList"/>
    <dgm:cxn modelId="{C1B4F8B1-CD4A-4709-894A-B6207B8B3C99}" type="presParOf" srcId="{36C11C8C-959D-414F-AA2C-A3898BFB8681}" destId="{07B38240-453E-430B-A692-F1BB8649E8DC}" srcOrd="2" destOrd="0" presId="urn:microsoft.com/office/officeart/2018/2/layout/IconVerticalSolidList"/>
    <dgm:cxn modelId="{6955FC52-D1CA-4C58-97B0-07BC1B6D71D6}" type="presParOf" srcId="{36C11C8C-959D-414F-AA2C-A3898BFB8681}" destId="{7B7BA26B-C962-4A30-AE7C-9A63F1134F20}" srcOrd="3" destOrd="0" presId="urn:microsoft.com/office/officeart/2018/2/layout/IconVerticalSolidList"/>
    <dgm:cxn modelId="{9E7BDA14-F4A9-4290-A734-6F6D11FB67A2}" type="presParOf" srcId="{45CB7D4A-7C20-4907-B7CA-A82B2D7D0A80}" destId="{626448BE-423D-43AE-AEE8-41AB31F8A6DA}" srcOrd="1" destOrd="0" presId="urn:microsoft.com/office/officeart/2018/2/layout/IconVerticalSolidList"/>
    <dgm:cxn modelId="{9FDA50C3-D132-487C-A1CF-7FFE7634CCF4}" type="presParOf" srcId="{45CB7D4A-7C20-4907-B7CA-A82B2D7D0A80}" destId="{F74F456A-C131-48BD-8A99-1E795B52AFAA}" srcOrd="2" destOrd="0" presId="urn:microsoft.com/office/officeart/2018/2/layout/IconVerticalSolidList"/>
    <dgm:cxn modelId="{DC23C262-DDC2-4EDF-BB32-5BC8E8248F1B}" type="presParOf" srcId="{F74F456A-C131-48BD-8A99-1E795B52AFAA}" destId="{6B4927AE-86CF-48D7-978A-9E89DB607B5B}" srcOrd="0" destOrd="0" presId="urn:microsoft.com/office/officeart/2018/2/layout/IconVerticalSolidList"/>
    <dgm:cxn modelId="{69E07562-F751-45AF-AC46-8F0C40F3ABEA}" type="presParOf" srcId="{F74F456A-C131-48BD-8A99-1E795B52AFAA}" destId="{CA68C0D9-CDE7-4402-B1E6-5B62EE44E182}" srcOrd="1" destOrd="0" presId="urn:microsoft.com/office/officeart/2018/2/layout/IconVerticalSolidList"/>
    <dgm:cxn modelId="{99C0B54C-A795-477E-BE63-9FE03009945A}" type="presParOf" srcId="{F74F456A-C131-48BD-8A99-1E795B52AFAA}" destId="{DCAC580A-4272-4778-8131-A74440A95C84}" srcOrd="2" destOrd="0" presId="urn:microsoft.com/office/officeart/2018/2/layout/IconVerticalSolidList"/>
    <dgm:cxn modelId="{31B61CAD-B943-4E4A-8C86-AAB21E720282}" type="presParOf" srcId="{F74F456A-C131-48BD-8A99-1E795B52AFAA}" destId="{8CF91635-AE31-40F2-A1B1-3DC1DABB6D80}" srcOrd="3" destOrd="0" presId="urn:microsoft.com/office/officeart/2018/2/layout/IconVerticalSolidList"/>
    <dgm:cxn modelId="{C71F452A-975E-467B-9BD0-86126F719090}" type="presParOf" srcId="{45CB7D4A-7C20-4907-B7CA-A82B2D7D0A80}" destId="{B7FC0AEE-7711-43E4-91BB-D39A61E9CD45}" srcOrd="3" destOrd="0" presId="urn:microsoft.com/office/officeart/2018/2/layout/IconVerticalSolidList"/>
    <dgm:cxn modelId="{94130AC6-0308-4648-B602-AEF294DD99EE}" type="presParOf" srcId="{45CB7D4A-7C20-4907-B7CA-A82B2D7D0A80}" destId="{40FCF0E7-7A6B-4252-BC70-6D558894F4CD}" srcOrd="4" destOrd="0" presId="urn:microsoft.com/office/officeart/2018/2/layout/IconVerticalSolidList"/>
    <dgm:cxn modelId="{D2B83E95-2FD6-45CD-A266-4E85ADC83833}" type="presParOf" srcId="{40FCF0E7-7A6B-4252-BC70-6D558894F4CD}" destId="{30287086-BB6A-446A-85EE-3EF4778E63A7}" srcOrd="0" destOrd="0" presId="urn:microsoft.com/office/officeart/2018/2/layout/IconVerticalSolidList"/>
    <dgm:cxn modelId="{9DCF6C1A-FEB8-455E-A04B-DC88FCC6F79E}" type="presParOf" srcId="{40FCF0E7-7A6B-4252-BC70-6D558894F4CD}" destId="{A5C2718F-FAEB-4DBD-B7F6-F610E3366400}" srcOrd="1" destOrd="0" presId="urn:microsoft.com/office/officeart/2018/2/layout/IconVerticalSolidList"/>
    <dgm:cxn modelId="{EFC6FC9F-0C92-4458-8021-38D026220BE4}" type="presParOf" srcId="{40FCF0E7-7A6B-4252-BC70-6D558894F4CD}" destId="{91E1071F-F340-4C29-A62E-4D4E8B5B4D72}" srcOrd="2" destOrd="0" presId="urn:microsoft.com/office/officeart/2018/2/layout/IconVerticalSolidList"/>
    <dgm:cxn modelId="{3C0AFDAD-2E86-4F27-8090-3286A684F481}" type="presParOf" srcId="{40FCF0E7-7A6B-4252-BC70-6D558894F4CD}" destId="{57D3B3B6-C1A9-47FF-94AB-984E5BBCB5D7}" srcOrd="3" destOrd="0" presId="urn:microsoft.com/office/officeart/2018/2/layout/IconVerticalSolidList"/>
    <dgm:cxn modelId="{647A7FCE-C14C-4359-B86F-81CE0E1EABAB}" type="presParOf" srcId="{45CB7D4A-7C20-4907-B7CA-A82B2D7D0A80}" destId="{636E3A24-ED39-416F-980E-A2FEA8551395}" srcOrd="5" destOrd="0" presId="urn:microsoft.com/office/officeart/2018/2/layout/IconVerticalSolidList"/>
    <dgm:cxn modelId="{FA7ECE44-C75C-4C4D-8D47-1021ED0B21CA}" type="presParOf" srcId="{45CB7D4A-7C20-4907-B7CA-A82B2D7D0A80}" destId="{60929EC1-87DD-4FA6-B35D-D9DD6279C0BC}" srcOrd="6" destOrd="0" presId="urn:microsoft.com/office/officeart/2018/2/layout/IconVerticalSolidList"/>
    <dgm:cxn modelId="{11821E73-D325-418C-BE88-59FCFD38C700}" type="presParOf" srcId="{60929EC1-87DD-4FA6-B35D-D9DD6279C0BC}" destId="{6D6757EB-2871-481B-8E7B-0C018FD6A27D}" srcOrd="0" destOrd="0" presId="urn:microsoft.com/office/officeart/2018/2/layout/IconVerticalSolidList"/>
    <dgm:cxn modelId="{F0739CED-9D36-497C-8264-BDD1D02E9C61}" type="presParOf" srcId="{60929EC1-87DD-4FA6-B35D-D9DD6279C0BC}" destId="{5602BA34-2F31-40CF-BB95-86A5D1BA3B2B}" srcOrd="1" destOrd="0" presId="urn:microsoft.com/office/officeart/2018/2/layout/IconVerticalSolidList"/>
    <dgm:cxn modelId="{20935DFD-072C-4862-B389-E3E81E7B78D3}" type="presParOf" srcId="{60929EC1-87DD-4FA6-B35D-D9DD6279C0BC}" destId="{307C63BA-970B-4311-910D-825729CFDAD3}" srcOrd="2" destOrd="0" presId="urn:microsoft.com/office/officeart/2018/2/layout/IconVerticalSolidList"/>
    <dgm:cxn modelId="{BB9C5AFB-EFDF-444A-A054-7447752147DE}" type="presParOf" srcId="{60929EC1-87DD-4FA6-B35D-D9DD6279C0BC}" destId="{0A355744-9807-4664-8F4A-756CC95E63AD}" srcOrd="3" destOrd="0" presId="urn:microsoft.com/office/officeart/2018/2/layout/IconVerticalSolidList"/>
    <dgm:cxn modelId="{EE1350C0-8CCD-400F-A63D-24FBA621D329}" type="presParOf" srcId="{45CB7D4A-7C20-4907-B7CA-A82B2D7D0A80}" destId="{C57542BF-5923-420D-8F7A-BD77337711BF}" srcOrd="7" destOrd="0" presId="urn:microsoft.com/office/officeart/2018/2/layout/IconVerticalSolidList"/>
    <dgm:cxn modelId="{4A07EF5E-09CF-4E2A-846A-30DE72BF43C3}" type="presParOf" srcId="{45CB7D4A-7C20-4907-B7CA-A82B2D7D0A80}" destId="{195BAF7B-2EA3-4F94-B6A8-B19B2DC7EC20}" srcOrd="8" destOrd="0" presId="urn:microsoft.com/office/officeart/2018/2/layout/IconVerticalSolidList"/>
    <dgm:cxn modelId="{9F2EBC51-F736-45BE-9906-A29517B6EC94}" type="presParOf" srcId="{195BAF7B-2EA3-4F94-B6A8-B19B2DC7EC20}" destId="{9F08A3ED-7D7B-4A6D-A136-4598A0563316}" srcOrd="0" destOrd="0" presId="urn:microsoft.com/office/officeart/2018/2/layout/IconVerticalSolidList"/>
    <dgm:cxn modelId="{6DCE64EA-436D-4E49-AF02-15AB587C7CB6}" type="presParOf" srcId="{195BAF7B-2EA3-4F94-B6A8-B19B2DC7EC20}" destId="{A14AC0C2-3E55-4655-96C9-F046FD069B64}" srcOrd="1" destOrd="0" presId="urn:microsoft.com/office/officeart/2018/2/layout/IconVerticalSolidList"/>
    <dgm:cxn modelId="{8CD8F8B4-4856-4DD9-8C0E-58264FC1BB94}" type="presParOf" srcId="{195BAF7B-2EA3-4F94-B6A8-B19B2DC7EC20}" destId="{853E3E42-70DC-4AC9-AF7A-5250498140A6}" srcOrd="2" destOrd="0" presId="urn:microsoft.com/office/officeart/2018/2/layout/IconVerticalSolidList"/>
    <dgm:cxn modelId="{082EC83C-AE54-44A1-A6C3-5981CD7F31D5}" type="presParOf" srcId="{195BAF7B-2EA3-4F94-B6A8-B19B2DC7EC20}" destId="{3F26771F-A490-4934-A8EB-4064185392B2}" srcOrd="3" destOrd="0" presId="urn:microsoft.com/office/officeart/2018/2/layout/IconVerticalSolidList"/>
    <dgm:cxn modelId="{5A885FFA-903D-4706-9F2C-EED873235771}" type="presParOf" srcId="{45CB7D4A-7C20-4907-B7CA-A82B2D7D0A80}" destId="{CEB9482A-6250-43B7-8BD1-ECF0232126A1}" srcOrd="9" destOrd="0" presId="urn:microsoft.com/office/officeart/2018/2/layout/IconVerticalSolidList"/>
    <dgm:cxn modelId="{C9C9A9C7-2D3E-40BA-9A50-3EA14460C301}" type="presParOf" srcId="{45CB7D4A-7C20-4907-B7CA-A82B2D7D0A80}" destId="{5A80489D-137F-46BF-8EE3-59BBE0AD2F6F}" srcOrd="10" destOrd="0" presId="urn:microsoft.com/office/officeart/2018/2/layout/IconVerticalSolidList"/>
    <dgm:cxn modelId="{858EB55D-4CD1-4602-AE0F-C23E8422FBD8}" type="presParOf" srcId="{5A80489D-137F-46BF-8EE3-59BBE0AD2F6F}" destId="{93DB419B-60F8-4D94-B260-CA6A116D9997}" srcOrd="0" destOrd="0" presId="urn:microsoft.com/office/officeart/2018/2/layout/IconVerticalSolidList"/>
    <dgm:cxn modelId="{7FF56CA2-FC78-4D47-B8F3-68CF5AA97C90}" type="presParOf" srcId="{5A80489D-137F-46BF-8EE3-59BBE0AD2F6F}" destId="{59ECDD77-086B-4D92-A9B8-B0D49E04DDFF}" srcOrd="1" destOrd="0" presId="urn:microsoft.com/office/officeart/2018/2/layout/IconVerticalSolidList"/>
    <dgm:cxn modelId="{D52D4412-0FC9-4FC9-B509-33F955D15C13}" type="presParOf" srcId="{5A80489D-137F-46BF-8EE3-59BBE0AD2F6F}" destId="{D365F2FF-9C5F-47A0-836A-B3C7C9722DB9}" srcOrd="2" destOrd="0" presId="urn:microsoft.com/office/officeart/2018/2/layout/IconVerticalSolidList"/>
    <dgm:cxn modelId="{2F738958-2F9A-4C67-954E-B8139F5EDB5A}" type="presParOf" srcId="{5A80489D-137F-46BF-8EE3-59BBE0AD2F6F}" destId="{ADC578EA-D90C-4CD8-BF99-0E408F5C432D}" srcOrd="3" destOrd="0" presId="urn:microsoft.com/office/officeart/2018/2/layout/IconVerticalSolidList"/>
    <dgm:cxn modelId="{C09C525C-99CD-4005-B3B7-E6C000AA267C}" type="presParOf" srcId="{45CB7D4A-7C20-4907-B7CA-A82B2D7D0A80}" destId="{BCE3E00F-7580-4144-B456-A2D87A8B61C2}" srcOrd="11" destOrd="0" presId="urn:microsoft.com/office/officeart/2018/2/layout/IconVerticalSolidList"/>
    <dgm:cxn modelId="{8E3B003C-B915-436D-9200-91700B96AD8E}" type="presParOf" srcId="{45CB7D4A-7C20-4907-B7CA-A82B2D7D0A80}" destId="{94FF041E-40FA-4184-8E63-A5A4AB1C1DAB}" srcOrd="12" destOrd="0" presId="urn:microsoft.com/office/officeart/2018/2/layout/IconVerticalSolidList"/>
    <dgm:cxn modelId="{55F82F5C-5825-477E-A682-F9389A11EC4E}" type="presParOf" srcId="{94FF041E-40FA-4184-8E63-A5A4AB1C1DAB}" destId="{53A00C7C-4E14-4A90-991E-3FAD6C009B9C}" srcOrd="0" destOrd="0" presId="urn:microsoft.com/office/officeart/2018/2/layout/IconVerticalSolidList"/>
    <dgm:cxn modelId="{EBC01CEB-6AC1-4C5F-BE91-60819A65C0CE}" type="presParOf" srcId="{94FF041E-40FA-4184-8E63-A5A4AB1C1DAB}" destId="{555E7F57-9C00-4765-B39A-C60F3DA842B6}" srcOrd="1" destOrd="0" presId="urn:microsoft.com/office/officeart/2018/2/layout/IconVerticalSolidList"/>
    <dgm:cxn modelId="{9BD32CBB-4C5F-4C44-B232-F60FA4B06247}" type="presParOf" srcId="{94FF041E-40FA-4184-8E63-A5A4AB1C1DAB}" destId="{A925C0D5-C921-4215-BD75-122243A76C31}" srcOrd="2" destOrd="0" presId="urn:microsoft.com/office/officeart/2018/2/layout/IconVerticalSolidList"/>
    <dgm:cxn modelId="{A7E301EF-4644-4D15-AA09-31076D39CAD0}" type="presParOf" srcId="{94FF041E-40FA-4184-8E63-A5A4AB1C1DAB}" destId="{E49E87BB-6135-4B7E-A089-733F105195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62206-4E37-4A1B-81C1-EAA82B5BC1F8}">
      <dsp:nvSpPr>
        <dsp:cNvPr id="0" name=""/>
        <dsp:cNvSpPr/>
      </dsp:nvSpPr>
      <dsp:spPr>
        <a:xfrm>
          <a:off x="0" y="446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C5559-07C6-4F50-B132-15EFF302D247}">
      <dsp:nvSpPr>
        <dsp:cNvPr id="0" name=""/>
        <dsp:cNvSpPr/>
      </dsp:nvSpPr>
      <dsp:spPr>
        <a:xfrm>
          <a:off x="186120" y="138883"/>
          <a:ext cx="338400" cy="338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BA26B-C962-4A30-AE7C-9A63F1134F20}">
      <dsp:nvSpPr>
        <dsp:cNvPr id="0" name=""/>
        <dsp:cNvSpPr/>
      </dsp:nvSpPr>
      <dsp:spPr>
        <a:xfrm>
          <a:off x="710640" y="446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ability to think clearly and rationally</a:t>
          </a:r>
          <a:endParaRPr lang="en-US" sz="1600" kern="1200"/>
        </a:p>
      </dsp:txBody>
      <dsp:txXfrm>
        <a:off x="710640" y="446"/>
        <a:ext cx="5195540" cy="615273"/>
      </dsp:txXfrm>
    </dsp:sp>
    <dsp:sp modelId="{6B4927AE-86CF-48D7-978A-9E89DB607B5B}">
      <dsp:nvSpPr>
        <dsp:cNvPr id="0" name=""/>
        <dsp:cNvSpPr/>
      </dsp:nvSpPr>
      <dsp:spPr>
        <a:xfrm>
          <a:off x="0" y="769538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8C0D9-CDE7-4402-B1E6-5B62EE44E182}">
      <dsp:nvSpPr>
        <dsp:cNvPr id="0" name=""/>
        <dsp:cNvSpPr/>
      </dsp:nvSpPr>
      <dsp:spPr>
        <a:xfrm>
          <a:off x="186120" y="907975"/>
          <a:ext cx="338400" cy="338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91635-AE31-40F2-A1B1-3DC1DABB6D80}">
      <dsp:nvSpPr>
        <dsp:cNvPr id="0" name=""/>
        <dsp:cNvSpPr/>
      </dsp:nvSpPr>
      <dsp:spPr>
        <a:xfrm>
          <a:off x="710640" y="769538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 the logical connections between ideas</a:t>
          </a:r>
        </a:p>
      </dsp:txBody>
      <dsp:txXfrm>
        <a:off x="710640" y="769538"/>
        <a:ext cx="5195540" cy="615273"/>
      </dsp:txXfrm>
    </dsp:sp>
    <dsp:sp modelId="{30287086-BB6A-446A-85EE-3EF4778E63A7}">
      <dsp:nvSpPr>
        <dsp:cNvPr id="0" name=""/>
        <dsp:cNvSpPr/>
      </dsp:nvSpPr>
      <dsp:spPr>
        <a:xfrm>
          <a:off x="0" y="1538630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2718F-FAEB-4DBD-B7F6-F610E3366400}">
      <dsp:nvSpPr>
        <dsp:cNvPr id="0" name=""/>
        <dsp:cNvSpPr/>
      </dsp:nvSpPr>
      <dsp:spPr>
        <a:xfrm>
          <a:off x="186120" y="1677067"/>
          <a:ext cx="338400" cy="338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3B3B6-C1A9-47FF-94AB-984E5BBCB5D7}">
      <dsp:nvSpPr>
        <dsp:cNvPr id="0" name=""/>
        <dsp:cNvSpPr/>
      </dsp:nvSpPr>
      <dsp:spPr>
        <a:xfrm>
          <a:off x="710640" y="1538630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identify, construct and evaluate arguments</a:t>
          </a:r>
        </a:p>
      </dsp:txBody>
      <dsp:txXfrm>
        <a:off x="710640" y="1538630"/>
        <a:ext cx="5195540" cy="615273"/>
      </dsp:txXfrm>
    </dsp:sp>
    <dsp:sp modelId="{6D6757EB-2871-481B-8E7B-0C018FD6A27D}">
      <dsp:nvSpPr>
        <dsp:cNvPr id="0" name=""/>
        <dsp:cNvSpPr/>
      </dsp:nvSpPr>
      <dsp:spPr>
        <a:xfrm>
          <a:off x="0" y="2307722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2BA34-2F31-40CF-BB95-86A5D1BA3B2B}">
      <dsp:nvSpPr>
        <dsp:cNvPr id="0" name=""/>
        <dsp:cNvSpPr/>
      </dsp:nvSpPr>
      <dsp:spPr>
        <a:xfrm>
          <a:off x="186120" y="2446158"/>
          <a:ext cx="338400" cy="338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55744-9807-4664-8F4A-756CC95E63AD}">
      <dsp:nvSpPr>
        <dsp:cNvPr id="0" name=""/>
        <dsp:cNvSpPr/>
      </dsp:nvSpPr>
      <dsp:spPr>
        <a:xfrm>
          <a:off x="710640" y="2307722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detect inconsistencies and common mistakes in reasoning</a:t>
          </a:r>
        </a:p>
      </dsp:txBody>
      <dsp:txXfrm>
        <a:off x="710640" y="2307722"/>
        <a:ext cx="5195540" cy="615273"/>
      </dsp:txXfrm>
    </dsp:sp>
    <dsp:sp modelId="{9F08A3ED-7D7B-4A6D-A136-4598A0563316}">
      <dsp:nvSpPr>
        <dsp:cNvPr id="0" name=""/>
        <dsp:cNvSpPr/>
      </dsp:nvSpPr>
      <dsp:spPr>
        <a:xfrm>
          <a:off x="0" y="3076814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AC0C2-3E55-4655-96C9-F046FD069B64}">
      <dsp:nvSpPr>
        <dsp:cNvPr id="0" name=""/>
        <dsp:cNvSpPr/>
      </dsp:nvSpPr>
      <dsp:spPr>
        <a:xfrm>
          <a:off x="186120" y="3215250"/>
          <a:ext cx="338400" cy="338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6771F-A490-4934-A8EB-4064185392B2}">
      <dsp:nvSpPr>
        <dsp:cNvPr id="0" name=""/>
        <dsp:cNvSpPr/>
      </dsp:nvSpPr>
      <dsp:spPr>
        <a:xfrm>
          <a:off x="710640" y="3076814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solve problems systematically</a:t>
          </a:r>
        </a:p>
      </dsp:txBody>
      <dsp:txXfrm>
        <a:off x="710640" y="3076814"/>
        <a:ext cx="5195540" cy="615273"/>
      </dsp:txXfrm>
    </dsp:sp>
    <dsp:sp modelId="{93DB419B-60F8-4D94-B260-CA6A116D9997}">
      <dsp:nvSpPr>
        <dsp:cNvPr id="0" name=""/>
        <dsp:cNvSpPr/>
      </dsp:nvSpPr>
      <dsp:spPr>
        <a:xfrm>
          <a:off x="0" y="3845905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CDD77-086B-4D92-A9B8-B0D49E04DDFF}">
      <dsp:nvSpPr>
        <dsp:cNvPr id="0" name=""/>
        <dsp:cNvSpPr/>
      </dsp:nvSpPr>
      <dsp:spPr>
        <a:xfrm>
          <a:off x="186120" y="3984342"/>
          <a:ext cx="338400" cy="338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578EA-D90C-4CD8-BF99-0E408F5C432D}">
      <dsp:nvSpPr>
        <dsp:cNvPr id="0" name=""/>
        <dsp:cNvSpPr/>
      </dsp:nvSpPr>
      <dsp:spPr>
        <a:xfrm>
          <a:off x="710640" y="3845905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the relevance and importance of ideas</a:t>
          </a:r>
        </a:p>
      </dsp:txBody>
      <dsp:txXfrm>
        <a:off x="710640" y="3845905"/>
        <a:ext cx="5195540" cy="615273"/>
      </dsp:txXfrm>
    </dsp:sp>
    <dsp:sp modelId="{53A00C7C-4E14-4A90-991E-3FAD6C009B9C}">
      <dsp:nvSpPr>
        <dsp:cNvPr id="0" name=""/>
        <dsp:cNvSpPr/>
      </dsp:nvSpPr>
      <dsp:spPr>
        <a:xfrm>
          <a:off x="0" y="4614997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E7F57-9C00-4765-B39A-C60F3DA842B6}">
      <dsp:nvSpPr>
        <dsp:cNvPr id="0" name=""/>
        <dsp:cNvSpPr/>
      </dsp:nvSpPr>
      <dsp:spPr>
        <a:xfrm>
          <a:off x="186120" y="4753434"/>
          <a:ext cx="338400" cy="338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E87BB-6135-4B7E-A089-733F105195B7}">
      <dsp:nvSpPr>
        <dsp:cNvPr id="0" name=""/>
        <dsp:cNvSpPr/>
      </dsp:nvSpPr>
      <dsp:spPr>
        <a:xfrm>
          <a:off x="710640" y="4614997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reflect on the justification of one's own beliefs and values</a:t>
          </a:r>
        </a:p>
      </dsp:txBody>
      <dsp:txXfrm>
        <a:off x="710640" y="4614997"/>
        <a:ext cx="5195540" cy="615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9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6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9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7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14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1" r:id="rId5"/>
    <p:sldLayoutId id="2147483697" r:id="rId6"/>
    <p:sldLayoutId id="2147483698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6DFF0-6E96-433E-A2F0-E39FA5D86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E69F4-8E05-4BF6-92D9-945204DD6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Critical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78691-2B90-4CF1-B819-84FEF86F6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56F1-AB58-4F24-BB57-CA851D6C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THINKING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A6F14A-E998-403D-A99A-E3B6416880C3}"/>
              </a:ext>
            </a:extLst>
          </p:cNvPr>
          <p:cNvSpPr/>
          <p:nvPr/>
        </p:nvSpPr>
        <p:spPr>
          <a:xfrm>
            <a:off x="1303020" y="2166594"/>
            <a:ext cx="9585960" cy="3291840"/>
          </a:xfrm>
          <a:prstGeom prst="rect">
            <a:avLst/>
          </a:prstGeom>
          <a:solidFill>
            <a:srgbClr val="FFFC00">
              <a:alpha val="5000"/>
            </a:srgbClr>
          </a:solidFill>
          <a:ln w="108000">
            <a:solidFill>
              <a:srgbClr val="FFF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Good tests kill flawed theories; we remain alive to guess again. 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								- Karl Popper</a:t>
            </a:r>
          </a:p>
          <a:p>
            <a:endParaRPr lang="en-US" dirty="0">
              <a:solidFill>
                <a:srgbClr val="FFF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26E6-9E5E-4CD0-80DF-DDAE84A2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/>
              <a:t>What is Critical Thinking?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6BDD3D0-1883-492D-9667-91BF7A9C3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08706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3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1723-918E-45BA-BA29-160F81FE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Thinking – How?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F72713-A67C-4F09-BB7C-276F06B90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189574"/>
              </p:ext>
            </p:extLst>
          </p:nvPr>
        </p:nvGraphicFramePr>
        <p:xfrm>
          <a:off x="1785258" y="2217738"/>
          <a:ext cx="86214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408186575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08083088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2457992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92109286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73209664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569361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Remember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Understand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Apply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Analyze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Evaluate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0" dirty="0"/>
                        <a:t>Create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7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Recognizing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</a:t>
                      </a:r>
                      <a:endParaRPr lang="en-IN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20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Exemplifying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Carrying Out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Hypothesizing 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Constructing </a:t>
                      </a:r>
                      <a:endParaRPr lang="en-IN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3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Summarizing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Deconstructing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Critiquing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  <a:endParaRPr lang="en-IN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18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Inferring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Producing </a:t>
                      </a:r>
                      <a:endParaRPr lang="en-IN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0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Paraphrasing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Outlining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Judging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Inventing </a:t>
                      </a:r>
                      <a:endParaRPr lang="en-IN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25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Classifying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Devising </a:t>
                      </a:r>
                      <a:endParaRPr lang="en-IN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03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Detecting 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</a:t>
                      </a:r>
                      <a:endParaRPr lang="en-IN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17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</a:t>
                      </a:r>
                      <a:endParaRPr lang="en-IN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  <a:endParaRPr lang="en-IN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30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403C78-8CAF-4305-9293-FB2A619B7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56903"/>
              </p:ext>
            </p:extLst>
          </p:nvPr>
        </p:nvGraphicFramePr>
        <p:xfrm>
          <a:off x="517645" y="2086245"/>
          <a:ext cx="11156710" cy="414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86">
                  <a:extLst>
                    <a:ext uri="{9D8B030D-6E8A-4147-A177-3AD203B41FA5}">
                      <a16:colId xmlns:a16="http://schemas.microsoft.com/office/drawing/2014/main" val="1680357466"/>
                    </a:ext>
                  </a:extLst>
                </a:gridCol>
                <a:gridCol w="2864111">
                  <a:extLst>
                    <a:ext uri="{9D8B030D-6E8A-4147-A177-3AD203B41FA5}">
                      <a16:colId xmlns:a16="http://schemas.microsoft.com/office/drawing/2014/main" val="1814431003"/>
                    </a:ext>
                  </a:extLst>
                </a:gridCol>
                <a:gridCol w="3844413">
                  <a:extLst>
                    <a:ext uri="{9D8B030D-6E8A-4147-A177-3AD203B41FA5}">
                      <a16:colId xmlns:a16="http://schemas.microsoft.com/office/drawing/2014/main" val="3116870178"/>
                    </a:ext>
                  </a:extLst>
                </a:gridCol>
                <a:gridCol w="1809136">
                  <a:extLst>
                    <a:ext uri="{9D8B030D-6E8A-4147-A177-3AD203B41FA5}">
                      <a16:colId xmlns:a16="http://schemas.microsoft.com/office/drawing/2014/main" val="2054777451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3756860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Module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Critical Thinking Activity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Action Verb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222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Human Minds and Robots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Comparing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391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23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Flowchart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2508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Importance of Senses, Human Sensory Organs vs Robots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Experimenting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9515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Distance, Time &amp;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Devising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85983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Relationship between Physics &amp; Robotics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Critiquing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3492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Artificial Intelligence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Recognizing, Classifying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95733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608FD37-0F21-4F7C-998F-02330020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IN" dirty="0"/>
              <a:t>Critical Thinking - Unplugged</a:t>
            </a:r>
          </a:p>
        </p:txBody>
      </p:sp>
    </p:spTree>
    <p:extLst>
      <p:ext uri="{BB962C8B-B14F-4D97-AF65-F5344CB8AC3E}">
        <p14:creationId xmlns:p14="http://schemas.microsoft.com/office/powerpoint/2010/main" val="39754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7618-7B46-42BD-84AF-CB08EC12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Thinking – Arduino UNO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3BB7B0-426D-48F9-B252-DD930467B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21481"/>
              </p:ext>
            </p:extLst>
          </p:nvPr>
        </p:nvGraphicFramePr>
        <p:xfrm>
          <a:off x="517645" y="2086245"/>
          <a:ext cx="11156710" cy="360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86">
                  <a:extLst>
                    <a:ext uri="{9D8B030D-6E8A-4147-A177-3AD203B41FA5}">
                      <a16:colId xmlns:a16="http://schemas.microsoft.com/office/drawing/2014/main" val="1680357466"/>
                    </a:ext>
                  </a:extLst>
                </a:gridCol>
                <a:gridCol w="2864111">
                  <a:extLst>
                    <a:ext uri="{9D8B030D-6E8A-4147-A177-3AD203B41FA5}">
                      <a16:colId xmlns:a16="http://schemas.microsoft.com/office/drawing/2014/main" val="1814431003"/>
                    </a:ext>
                  </a:extLst>
                </a:gridCol>
                <a:gridCol w="3844413">
                  <a:extLst>
                    <a:ext uri="{9D8B030D-6E8A-4147-A177-3AD203B41FA5}">
                      <a16:colId xmlns:a16="http://schemas.microsoft.com/office/drawing/2014/main" val="3116870178"/>
                    </a:ext>
                  </a:extLst>
                </a:gridCol>
                <a:gridCol w="1809136">
                  <a:extLst>
                    <a:ext uri="{9D8B030D-6E8A-4147-A177-3AD203B41FA5}">
                      <a16:colId xmlns:a16="http://schemas.microsoft.com/office/drawing/2014/main" val="2054777451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3756860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Module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Critical Thinking Activity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Action Verb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222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Flowcharts and Algorithms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Locating/Finding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391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Story of Arduino and Key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Describing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23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How Robots identify objects ahead of them?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Deconstructing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2508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How do you think automated doors work?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9515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Heard of drunken drive? How police stop them?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Hypothesizing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85983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Real life applications of IoT that you should know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Critiquing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3492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83D866A-73DF-4330-8232-AFBB6EC2C3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3056171"/>
                  </p:ext>
                </p:extLst>
              </p:nvPr>
            </p:nvGraphicFramePr>
            <p:xfrm>
              <a:off x="-2971800" y="1028700"/>
              <a:ext cx="3048000" cy="1714500"/>
            </p:xfrm>
            <a:graphic>
              <a:graphicData uri="http://schemas.microsoft.com/office/powerpoint/2016/slidezoom">
                <pslz:sldZm>
                  <pslz:sldZmObj sldId="261" cId="2207480682">
                    <pslz:zmPr id="{B67D1237-1EDB-493D-B8C2-92D5A1A1AF4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83D866A-73DF-4330-8232-AFBB6EC2C3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971800" y="10287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48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AD9F-8E91-4144-B6E3-8F6EE30E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Thinking Activity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D10A-87E6-44AF-8CA3-1880C071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Student Learning Outcome in terms of Critical Thinking </a:t>
            </a:r>
          </a:p>
          <a:p>
            <a:r>
              <a:rPr lang="en-IN" dirty="0"/>
              <a:t>Resources</a:t>
            </a:r>
          </a:p>
          <a:p>
            <a:r>
              <a:rPr lang="en-IN" dirty="0"/>
              <a:t>Why this activity?</a:t>
            </a:r>
          </a:p>
          <a:p>
            <a:r>
              <a:rPr lang="en-IN" dirty="0"/>
              <a:t>Checkpoints</a:t>
            </a:r>
          </a:p>
          <a:p>
            <a:r>
              <a:rPr lang="en-IN" dirty="0"/>
              <a:t>Bright Spots</a:t>
            </a:r>
          </a:p>
          <a:p>
            <a:r>
              <a:rPr lang="en-IN" dirty="0"/>
              <a:t>Graphics Organizer (Suitable to Activity)</a:t>
            </a:r>
          </a:p>
          <a:p>
            <a:r>
              <a:rPr lang="en-IN" dirty="0"/>
              <a:t>Reflection Point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u="sng" dirty="0"/>
              <a:t>NOTE: Checkpoints will be a series of questions which will give facilitator feedback about understanding  level of students</a:t>
            </a:r>
          </a:p>
        </p:txBody>
      </p:sp>
    </p:spTree>
    <p:extLst>
      <p:ext uri="{BB962C8B-B14F-4D97-AF65-F5344CB8AC3E}">
        <p14:creationId xmlns:p14="http://schemas.microsoft.com/office/powerpoint/2010/main" val="357691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9079E2-F823-49BA-A150-E21D488E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333BC-8D2C-40E6-B307-90A4B0540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3C3822"/>
      </a:dk2>
      <a:lt2>
        <a:srgbClr val="E2E8E6"/>
      </a:lt2>
      <a:accent1>
        <a:srgbClr val="E42B77"/>
      </a:accent1>
      <a:accent2>
        <a:srgbClr val="D31C1A"/>
      </a:accent2>
      <a:accent3>
        <a:srgbClr val="E47A2B"/>
      </a:accent3>
      <a:accent4>
        <a:srgbClr val="BCA217"/>
      </a:accent4>
      <a:accent5>
        <a:srgbClr val="8BB021"/>
      </a:accent5>
      <a:accent6>
        <a:srgbClr val="4BB916"/>
      </a:accent6>
      <a:hlink>
        <a:srgbClr val="31946C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318</Words>
  <Application>Microsoft Office PowerPoint</Application>
  <PresentationFormat>Widescreen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Garamond</vt:lpstr>
      <vt:lpstr>Selawik Light</vt:lpstr>
      <vt:lpstr>Speak Pro</vt:lpstr>
      <vt:lpstr>SavonVTI</vt:lpstr>
      <vt:lpstr>Critical thinking</vt:lpstr>
      <vt:lpstr>CRITICAL THINKING</vt:lpstr>
      <vt:lpstr>What is Critical Thinking?</vt:lpstr>
      <vt:lpstr>Critical Thinking – How?</vt:lpstr>
      <vt:lpstr>Critical Thinking - Unplugged</vt:lpstr>
      <vt:lpstr>Critical Thinking – Arduino UNO </vt:lpstr>
      <vt:lpstr>Critical Thinking Activity Structure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</dc:title>
  <dc:creator>Shivranjan Kolvankar</dc:creator>
  <cp:lastModifiedBy>Shivranjan Kolvankar</cp:lastModifiedBy>
  <cp:revision>11</cp:revision>
  <dcterms:created xsi:type="dcterms:W3CDTF">2020-03-02T10:23:23Z</dcterms:created>
  <dcterms:modified xsi:type="dcterms:W3CDTF">2020-07-21T12:08:22Z</dcterms:modified>
</cp:coreProperties>
</file>