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B15"/>
    <a:srgbClr val="F1D60F"/>
    <a:srgbClr val="E2AC00"/>
    <a:srgbClr val="FFDFD5"/>
    <a:srgbClr val="FFD0C1"/>
    <a:srgbClr val="FFAD93"/>
    <a:srgbClr val="DE3500"/>
    <a:srgbClr val="CC3300"/>
    <a:srgbClr val="D5F4FF"/>
    <a:srgbClr val="C1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103" autoAdjust="0"/>
  </p:normalViewPr>
  <p:slideViewPr>
    <p:cSldViewPr snapToGrid="0" snapToObjects="1">
      <p:cViewPr varScale="1">
        <p:scale>
          <a:sx n="78" d="100"/>
          <a:sy n="78" d="100"/>
        </p:scale>
        <p:origin x="108" y="126"/>
      </p:cViewPr>
      <p:guideLst/>
    </p:cSldViewPr>
  </p:slideViewPr>
  <p:outlineViewPr>
    <p:cViewPr>
      <p:scale>
        <a:sx n="33" d="100"/>
        <a:sy n="33" d="100"/>
      </p:scale>
      <p:origin x="0" y="-7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D591A-3885-C44A-9D55-E088B67ECC5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74F80-DBE2-CA4C-ACB6-6ADCBF96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9241-37A0-D546-87A8-D943D074DE6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982-9DEC-E747-89A7-944160B4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2648" y="174207"/>
            <a:ext cx="105156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9241-37A0-D546-87A8-D943D074DE6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982-9DEC-E747-89A7-944160B44E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3977"/>
            <a:ext cx="10515600" cy="4545848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390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9241-37A0-D546-87A8-D943D074DE6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E982-9DEC-E747-89A7-944160B4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9241-37A0-D546-87A8-D943D074DE6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E982-9DEC-E747-89A7-944160B4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Damini Kashelkar</dc:creator>
  <cp:lastModifiedBy>Rudra Iyer</cp:lastModifiedBy>
  <cp:revision>295</cp:revision>
  <dcterms:created xsi:type="dcterms:W3CDTF">2017-08-04T12:59:38Z</dcterms:created>
  <dcterms:modified xsi:type="dcterms:W3CDTF">2018-06-05T05:40:59Z</dcterms:modified>
</cp:coreProperties>
</file>