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7" r:id="rId16"/>
    <p:sldId id="289" r:id="rId17"/>
    <p:sldId id="258" r:id="rId18"/>
    <p:sldId id="281" r:id="rId19"/>
    <p:sldId id="282" r:id="rId20"/>
    <p:sldId id="264" r:id="rId21"/>
    <p:sldId id="261" r:id="rId22"/>
    <p:sldId id="283" r:id="rId23"/>
    <p:sldId id="284" r:id="rId24"/>
    <p:sldId id="265" r:id="rId25"/>
    <p:sldId id="259" r:id="rId26"/>
    <p:sldId id="285" r:id="rId27"/>
    <p:sldId id="286" r:id="rId28"/>
    <p:sldId id="266" r:id="rId29"/>
    <p:sldId id="260" r:id="rId30"/>
    <p:sldId id="268" r:id="rId31"/>
    <p:sldId id="262" r:id="rId32"/>
    <p:sldId id="263" r:id="rId33"/>
    <p:sldId id="267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4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6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1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8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谭</a:t>
            </a:r>
            <a:r>
              <a:rPr lang="zh-CN" altLang="en-US" dirty="0" smtClean="0"/>
              <a:t>雅公众号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6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商务公司（渠道）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</a:t>
            </a:r>
            <a:r>
              <a:rPr lang="zh-CN" altLang="en-US" dirty="0" smtClean="0"/>
              <a:t>建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修改药厂（销售主管）角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前药厂（销售主管）角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药厂（销售主</a:t>
            </a:r>
            <a:r>
              <a:rPr lang="zh-CN" altLang="en-US" dirty="0" smtClean="0"/>
              <a:t>管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</a:t>
            </a:r>
            <a:r>
              <a:rPr lang="zh-CN" altLang="en-US" dirty="0"/>
              <a:t>主管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4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售主管）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</a:t>
            </a:r>
            <a:r>
              <a:rPr lang="zh-CN" altLang="en-US" dirty="0" smtClean="0"/>
              <a:t>建</a:t>
            </a:r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</a:t>
            </a:r>
            <a:r>
              <a:rPr lang="zh-CN" altLang="en-US" dirty="0"/>
              <a:t>角</a:t>
            </a:r>
            <a:r>
              <a:rPr lang="zh-CN" altLang="en-US" dirty="0" smtClean="0"/>
              <a:t>色的用户删</a:t>
            </a:r>
            <a:r>
              <a:rPr lang="zh-CN" altLang="en-US" dirty="0" smtClean="0"/>
              <a:t>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</a:t>
            </a:r>
            <a:r>
              <a:rPr lang="zh-CN" altLang="en-US" dirty="0" smtClean="0"/>
              <a:t>看在</a:t>
            </a:r>
            <a:r>
              <a:rPr lang="zh-CN" altLang="en-US" dirty="0"/>
              <a:t>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36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了：能够创建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</a:t>
            </a:r>
            <a:endParaRPr lang="en-US" altLang="zh-CN" dirty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5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</a:t>
            </a:r>
            <a:r>
              <a:rPr lang="zh-CN" altLang="en-US" dirty="0" smtClean="0"/>
              <a:t>建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</a:t>
            </a:r>
            <a:r>
              <a:rPr lang="zh-CN" altLang="en-US" dirty="0" smtClean="0"/>
              <a:t>够邀请系统中已有用户通过固定连接加入该角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 smtClean="0"/>
              <a:t>前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 smtClean="0"/>
              <a:t>色的用户删</a:t>
            </a:r>
            <a:r>
              <a:rPr lang="zh-CN" altLang="en-US" dirty="0" smtClean="0"/>
              <a:t>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能够查看自己所属药厂在当前渠道的有效期限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0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：谭雅公众号的使用者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</a:t>
            </a:r>
            <a:r>
              <a:rPr lang="zh-CN" altLang="en-US" dirty="0"/>
              <a:t>成为</a:t>
            </a:r>
            <a:r>
              <a:rPr lang="zh-CN" altLang="en-US" dirty="0" smtClean="0"/>
              <a:t>谭雅系统中的角色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：加入</a:t>
            </a:r>
            <a:r>
              <a:rPr lang="en-US" altLang="zh-CN" dirty="0" smtClean="0"/>
              <a:t>\</a:t>
            </a:r>
            <a:r>
              <a:rPr lang="zh-CN" altLang="en-US" dirty="0" smtClean="0"/>
              <a:t>变更谭雅系统角色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8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够接受邀请成为邀请角色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够接受多次邀请成为不同角色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一个</a:t>
            </a:r>
            <a:r>
              <a:rPr lang="zh-CN" altLang="en-US" dirty="0" smtClean="0"/>
              <a:t>人只能成为一个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角色</a:t>
            </a:r>
            <a:r>
              <a:rPr lang="zh-CN" altLang="en-US" dirty="0" smtClean="0">
                <a:solidFill>
                  <a:srgbClr val="FF0000"/>
                </a:solidFill>
              </a:rPr>
              <a:t>（需确认）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变</a:t>
            </a:r>
            <a:r>
              <a:rPr lang="zh-CN" altLang="en-US" dirty="0" smtClean="0">
                <a:solidFill>
                  <a:srgbClr val="FF0000"/>
                </a:solidFill>
              </a:rPr>
              <a:t>迁角色不带走原有角色下属 保留目标角色下属关系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待</a:t>
            </a:r>
            <a:r>
              <a:rPr lang="zh-CN" altLang="en-US" dirty="0" smtClean="0">
                <a:solidFill>
                  <a:srgbClr val="FF0000"/>
                </a:solidFill>
              </a:rPr>
              <a:t>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85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XL5DJi905DxFAMPP5hr05mGetC8DaQfDi2GmnctHYFo8fQ4L5ngjqGGJKqoKK4kZXw4pdQvw1TjEWtMZo-_dVU-RUQKEghVHqM4J81ar9KZj1pms0MXAUmYY5cpB-mS8DkIsj8labWA0GCSBxCxyhzFGKB5-pTKAK83r3gmnwV8auGqxaQg5LAd-Ldnd7TWM9sPp8X2msSD32v-zOCtXAXbV0K9i2oQz9AcSaMK0G0NoZTQnmlD5o96xf-1cn4hZ_enQyuqw8Svzs9rkLBq0n9oNkGBZZIvMsBR8u8FfVsQnucbMDU_L9hxxc4_aYoBSKU89hEbqkV9TD_8kGdL0Hi_inxQGrTl2vF7JRWmXCL_3Soto-lxdBLrUaVSr7iuZRy2s_zFqPszgBqbA8xxgDm00</a:t>
            </a:r>
            <a:endParaRPr lang="zh-CN" altLang="en-US" dirty="0"/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23" y="347662"/>
            <a:ext cx="633412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3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了：了解订单情况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我想：查看所有本渠道涉及订单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为了：管控订单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我想：审批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查看本厂所有订单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我想：发起当前渠道订单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查询本人发起所有订单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79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）能够查看该厂所有订单信息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厂（销售主管）能够审批享受下属申请的订单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厂（销售员）能够向上级申请订单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药厂（销售员）能够查看所有该人发起的所有订单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订</a:t>
            </a:r>
            <a:r>
              <a:rPr lang="zh-CN" altLang="en-US" dirty="0" smtClean="0"/>
              <a:t>单信息包含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24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作为：医药体系各部门人员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为了：能够加入谭雅公众号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想：为用户提供加入方式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9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4096" cy="43831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ttp://www.plantuml.com/plantuml/uml/VTFDQkf050Vm_Jp5uCgx4BmVT-D2l1zza2IJHS5MYEdEXR7Kggs9ObAxADWK2YvA56mRQmHV9fF4bQ_G6Kym3BHT18Opl_cVCmcfr7L9qyzEgaW_rgigJhm7sdSGGfAYrpISI_epQhR2pVdMRjBXRVxeMmvBTQpYcaPK3Vyk5aN9cUrn-HyaIUMlZsMu36BFpVy3hE1K_ymqTTgqvzAB9sejyt_1oIdxaJ6M4W_QlF4VC59glZE3YAHBibHNCHsOr9h7Yo0E9bmHEMD5H0fb8fTmOlhKkk6DHqQuSIDZXeXSO7ibeIReQ7c_DKQY5cg2vgzWDHQrM1EodmFQcyBERjs18NRhQpZ15j1ej-xoB1Q5inEGfPHmR2-IcG_VbuTOm-J53rUhDCTiiSKX6Sv7pdnxQV5wtma3FskKjUuYPPzEFJVgla4wKc3uSED5TbgBUwzHqq2DHkFmoA2YoMDyTmMATiQ9EsNJ2HSgb6MaV85X_0DM4FaCY_TEFTbFKr5F2ViDtW40</a:t>
            </a:r>
            <a:endParaRPr lang="zh-CN" altLang="en-US" dirty="0"/>
          </a:p>
        </p:txBody>
      </p:sp>
      <p:sp>
        <p:nvSpPr>
          <p:cNvPr id="5" name="AutoShape 4" descr="PlantUML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PlantUML diagram"/>
          <p:cNvSpPr>
            <a:spLocks noChangeAspect="1" noChangeArrowheads="1"/>
          </p:cNvSpPr>
          <p:nvPr/>
        </p:nvSpPr>
        <p:spPr bwMode="auto">
          <a:xfrm>
            <a:off x="307974" y="7937"/>
            <a:ext cx="8726297" cy="87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8" name="Picture 1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16" y="262117"/>
            <a:ext cx="7388352" cy="64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kckwK_sDx-Sql1quWmDLqq5AuN4OWLNY5HV4qXyoZgGb8icMCO5LUR9ZjtFrotKS8RgS-QoUZgrxMdNmgUjQvxsxz1mWeexSLa1bJsVq0OooH4gwCZ5vQIWcv9VdgThfw3nRClkfrqhda_P_6BzzgVh5ZxhtAc98Zr_wVCvtH15J_OlVDQu_d73X6Sx5hnidFouOQ8cbpEwIK_x9xxOkXrYdgwTKqmUK3t4vU_tz40q0XcG000oGCwUt0YIchhXPNi_IAHtwfFTso66utC7t5omKeVKl1HWc0C0</a:t>
            </a:r>
            <a:endParaRPr lang="zh-CN" altLang="en-US" dirty="0"/>
          </a:p>
        </p:txBody>
      </p:sp>
      <p:pic>
        <p:nvPicPr>
          <p:cNvPr id="2056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56" y="1106424"/>
            <a:ext cx="44196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40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了：管控活动权限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想：控制发起活动权限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r>
              <a:rPr lang="zh-CN" altLang="en-US" dirty="0"/>
              <a:t>管</a:t>
            </a:r>
            <a:r>
              <a:rPr lang="zh-CN" altLang="en-US" dirty="0" smtClean="0"/>
              <a:t>控活动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审批</a:t>
            </a:r>
            <a:r>
              <a:rPr lang="en-US" altLang="zh-CN" dirty="0"/>
              <a:t>/</a:t>
            </a:r>
            <a:r>
              <a:rPr lang="zh-CN" altLang="en-US" dirty="0"/>
              <a:t>查看</a:t>
            </a:r>
            <a:r>
              <a:rPr lang="zh-CN" altLang="en-US" dirty="0" smtClean="0"/>
              <a:t>本渠道涉及活动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</a:t>
            </a:r>
            <a:r>
              <a:rPr lang="en-US" altLang="zh-CN" dirty="0" smtClean="0"/>
              <a:t>/</a:t>
            </a:r>
            <a:r>
              <a:rPr lang="zh-CN" altLang="en-US" dirty="0"/>
              <a:t>查</a:t>
            </a:r>
            <a:r>
              <a:rPr lang="zh-CN" altLang="en-US" dirty="0" smtClean="0"/>
              <a:t>看本厂所有活动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为了：了解活动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我想：查询所属药厂发起所有活动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838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员能够管理药厂（销售主管）发起活动申请权限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商业公司（渠道）</a:t>
            </a:r>
            <a:r>
              <a:rPr lang="zh-CN" altLang="en-US" dirty="0" smtClean="0"/>
              <a:t>能</a:t>
            </a:r>
            <a:r>
              <a:rPr lang="zh-CN" altLang="en-US" dirty="0"/>
              <a:t>够审</a:t>
            </a:r>
            <a:r>
              <a:rPr lang="zh-CN" altLang="en-US" dirty="0" smtClean="0"/>
              <a:t>批下属药厂提交的活动审批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）能够发起活动申请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</a:t>
            </a:r>
            <a:r>
              <a:rPr lang="zh-CN" altLang="en-US" dirty="0"/>
              <a:t>能够查</a:t>
            </a:r>
            <a:r>
              <a:rPr lang="zh-CN" altLang="en-US" dirty="0" smtClean="0"/>
              <a:t>看本人申请的所有活</a:t>
            </a:r>
            <a:r>
              <a:rPr lang="zh-CN" altLang="en-US" dirty="0"/>
              <a:t>动信息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药厂（销售主管）能够</a:t>
            </a:r>
            <a:r>
              <a:rPr lang="zh-CN" altLang="en-US" dirty="0"/>
              <a:t>查看该厂所</a:t>
            </a:r>
            <a:r>
              <a:rPr lang="zh-CN" altLang="en-US" dirty="0" smtClean="0"/>
              <a:t>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药厂（销售员）能够查看所属药厂所有活动信息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活动信息包含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12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</a:t>
            </a:r>
            <a:r>
              <a:rPr lang="zh-CN" altLang="en-US" dirty="0" smtClean="0"/>
              <a:t>动</a:t>
            </a:r>
            <a:r>
              <a:rPr lang="en-US" altLang="zh-CN" dirty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plantuml.com/plantuml/uml/ZTFDJi9040Vm-px5XXCUck275v8YVlWWtMuF9YX9gJSEL2CA4OgXg3VjpODfIJ02beINwRPmuXNSTHhg9ePu827Jt_ndkfkMQvPcMfVd5MITMHK3is3ARjxZZv2rtn12ccvLJPnRT0BMlOhcrqktmHwUywTREQpLi86h9ZLCl5yeo58mrnVo12HDvTxVCfg4YU_bZm7hEDMxcMQ39cjxV3NcJF97u4ZATZB6Kv9UKmm-1AEbPfiRH3LB8rhDmApNPSum6OL9-28K9Hah85qfKLB4Y-wOEOzYSD-Evbvi1uWIHIdfHQacwNZokhJxifPgaXP7yFKaQwacQRWKUBAQtS4IgzazTF0_C6WrQ_4i4OMX8ylYKOaxMWHZUC13u1Aotbzfwtp0yM2ul7L4lJE8mh6OGfIVIEPxSMiA2X7OE9hxiPlMalPdtB1HlLvV_yY6zvBUWW_OS0ZP_YdMaQeUg2gY_s-XQOjOgsnSKFufV0C0</a:t>
            </a:r>
            <a:endParaRPr lang="zh-CN" altLang="en-US" dirty="0"/>
          </a:p>
        </p:txBody>
      </p:sp>
      <p:pic>
        <p:nvPicPr>
          <p:cNvPr id="3080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91" y="557783"/>
            <a:ext cx="5740614" cy="60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93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sYbeFElhU3Qt-UcwXSywT-hQkMYYoCrV-dnEDzIP7TDVB5pnk642n1cF6oPgShaWb48KFTko-sdNYgVz4rzitQwWQ-SSawS0r07XFzcrw_sU7f0p9pS26L1Jk-OzspnLv_diTSyMjCF30s8uVdSWJ0MhTaLIlR7zMTTIYEeN-sS_tJWLx2zN0kP1t00ppo4rBmKOXm00</a:t>
            </a:r>
            <a:endParaRPr lang="zh-CN" altLang="en-US" dirty="0"/>
          </a:p>
        </p:txBody>
      </p:sp>
      <p:pic>
        <p:nvPicPr>
          <p:cNvPr id="4100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00533"/>
            <a:ext cx="43338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9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作为：药店（促销员）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了：能够参与促销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上报本人参与的促销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</a:t>
            </a:r>
            <a:r>
              <a:rPr lang="zh-CN" altLang="en-US" dirty="0"/>
              <a:t>管</a:t>
            </a:r>
            <a:r>
              <a:rPr lang="zh-CN" altLang="en-US" dirty="0" smtClean="0"/>
              <a:t>控审批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审批促销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查看</a:t>
            </a:r>
            <a:r>
              <a:rPr lang="en-US" altLang="zh-CN" dirty="0" smtClean="0"/>
              <a:t>/</a:t>
            </a:r>
            <a:r>
              <a:rPr lang="zh-CN" altLang="en-US" dirty="0"/>
              <a:t>发起</a:t>
            </a:r>
            <a:r>
              <a:rPr lang="zh-CN" altLang="en-US" dirty="0" smtClean="0"/>
              <a:t>促</a:t>
            </a:r>
            <a:r>
              <a:rPr lang="zh-CN" altLang="en-US" dirty="0"/>
              <a:t>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60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药厂（销售主管）能够</a:t>
            </a:r>
            <a:r>
              <a:rPr lang="zh-CN" altLang="en-US" dirty="0"/>
              <a:t>查看该厂所</a:t>
            </a:r>
            <a:r>
              <a:rPr lang="zh-CN" altLang="en-US" dirty="0" smtClean="0"/>
              <a:t>有</a:t>
            </a:r>
            <a:r>
              <a:rPr lang="zh-CN" altLang="en-US" dirty="0"/>
              <a:t>促销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药厂（销售主管）能</a:t>
            </a:r>
            <a:r>
              <a:rPr lang="zh-CN" altLang="en-US" dirty="0" smtClean="0"/>
              <a:t>够审批发起的促销申请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药厂（销售员）能够发</a:t>
            </a:r>
            <a:r>
              <a:rPr lang="zh-CN" altLang="en-US" dirty="0" smtClean="0"/>
              <a:t>起促销申请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</a:t>
            </a:r>
            <a:r>
              <a:rPr lang="zh-CN" altLang="en-US" dirty="0"/>
              <a:t>看本人申请的所</a:t>
            </a:r>
            <a:r>
              <a:rPr lang="zh-CN" altLang="en-US" dirty="0" smtClean="0"/>
              <a:t>有促销信息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</a:t>
            </a:r>
            <a:r>
              <a:rPr lang="zh-CN" altLang="en-US" dirty="0" smtClean="0"/>
              <a:t>够确认下属促销员的汇报情况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店（促销员）能够查看自身涉及的促销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药店（促销员</a:t>
            </a:r>
            <a:r>
              <a:rPr lang="zh-CN" altLang="en-US" dirty="0" smtClean="0"/>
              <a:t>）能够汇报自身涉及的促销进展情况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促销信息包含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26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ttp://www.plantuml.com/plantuml/uml/VTBBJkf060Vm_Jp5X1LdGSAvd4qN12y-IDlfmWGbANN70ZI2LAKGYp4XGPjeui8K2IgNalHbEZDrnIiumzJ1nikYIJlp-xxlFssB5KirhOEz4h1shP81e_3erQq105JTAfim4vyFSVjGhEBkLNRdLmQg5MZ0ieaC4_xFvzEICzVdSbj8bCX_Nyje6b3Vosu9hCD4_rrht6jWsyF73zYPPZU5qnBsPyrO5zffyC4RmgY9-SqCGAgbQch5WBZJniuZ7GSqkEOAQP8nf-SAI5DWt9vWvv8FlgX7eKVgGu2qNAwWAwcrb8wcftWqa2zAbl4g-CtcQe-wutWu4NlBnGbskl7p99hFbuipCOtT99NsW8nxx97sVNBJbEsMYnRBicg6VO-qPkGfmFRzUxuez8ax4vhQBwHM1zLgLLwfKmWbyh4mualn_kBy07t4Oep4Chdq21W_-C-d45M6ZCQh5KX6JMBV2HU7VJpg0SIPGZq_zcz1qTX7x0T-0m00</a:t>
            </a:r>
            <a:endParaRPr lang="zh-CN" altLang="en-US" dirty="0"/>
          </a:p>
        </p:txBody>
      </p:sp>
      <p:pic>
        <p:nvPicPr>
          <p:cNvPr id="7172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1" y="451188"/>
            <a:ext cx="7279513" cy="6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21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wjefQ3pjd_XqHpD8uyGkNJiNJHJ9P_ENFf_J3P5yt301ueJ73HCrkLnmgthMsV1qupmajGwfUId00040</a:t>
            </a:r>
            <a:endParaRPr lang="zh-CN" altLang="en-US" dirty="0"/>
          </a:p>
        </p:txBody>
      </p:sp>
      <p:pic>
        <p:nvPicPr>
          <p:cNvPr id="819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027906"/>
            <a:ext cx="4457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8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用户可以注册用户至谭雅系统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dirty="0" smtClean="0"/>
              <a:t>户能够修改密码（发送短信验证码）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dirty="0" smtClean="0"/>
              <a:t>户能够使用微信账号登录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用户需要输</a:t>
            </a:r>
            <a:r>
              <a:rPr lang="zh-CN" altLang="en-US" dirty="0" smtClean="0"/>
              <a:t>入个</a:t>
            </a:r>
            <a:r>
              <a:rPr lang="zh-CN" altLang="en-US" dirty="0" smtClean="0"/>
              <a:t>人信</a:t>
            </a:r>
            <a:r>
              <a:rPr lang="zh-CN" altLang="en-US" dirty="0" smtClean="0"/>
              <a:t>息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20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Ih9BCb9LNYol_dbb0OkBgx4v9By8WMb5xthd_OrGKIVJfoXuQgff91Oh92ga5-KabgaO6fWWAeIf6pAEf1A5uZA5AXA4-mgd-pO_NpTGWrdYE9a1QXgOuJgfrFRddOjVDgwvcd_3WqdYBeag38ZX3AWASydj84iTeIeIOIgCGIguKf9B4bCIYnELNWweUzf_uRdctS_tpqVxBmak3AWkcHTkvGaAuMd_HEVxcW6MJcn2oRsRFxIvtEw8MBlztH0_F1-JoTNIfAkhbqoLmfMPSyw6vvkd8UcE8NB8JKl1HZc0000</a:t>
            </a:r>
            <a:endParaRPr lang="zh-CN" altLang="en-US" dirty="0"/>
          </a:p>
        </p:txBody>
      </p:sp>
      <p:pic>
        <p:nvPicPr>
          <p:cNvPr id="9218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70672"/>
            <a:ext cx="54864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28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E-&gt;D </a:t>
            </a:r>
            <a:r>
              <a:rPr lang="zh-CN" altLang="en-US" dirty="0" smtClean="0"/>
              <a:t>促销进展</a:t>
            </a:r>
            <a:endParaRPr lang="en-US" altLang="zh-CN" dirty="0" smtClean="0"/>
          </a:p>
          <a:p>
            <a:r>
              <a:rPr lang="zh-CN" altLang="en-US" dirty="0" smtClean="0"/>
              <a:t>调用商务公司</a:t>
            </a:r>
            <a:r>
              <a:rPr lang="en-US" altLang="zh-CN" dirty="0" smtClean="0"/>
              <a:t>(</a:t>
            </a:r>
            <a:r>
              <a:rPr lang="en-US" altLang="zh-CN" dirty="0"/>
              <a:t>B</a:t>
            </a:r>
            <a:r>
              <a:rPr lang="en-US" altLang="zh-CN" dirty="0" smtClean="0"/>
              <a:t>) IT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依赖商务公司实现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1325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 需要起始</a:t>
            </a:r>
            <a:r>
              <a:rPr lang="zh-CN" altLang="en-US" dirty="0"/>
              <a:t>结束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发起申请 管理员控制权限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74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是否需要有效期设</a:t>
            </a:r>
            <a:r>
              <a:rPr lang="zh-CN" altLang="en-US" dirty="0" smtClean="0"/>
              <a:t>置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不需要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公活动 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发起 是否对所有下属</a:t>
            </a:r>
            <a:r>
              <a:rPr lang="en-US" altLang="zh-CN" dirty="0" smtClean="0"/>
              <a:t>D</a:t>
            </a:r>
            <a:r>
              <a:rPr lang="zh-CN" altLang="en-US" dirty="0" smtClean="0"/>
              <a:t>都可</a:t>
            </a:r>
            <a:r>
              <a:rPr lang="zh-CN" altLang="en-US" dirty="0" smtClean="0"/>
              <a:t>见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是的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716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关系上，</a:t>
            </a:r>
            <a:r>
              <a:rPr lang="en-US" altLang="zh-CN" dirty="0"/>
              <a:t>B </a:t>
            </a:r>
            <a:r>
              <a:rPr lang="zh-CN" altLang="zh-CN" dirty="0"/>
              <a:t>添加</a:t>
            </a:r>
            <a:r>
              <a:rPr lang="en-US" altLang="zh-CN" dirty="0"/>
              <a:t>C </a:t>
            </a:r>
            <a:r>
              <a:rPr lang="zh-CN" altLang="zh-CN" dirty="0"/>
              <a:t>的时候会固定渠道</a:t>
            </a:r>
            <a:r>
              <a:rPr lang="en-US" altLang="zh-CN" dirty="0"/>
              <a:t>,</a:t>
            </a:r>
            <a:r>
              <a:rPr lang="zh-CN" altLang="zh-CN" dirty="0"/>
              <a:t>渠道就是</a:t>
            </a:r>
            <a:r>
              <a:rPr lang="en-US" altLang="zh-CN" dirty="0"/>
              <a:t>B</a:t>
            </a:r>
            <a:r>
              <a:rPr lang="zh-CN" altLang="zh-CN" dirty="0"/>
              <a:t>的名称。可否在</a:t>
            </a:r>
            <a:r>
              <a:rPr lang="en-US" altLang="zh-CN" dirty="0"/>
              <a:t>A</a:t>
            </a:r>
            <a:r>
              <a:rPr lang="zh-CN" altLang="zh-CN" dirty="0"/>
              <a:t>添加</a:t>
            </a:r>
            <a:r>
              <a:rPr lang="en-US" altLang="zh-CN" dirty="0"/>
              <a:t>B </a:t>
            </a:r>
            <a:r>
              <a:rPr lang="zh-CN" altLang="zh-CN" dirty="0"/>
              <a:t>的时候可以给这个</a:t>
            </a:r>
            <a:r>
              <a:rPr lang="en-US" altLang="zh-CN" dirty="0"/>
              <a:t>B</a:t>
            </a:r>
            <a:r>
              <a:rPr lang="zh-CN" altLang="zh-CN" dirty="0"/>
              <a:t>命名多个名称。这样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就可以在这些名称中直选渠道。这个</a:t>
            </a:r>
            <a:r>
              <a:rPr lang="en-US" altLang="zh-CN" dirty="0"/>
              <a:t>B </a:t>
            </a:r>
            <a:r>
              <a:rPr lang="zh-CN" altLang="zh-CN" dirty="0"/>
              <a:t>就是虚拟的一个多渠道的</a:t>
            </a:r>
            <a:r>
              <a:rPr lang="en-US" altLang="zh-CN" dirty="0"/>
              <a:t>B</a:t>
            </a:r>
            <a:r>
              <a:rPr lang="zh-CN" altLang="zh-CN" dirty="0"/>
              <a:t>。虚拟</a:t>
            </a:r>
            <a:r>
              <a:rPr lang="en-US" altLang="zh-CN" dirty="0"/>
              <a:t>B </a:t>
            </a:r>
            <a:r>
              <a:rPr lang="zh-CN" altLang="zh-CN" dirty="0"/>
              <a:t>不会参与后期有可能对接</a:t>
            </a:r>
            <a:r>
              <a:rPr lang="en-US" altLang="zh-CN" dirty="0" err="1"/>
              <a:t>erp</a:t>
            </a:r>
            <a:r>
              <a:rPr lang="zh-CN" altLang="zh-CN" dirty="0"/>
              <a:t>。</a:t>
            </a:r>
          </a:p>
          <a:p>
            <a:pPr lvl="1"/>
            <a:r>
              <a:rPr lang="zh-CN" altLang="en-US" dirty="0" smtClean="0"/>
              <a:t>用户故事是什么？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92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zh-CN" dirty="0"/>
              <a:t>只有显示有效期截止时间。不设置有效期。如离职在</a:t>
            </a:r>
            <a:r>
              <a:rPr lang="en-US" altLang="zh-CN" dirty="0"/>
              <a:t>C</a:t>
            </a:r>
            <a:r>
              <a:rPr lang="zh-CN" altLang="zh-CN" dirty="0"/>
              <a:t>级要有删除这个坑位的人。要不</a:t>
            </a:r>
            <a:r>
              <a:rPr lang="en-US" altLang="zh-CN" dirty="0"/>
              <a:t>D</a:t>
            </a:r>
            <a:r>
              <a:rPr lang="zh-CN" altLang="zh-CN" dirty="0"/>
              <a:t>不能在这个渠道下进行另外</a:t>
            </a:r>
            <a:r>
              <a:rPr lang="en-US" altLang="zh-CN" dirty="0"/>
              <a:t>C</a:t>
            </a:r>
            <a:r>
              <a:rPr lang="zh-CN" altLang="zh-CN" dirty="0"/>
              <a:t>的添</a:t>
            </a:r>
            <a:r>
              <a:rPr lang="zh-CN" altLang="zh-CN" dirty="0" smtClean="0"/>
              <a:t>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是否可以等同理解为一</a:t>
            </a:r>
            <a:r>
              <a:rPr lang="zh-CN" altLang="en-US" dirty="0"/>
              <a:t>个人只能成为一个</a:t>
            </a:r>
            <a:r>
              <a:rPr lang="en-US" altLang="zh-CN" dirty="0"/>
              <a:t>D</a:t>
            </a:r>
            <a:r>
              <a:rPr lang="zh-CN" altLang="en-US" dirty="0"/>
              <a:t>角</a:t>
            </a:r>
            <a:r>
              <a:rPr lang="zh-CN" altLang="en-US" dirty="0" smtClean="0"/>
              <a:t>色</a:t>
            </a:r>
            <a:r>
              <a:rPr lang="en-US" altLang="zh-CN" dirty="0" smtClean="0"/>
              <a:t>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37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各角色生命周期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7033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http://www.plantuml.com/plantuml/uml/TPBHIi9G6CVlprDybzl5Nc14k7EsH-W195SDJ66UwAQBPMWfbLgE2eJo8eo86NMHJAo7STysto9jKpOEtVtvVj_l-uzn2ZLUjFdHOPbmYvTDY4StSUk3aBAvnu5NmRRs3pYKBDlSvLQrGeWQUSEesyJUlQJ9e4An1XfHqMrYUuYDD-nC99hEAL7Zgp5UrnTz1_jUC9akNOcbbENfwg0k_n4z8VvTy7EsX2jYf991Tcgc3SesIC7aDV3zw66ACrTEnbidYW9Q9jDCPfciPx91D51ArUEAiheQVhvWyv8clq7EeTZxZcOU3GUjqBq81uzvkgWxyVWBsq_OU5xhGAXmcYLixdG3VuItfw7xlZZlp9sUJAXGnZ9bz9yojlvM9dJf8igxcmLTS0qHvTtDGi6ib9OFw1S0</a:t>
            </a:r>
            <a:endParaRPr lang="zh-CN" alt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95" y="437295"/>
            <a:ext cx="4381341" cy="60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：超级管理员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：能够创</a:t>
            </a:r>
            <a:r>
              <a:rPr lang="zh-CN" altLang="en-US" dirty="0" smtClean="0"/>
              <a:t>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</a:t>
            </a:r>
            <a:r>
              <a:rPr lang="zh-CN" altLang="en-US" dirty="0" smtClean="0"/>
              <a:t>员角色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</a:t>
            </a:r>
            <a:r>
              <a:rPr lang="zh-CN" altLang="en-US" dirty="0" smtClean="0"/>
              <a:t>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</a:t>
            </a:r>
            <a:r>
              <a:rPr lang="zh-CN" altLang="en-US" dirty="0"/>
              <a:t>员角色接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77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够创建管理员角色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能够输</a:t>
            </a:r>
            <a:r>
              <a:rPr lang="zh-CN" altLang="en-US" dirty="0" smtClean="0"/>
              <a:t>入</a:t>
            </a:r>
            <a:r>
              <a:rPr lang="zh-CN" altLang="en-US" dirty="0"/>
              <a:t>管理员</a:t>
            </a:r>
            <a:r>
              <a:rPr lang="zh-CN" altLang="en-US" dirty="0" smtClean="0"/>
              <a:t>角</a:t>
            </a:r>
            <a:r>
              <a:rPr lang="zh-CN" altLang="en-US" dirty="0"/>
              <a:t>色相关信息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够将当前管理员角色的用户删除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8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</a:t>
            </a:r>
            <a:r>
              <a:rPr lang="zh-CN" altLang="en-US" dirty="0" smtClean="0"/>
              <a:t>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：管</a:t>
            </a:r>
            <a:r>
              <a:rPr lang="zh-CN" altLang="en-US" dirty="0" smtClean="0"/>
              <a:t>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</a:t>
            </a:r>
            <a:r>
              <a:rPr lang="zh-CN" altLang="en-US" dirty="0" smtClean="0"/>
              <a:t>够</a:t>
            </a:r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商务公司（渠道）角色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</a:t>
            </a:r>
            <a:r>
              <a:rPr lang="zh-CN" altLang="en-US" dirty="0" smtClean="0"/>
              <a:t>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</a:t>
            </a:r>
            <a:r>
              <a:rPr lang="zh-CN" altLang="en-US" dirty="0"/>
              <a:t>务公司（渠道）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54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</a:t>
            </a:r>
            <a:r>
              <a:rPr lang="zh-CN" altLang="en-US" dirty="0" smtClean="0"/>
              <a:t>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</a:t>
            </a:r>
            <a:r>
              <a:rPr lang="zh-CN" altLang="en-US" dirty="0" smtClean="0"/>
              <a:t>建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修改商务公司（渠道）角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前商务公司（渠道）角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75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商务公司（渠道）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</a:t>
            </a:r>
            <a:r>
              <a:rPr lang="zh-CN" altLang="en-US" dirty="0" smtClean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药厂（销售主管）角色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：提供创</a:t>
            </a:r>
            <a:r>
              <a:rPr lang="zh-CN" altLang="en-US" dirty="0" smtClean="0"/>
              <a:t>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</a:t>
            </a:r>
            <a:r>
              <a:rPr lang="zh-CN" altLang="en-US" dirty="0"/>
              <a:t>售主</a:t>
            </a:r>
            <a:r>
              <a:rPr lang="zh-CN" altLang="en-US" dirty="0" smtClean="0"/>
              <a:t>管）角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8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2232</Words>
  <Application>Microsoft Office PowerPoint</Application>
  <PresentationFormat>宽屏</PresentationFormat>
  <Paragraphs>202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Office 主题</vt:lpstr>
      <vt:lpstr>谭雅公众号</vt:lpstr>
      <vt:lpstr>用户登录</vt:lpstr>
      <vt:lpstr>用户登录</vt:lpstr>
      <vt:lpstr>各角色生命周期</vt:lpstr>
      <vt:lpstr>超级管理员</vt:lpstr>
      <vt:lpstr>超级管理员</vt:lpstr>
      <vt:lpstr>管理员</vt:lpstr>
      <vt:lpstr>管理员</vt:lpstr>
      <vt:lpstr>商务公司（渠道）</vt:lpstr>
      <vt:lpstr>商务公司（渠道）</vt:lpstr>
      <vt:lpstr>药厂（销售主管）</vt:lpstr>
      <vt:lpstr>药厂（销售主管）</vt:lpstr>
      <vt:lpstr>药厂（销售员）</vt:lpstr>
      <vt:lpstr>药厂（销售员）</vt:lpstr>
      <vt:lpstr>角色</vt:lpstr>
      <vt:lpstr>角色</vt:lpstr>
      <vt:lpstr>订单</vt:lpstr>
      <vt:lpstr>订单</vt:lpstr>
      <vt:lpstr>订单</vt:lpstr>
      <vt:lpstr>订单</vt:lpstr>
      <vt:lpstr>活动(2B)</vt:lpstr>
      <vt:lpstr>活动</vt:lpstr>
      <vt:lpstr>活动</vt:lpstr>
      <vt:lpstr>活动(2B)</vt:lpstr>
      <vt:lpstr>促销(2C)</vt:lpstr>
      <vt:lpstr>促销</vt:lpstr>
      <vt:lpstr>促销</vt:lpstr>
      <vt:lpstr>促销(2C)</vt:lpstr>
      <vt:lpstr>公告</vt:lpstr>
      <vt:lpstr>公告</vt:lpstr>
      <vt:lpstr>统计</vt:lpstr>
      <vt:lpstr>额外说明</vt:lpstr>
      <vt:lpstr>问题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谭雅公众号</dc:title>
  <dc:creator>srct</dc:creator>
  <cp:lastModifiedBy>srct</cp:lastModifiedBy>
  <cp:revision>69</cp:revision>
  <dcterms:created xsi:type="dcterms:W3CDTF">2019-01-15T08:42:00Z</dcterms:created>
  <dcterms:modified xsi:type="dcterms:W3CDTF">2019-01-18T07:11:09Z</dcterms:modified>
</cp:coreProperties>
</file>