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5" r:id="rId7"/>
    <p:sldId id="259" r:id="rId8"/>
    <p:sldId id="266" r:id="rId9"/>
    <p:sldId id="260" r:id="rId10"/>
    <p:sldId id="268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是否需要有效期设置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91Ji9058RtSugtR1UzG6CCdMcFu068L6s2a9GnRbnK32X41PH6JKYKXS4OKumk92NeOUXhooq4Yyqq3Ri_xvl__rychr3ZHPiV7PO9jtZPX7Xq4xS-22cRUnnu5Mnh_u13oRBDNMvLAuIeaJUCkatitKkQ32eKQw0H5TqcjeVOUCFEHABhEILgV3N6w_gYxs3V2oRJfLTYQygoT1Meotz4JuX_5_oShU2I66kJGNPgfWtADaZ1v3Nm_UXXYZDNJiPR9ue2cg2fe9cWTK4RH0EbL3skAAlKyFC5cvSq-GOvWsBlEvfvD1oqGlSY73ncwQBknEClR3zXupcrqrmoIz3SwGR-26zFG_TzSTwPEpqP2CsLCQ6CRYXZ_sKiLwPdKTwRFj1pNaD4sQqCOIjzGt9gBvYLqlAyVW40</a:t>
            </a:r>
            <a:endParaRPr lang="zh-CN" altLang="en-US" dirty="0"/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61" y="768731"/>
            <a:ext cx="3952564" cy="54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160</Words>
  <Application>Microsoft Office PowerPoint</Application>
  <PresentationFormat>宽屏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谭雅公众号</vt:lpstr>
      <vt:lpstr>各角色生命周期</vt:lpstr>
      <vt:lpstr>订单</vt:lpstr>
      <vt:lpstr>订单</vt:lpstr>
      <vt:lpstr>活动(2B)</vt:lpstr>
      <vt:lpstr>活动(2B)</vt:lpstr>
      <vt:lpstr>促销(2C)</vt:lpstr>
      <vt:lpstr>促销(2C)</vt:lpstr>
      <vt:lpstr>公告</vt:lpstr>
      <vt:lpstr>公告</vt:lpstr>
      <vt:lpstr>统计</vt:lpstr>
      <vt:lpstr>额外说明</vt:lpstr>
      <vt:lpstr>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srct</cp:lastModifiedBy>
  <cp:revision>33</cp:revision>
  <dcterms:created xsi:type="dcterms:W3CDTF">2019-01-15T08:42:00Z</dcterms:created>
  <dcterms:modified xsi:type="dcterms:W3CDTF">2019-01-17T08:36:09Z</dcterms:modified>
</cp:coreProperties>
</file>