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30279975" cy="42808525"/>
  <p:notesSz cx="6789738" cy="9929813"/>
  <p:defaultTextStyle>
    <a:defPPr>
      <a:defRPr lang="en-US"/>
    </a:defPPr>
    <a:lvl1pPr algn="l" defTabSz="5906132" rtl="0" fontAlgn="base">
      <a:spcBef>
        <a:spcPct val="0"/>
      </a:spcBef>
      <a:spcAft>
        <a:spcPct val="0"/>
      </a:spcAft>
      <a:defRPr sz="11600" kern="1200">
        <a:solidFill>
          <a:schemeClr val="tx1"/>
        </a:solidFill>
        <a:latin typeface="Arial" pitchFamily="84" charset="0"/>
        <a:ea typeface="ＭＳ Ｐゴシック" pitchFamily="84" charset="-128"/>
        <a:cs typeface="ＭＳ Ｐゴシック" pitchFamily="84" charset="-128"/>
      </a:defRPr>
    </a:lvl1pPr>
    <a:lvl2pPr marL="2953067" indent="-2306311" algn="l" defTabSz="5906132" rtl="0" fontAlgn="base">
      <a:spcBef>
        <a:spcPct val="0"/>
      </a:spcBef>
      <a:spcAft>
        <a:spcPct val="0"/>
      </a:spcAft>
      <a:defRPr sz="11600" kern="1200">
        <a:solidFill>
          <a:schemeClr val="tx1"/>
        </a:solidFill>
        <a:latin typeface="Arial" pitchFamily="84" charset="0"/>
        <a:ea typeface="ＭＳ Ｐゴシック" pitchFamily="84" charset="-128"/>
        <a:cs typeface="ＭＳ Ｐゴシック" pitchFamily="84" charset="-128"/>
      </a:defRPr>
    </a:lvl2pPr>
    <a:lvl3pPr marL="5906132" indent="-4612622" algn="l" defTabSz="5906132" rtl="0" fontAlgn="base">
      <a:spcBef>
        <a:spcPct val="0"/>
      </a:spcBef>
      <a:spcAft>
        <a:spcPct val="0"/>
      </a:spcAft>
      <a:defRPr sz="11600" kern="1200">
        <a:solidFill>
          <a:schemeClr val="tx1"/>
        </a:solidFill>
        <a:latin typeface="Arial" pitchFamily="84" charset="0"/>
        <a:ea typeface="ＭＳ Ｐゴシック" pitchFamily="84" charset="-128"/>
        <a:cs typeface="ＭＳ Ｐゴシック" pitchFamily="84" charset="-128"/>
      </a:defRPr>
    </a:lvl3pPr>
    <a:lvl4pPr marL="8861443" indent="-6921178" algn="l" defTabSz="5906132" rtl="0" fontAlgn="base">
      <a:spcBef>
        <a:spcPct val="0"/>
      </a:spcBef>
      <a:spcAft>
        <a:spcPct val="0"/>
      </a:spcAft>
      <a:defRPr sz="11600" kern="1200">
        <a:solidFill>
          <a:schemeClr val="tx1"/>
        </a:solidFill>
        <a:latin typeface="Arial" pitchFamily="84" charset="0"/>
        <a:ea typeface="ＭＳ Ｐゴシック" pitchFamily="84" charset="-128"/>
        <a:cs typeface="ＭＳ Ｐゴシック" pitchFamily="84" charset="-128"/>
      </a:defRPr>
    </a:lvl4pPr>
    <a:lvl5pPr marL="11814510" indent="-9227490" algn="l" defTabSz="5906132" rtl="0" fontAlgn="base">
      <a:spcBef>
        <a:spcPct val="0"/>
      </a:spcBef>
      <a:spcAft>
        <a:spcPct val="0"/>
      </a:spcAft>
      <a:defRPr sz="11600" kern="1200">
        <a:solidFill>
          <a:schemeClr val="tx1"/>
        </a:solidFill>
        <a:latin typeface="Arial" pitchFamily="84" charset="0"/>
        <a:ea typeface="ＭＳ Ｐゴシック" pitchFamily="84" charset="-128"/>
        <a:cs typeface="ＭＳ Ｐゴシック" pitchFamily="84" charset="-128"/>
      </a:defRPr>
    </a:lvl5pPr>
    <a:lvl6pPr marL="3233776" algn="l" defTabSz="646755" rtl="0" eaLnBrk="1" latinLnBrk="0" hangingPunct="1">
      <a:defRPr sz="11600" kern="1200">
        <a:solidFill>
          <a:schemeClr val="tx1"/>
        </a:solidFill>
        <a:latin typeface="Arial" pitchFamily="84" charset="0"/>
        <a:ea typeface="ＭＳ Ｐゴシック" pitchFamily="84" charset="-128"/>
        <a:cs typeface="ＭＳ Ｐゴシック" pitchFamily="84" charset="-128"/>
      </a:defRPr>
    </a:lvl6pPr>
    <a:lvl7pPr marL="3880531" algn="l" defTabSz="646755" rtl="0" eaLnBrk="1" latinLnBrk="0" hangingPunct="1">
      <a:defRPr sz="11600" kern="1200">
        <a:solidFill>
          <a:schemeClr val="tx1"/>
        </a:solidFill>
        <a:latin typeface="Arial" pitchFamily="84" charset="0"/>
        <a:ea typeface="ＭＳ Ｐゴシック" pitchFamily="84" charset="-128"/>
        <a:cs typeface="ＭＳ Ｐゴシック" pitchFamily="84" charset="-128"/>
      </a:defRPr>
    </a:lvl7pPr>
    <a:lvl8pPr marL="4527286" algn="l" defTabSz="646755" rtl="0" eaLnBrk="1" latinLnBrk="0" hangingPunct="1">
      <a:defRPr sz="11600" kern="1200">
        <a:solidFill>
          <a:schemeClr val="tx1"/>
        </a:solidFill>
        <a:latin typeface="Arial" pitchFamily="84" charset="0"/>
        <a:ea typeface="ＭＳ Ｐゴシック" pitchFamily="84" charset="-128"/>
        <a:cs typeface="ＭＳ Ｐゴシック" pitchFamily="84" charset="-128"/>
      </a:defRPr>
    </a:lvl8pPr>
    <a:lvl9pPr marL="5174041" algn="l" defTabSz="646755" rtl="0" eaLnBrk="1" latinLnBrk="0" hangingPunct="1">
      <a:defRPr sz="11600" kern="1200">
        <a:solidFill>
          <a:schemeClr val="tx1"/>
        </a:solidFill>
        <a:latin typeface="Arial" pitchFamily="84" charset="0"/>
        <a:ea typeface="ＭＳ Ｐゴシック" pitchFamily="84" charset="-128"/>
        <a:cs typeface="ＭＳ Ｐゴシック" pitchFamily="8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66"/>
    <a:srgbClr val="990033"/>
    <a:srgbClr val="333399"/>
    <a:srgbClr val="666699"/>
    <a:srgbClr val="006666"/>
    <a:srgbClr val="3366CC"/>
    <a:srgbClr val="3366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90"/>
    <p:restoredTop sz="95064" autoAdjust="0"/>
  </p:normalViewPr>
  <p:slideViewPr>
    <p:cSldViewPr>
      <p:cViewPr>
        <p:scale>
          <a:sx n="50" d="100"/>
          <a:sy n="50" d="100"/>
        </p:scale>
        <p:origin x="-312" y="8680"/>
      </p:cViewPr>
      <p:guideLst>
        <p:guide orient="horz" pos="13483"/>
        <p:guide pos="953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082ECF-DF77-4F40-AA7F-9B891E29A51C}" type="doc">
      <dgm:prSet loTypeId="urn:microsoft.com/office/officeart/2009/layout/CircleArrowProcess" loCatId="process" qsTypeId="urn:microsoft.com/office/officeart/2005/8/quickstyle/simple5" qsCatId="simple" csTypeId="urn:microsoft.com/office/officeart/2005/8/colors/accent0_1" csCatId="mainScheme" phldr="1"/>
      <dgm:spPr/>
    </dgm:pt>
    <dgm:pt modelId="{277EE41F-4899-4632-A852-413940A51F4E}">
      <dgm:prSet phldrT="[Text]" custT="1"/>
      <dgm:spPr/>
      <dgm:t>
        <a:bodyPr/>
        <a:lstStyle/>
        <a:p>
          <a:r>
            <a:rPr lang="en-US" sz="1800" b="1" dirty="0" smtClean="0">
              <a:latin typeface="Century Gothic"/>
              <a:cs typeface="Century Gothic"/>
            </a:rPr>
            <a:t>Data processing, translating and grouping according to 8 protein segments</a:t>
          </a:r>
        </a:p>
        <a:p>
          <a:endParaRPr lang="en-MY" sz="1800" b="1" dirty="0">
            <a:latin typeface="Century Gothic"/>
            <a:cs typeface="Century Gothic"/>
          </a:endParaRPr>
        </a:p>
      </dgm:t>
    </dgm:pt>
    <dgm:pt modelId="{78476FBE-3DC3-498C-A8CE-2737775C8573}" type="parTrans" cxnId="{16E9DD98-6813-4819-A318-84E71E4DD67B}">
      <dgm:prSet/>
      <dgm:spPr/>
      <dgm:t>
        <a:bodyPr/>
        <a:lstStyle/>
        <a:p>
          <a:endParaRPr lang="en-MY" sz="1800" b="1"/>
        </a:p>
      </dgm:t>
    </dgm:pt>
    <dgm:pt modelId="{DD36B390-244B-4AFE-A971-1D4C0DEC42FA}" type="sibTrans" cxnId="{16E9DD98-6813-4819-A318-84E71E4DD67B}">
      <dgm:prSet custT="1"/>
      <dgm:spPr/>
      <dgm:t>
        <a:bodyPr/>
        <a:lstStyle/>
        <a:p>
          <a:endParaRPr lang="en-MY" sz="1800" b="1"/>
        </a:p>
      </dgm:t>
    </dgm:pt>
    <dgm:pt modelId="{A6C88014-10FA-4E39-B050-EC18E083703C}">
      <dgm:prSet phldrT="[Text]" custT="1"/>
      <dgm:spPr/>
      <dgm:t>
        <a:bodyPr/>
        <a:lstStyle/>
        <a:p>
          <a:r>
            <a:rPr lang="en-US" sz="1800" b="1" dirty="0" smtClean="0">
              <a:latin typeface="Century Gothic"/>
              <a:cs typeface="Century Gothic"/>
            </a:rPr>
            <a:t>Score DNA vaccine sequences based on Class I  and Class II SLA alleles on </a:t>
          </a:r>
          <a:r>
            <a:rPr lang="en-US" sz="1800" b="1" dirty="0" err="1" smtClean="0">
              <a:latin typeface="Century Gothic"/>
              <a:cs typeface="Century Gothic"/>
            </a:rPr>
            <a:t>EpiMatrix</a:t>
          </a:r>
          <a:r>
            <a:rPr lang="en-US" sz="1800" b="1" dirty="0" smtClean="0">
              <a:latin typeface="Century Gothic"/>
              <a:cs typeface="Century Gothic"/>
            </a:rPr>
            <a:t> [3]</a:t>
          </a:r>
        </a:p>
        <a:p>
          <a:endParaRPr lang="en-MY" sz="1800" b="1" dirty="0">
            <a:latin typeface="Century Gothic"/>
            <a:cs typeface="Century Gothic"/>
          </a:endParaRPr>
        </a:p>
      </dgm:t>
    </dgm:pt>
    <dgm:pt modelId="{74B0E269-1786-4AA7-AEF6-188C4ED67B55}" type="parTrans" cxnId="{6849DAEB-75BA-42BA-8C84-1E2C644B2312}">
      <dgm:prSet/>
      <dgm:spPr/>
      <dgm:t>
        <a:bodyPr/>
        <a:lstStyle/>
        <a:p>
          <a:endParaRPr lang="en-MY" sz="1800" b="1"/>
        </a:p>
      </dgm:t>
    </dgm:pt>
    <dgm:pt modelId="{E47A32F0-030B-4E04-8814-417EB40AAAA4}" type="sibTrans" cxnId="{6849DAEB-75BA-42BA-8C84-1E2C644B2312}">
      <dgm:prSet custT="1"/>
      <dgm:spPr/>
      <dgm:t>
        <a:bodyPr/>
        <a:lstStyle/>
        <a:p>
          <a:endParaRPr lang="en-MY" sz="1800" b="1"/>
        </a:p>
      </dgm:t>
    </dgm:pt>
    <dgm:pt modelId="{8E8311B1-F15E-4B2B-8199-E19EBC681CF6}">
      <dgm:prSet phldrT="[Text]" custT="1"/>
      <dgm:spPr/>
      <dgm:t>
        <a:bodyPr/>
        <a:lstStyle/>
        <a:p>
          <a:r>
            <a:rPr lang="en-US" sz="1800" b="1" dirty="0" err="1" smtClean="0">
              <a:latin typeface="Century Gothic"/>
              <a:cs typeface="Century Gothic"/>
            </a:rPr>
            <a:t>JanusMatrix</a:t>
          </a:r>
          <a:r>
            <a:rPr lang="en-US" sz="1800" b="1" dirty="0" smtClean="0">
              <a:latin typeface="Century Gothic"/>
              <a:cs typeface="Century Gothic"/>
            </a:rPr>
            <a:t> Analysis </a:t>
          </a:r>
        </a:p>
        <a:p>
          <a:r>
            <a:rPr lang="en-US" sz="1800" b="1" dirty="0" smtClean="0">
              <a:latin typeface="Century Gothic"/>
              <a:cs typeface="Century Gothic"/>
            </a:rPr>
            <a:t>Query: scored DNA vaccine</a:t>
          </a:r>
        </a:p>
        <a:p>
          <a:r>
            <a:rPr lang="en-US" sz="1800" b="1" dirty="0" smtClean="0">
              <a:latin typeface="Century Gothic"/>
              <a:cs typeface="Century Gothic"/>
            </a:rPr>
            <a:t>Database: 72 swine H1N1 sequences (for each protein)</a:t>
          </a:r>
        </a:p>
        <a:p>
          <a:endParaRPr lang="en-MY" sz="1800" b="1" dirty="0">
            <a:latin typeface="Century Gothic"/>
            <a:cs typeface="Century Gothic"/>
          </a:endParaRPr>
        </a:p>
      </dgm:t>
    </dgm:pt>
    <dgm:pt modelId="{29821C24-ECB7-4343-933A-F660B67A4D04}" type="parTrans" cxnId="{00A1E3E6-AE89-45B4-9FAE-C5A136EAD367}">
      <dgm:prSet/>
      <dgm:spPr/>
      <dgm:t>
        <a:bodyPr/>
        <a:lstStyle/>
        <a:p>
          <a:endParaRPr lang="en-MY" sz="1800" b="1"/>
        </a:p>
      </dgm:t>
    </dgm:pt>
    <dgm:pt modelId="{CBEF63E1-1EB2-4366-9A6F-52FD0E4C8860}" type="sibTrans" cxnId="{00A1E3E6-AE89-45B4-9FAE-C5A136EAD367}">
      <dgm:prSet custT="1"/>
      <dgm:spPr/>
      <dgm:t>
        <a:bodyPr/>
        <a:lstStyle/>
        <a:p>
          <a:endParaRPr lang="en-MY" sz="1800" b="1"/>
        </a:p>
      </dgm:t>
    </dgm:pt>
    <dgm:pt modelId="{75BAE43B-017E-4C04-95D9-B3EDC75553F6}">
      <dgm:prSet phldrT="[Text]" custT="1"/>
      <dgm:spPr/>
      <dgm:t>
        <a:bodyPr/>
        <a:lstStyle/>
        <a:p>
          <a:r>
            <a:rPr lang="en-US" sz="1800" b="1" dirty="0" err="1" smtClean="0">
              <a:latin typeface="Century Gothic"/>
              <a:cs typeface="Century Gothic"/>
            </a:rPr>
            <a:t>EpiCC</a:t>
          </a:r>
          <a:r>
            <a:rPr lang="en-US" sz="1800" b="1" dirty="0" smtClean="0">
              <a:latin typeface="Century Gothic"/>
              <a:cs typeface="Century Gothic"/>
            </a:rPr>
            <a:t> Analysis </a:t>
          </a:r>
        </a:p>
      </dgm:t>
    </dgm:pt>
    <dgm:pt modelId="{BFE7BC04-DB85-4A20-AB8A-093FA4895949}" type="parTrans" cxnId="{B088CC56-F28F-41C6-9B14-5FB8AF266A81}">
      <dgm:prSet/>
      <dgm:spPr/>
      <dgm:t>
        <a:bodyPr/>
        <a:lstStyle/>
        <a:p>
          <a:endParaRPr lang="en-MY" sz="1800" b="1"/>
        </a:p>
      </dgm:t>
    </dgm:pt>
    <dgm:pt modelId="{D24E1A83-DA5B-4CAD-9998-79824219467E}" type="sibTrans" cxnId="{B088CC56-F28F-41C6-9B14-5FB8AF266A81}">
      <dgm:prSet/>
      <dgm:spPr/>
      <dgm:t>
        <a:bodyPr/>
        <a:lstStyle/>
        <a:p>
          <a:endParaRPr lang="en-MY" sz="1800" b="1"/>
        </a:p>
      </dgm:t>
    </dgm:pt>
    <dgm:pt modelId="{EB83C185-1484-432F-AE70-6776F3C63AD4}" type="pres">
      <dgm:prSet presAssocID="{E9082ECF-DF77-4F40-AA7F-9B891E29A51C}" presName="Name0" presStyleCnt="0">
        <dgm:presLayoutVars>
          <dgm:chMax val="7"/>
          <dgm:chPref val="7"/>
          <dgm:dir/>
          <dgm:animLvl val="lvl"/>
        </dgm:presLayoutVars>
      </dgm:prSet>
      <dgm:spPr/>
    </dgm:pt>
    <dgm:pt modelId="{226745EC-10C1-40F8-8727-04C1CB2E427D}" type="pres">
      <dgm:prSet presAssocID="{277EE41F-4899-4632-A852-413940A51F4E}" presName="Accent1" presStyleCnt="0"/>
      <dgm:spPr/>
    </dgm:pt>
    <dgm:pt modelId="{E62CEB7B-D1C6-4ECF-80CE-1306D2463660}" type="pres">
      <dgm:prSet presAssocID="{277EE41F-4899-4632-A852-413940A51F4E}" presName="Accent" presStyleLbl="node1" presStyleIdx="0" presStyleCnt="4"/>
      <dgm:spPr/>
    </dgm:pt>
    <dgm:pt modelId="{7ED8822A-54AD-49C8-BB4B-DE8469D18DE4}" type="pres">
      <dgm:prSet presAssocID="{277EE41F-4899-4632-A852-413940A51F4E}" presName="Parent1" presStyleLbl="revTx" presStyleIdx="0" presStyleCnt="4">
        <dgm:presLayoutVars>
          <dgm:chMax val="1"/>
          <dgm:chPref val="1"/>
          <dgm:bulletEnabled val="1"/>
        </dgm:presLayoutVars>
      </dgm:prSet>
      <dgm:spPr/>
      <dgm:t>
        <a:bodyPr/>
        <a:lstStyle/>
        <a:p>
          <a:endParaRPr lang="en-MY"/>
        </a:p>
      </dgm:t>
    </dgm:pt>
    <dgm:pt modelId="{1AAF0F64-D356-486C-8387-C24EFF0620FD}" type="pres">
      <dgm:prSet presAssocID="{A6C88014-10FA-4E39-B050-EC18E083703C}" presName="Accent2" presStyleCnt="0"/>
      <dgm:spPr/>
    </dgm:pt>
    <dgm:pt modelId="{602A7401-AB16-4A48-A1E1-6EA1C0A9F9B1}" type="pres">
      <dgm:prSet presAssocID="{A6C88014-10FA-4E39-B050-EC18E083703C}" presName="Accent" presStyleLbl="node1" presStyleIdx="1" presStyleCnt="4"/>
      <dgm:spPr/>
    </dgm:pt>
    <dgm:pt modelId="{ADEB3064-F4E7-4E90-8C5B-4185BE4DFE0A}" type="pres">
      <dgm:prSet presAssocID="{A6C88014-10FA-4E39-B050-EC18E083703C}" presName="Parent2" presStyleLbl="revTx" presStyleIdx="1" presStyleCnt="4">
        <dgm:presLayoutVars>
          <dgm:chMax val="1"/>
          <dgm:chPref val="1"/>
          <dgm:bulletEnabled val="1"/>
        </dgm:presLayoutVars>
      </dgm:prSet>
      <dgm:spPr/>
      <dgm:t>
        <a:bodyPr/>
        <a:lstStyle/>
        <a:p>
          <a:endParaRPr lang="en-MY"/>
        </a:p>
      </dgm:t>
    </dgm:pt>
    <dgm:pt modelId="{DB43E8B7-8EA7-4852-9EA3-E83C6112BC0F}" type="pres">
      <dgm:prSet presAssocID="{8E8311B1-F15E-4B2B-8199-E19EBC681CF6}" presName="Accent3" presStyleCnt="0"/>
      <dgm:spPr/>
    </dgm:pt>
    <dgm:pt modelId="{B075AF06-5F2D-4F76-9514-AB9B788E9323}" type="pres">
      <dgm:prSet presAssocID="{8E8311B1-F15E-4B2B-8199-E19EBC681CF6}" presName="Accent" presStyleLbl="node1" presStyleIdx="2" presStyleCnt="4"/>
      <dgm:spPr/>
    </dgm:pt>
    <dgm:pt modelId="{89A8DE1D-E9B1-4F39-BF7C-02D1E3CBCD9F}" type="pres">
      <dgm:prSet presAssocID="{8E8311B1-F15E-4B2B-8199-E19EBC681CF6}" presName="Parent3" presStyleLbl="revTx" presStyleIdx="2" presStyleCnt="4" custLinFactNeighborY="11927">
        <dgm:presLayoutVars>
          <dgm:chMax val="1"/>
          <dgm:chPref val="1"/>
          <dgm:bulletEnabled val="1"/>
        </dgm:presLayoutVars>
      </dgm:prSet>
      <dgm:spPr/>
      <dgm:t>
        <a:bodyPr/>
        <a:lstStyle/>
        <a:p>
          <a:endParaRPr lang="en-MY"/>
        </a:p>
      </dgm:t>
    </dgm:pt>
    <dgm:pt modelId="{896C46D1-CAB4-4F66-BE79-6758B723DF14}" type="pres">
      <dgm:prSet presAssocID="{75BAE43B-017E-4C04-95D9-B3EDC75553F6}" presName="Accent4" presStyleCnt="0"/>
      <dgm:spPr/>
    </dgm:pt>
    <dgm:pt modelId="{1CE8293C-1F15-4BA7-B809-7BC08DD4886D}" type="pres">
      <dgm:prSet presAssocID="{75BAE43B-017E-4C04-95D9-B3EDC75553F6}" presName="Accent" presStyleLbl="node1" presStyleIdx="3" presStyleCnt="4" custLinFactNeighborX="-309" custLinFactNeighborY="3871"/>
      <dgm:spPr/>
    </dgm:pt>
    <dgm:pt modelId="{B5E70EF3-CD2F-40B8-89D7-98DE88272A47}" type="pres">
      <dgm:prSet presAssocID="{75BAE43B-017E-4C04-95D9-B3EDC75553F6}" presName="Parent4" presStyleLbl="revTx" presStyleIdx="3" presStyleCnt="4" custLinFactNeighborX="-476" custLinFactNeighborY="11923">
        <dgm:presLayoutVars>
          <dgm:chMax val="1"/>
          <dgm:chPref val="1"/>
          <dgm:bulletEnabled val="1"/>
        </dgm:presLayoutVars>
      </dgm:prSet>
      <dgm:spPr/>
      <dgm:t>
        <a:bodyPr/>
        <a:lstStyle/>
        <a:p>
          <a:endParaRPr lang="en-MY"/>
        </a:p>
      </dgm:t>
    </dgm:pt>
  </dgm:ptLst>
  <dgm:cxnLst>
    <dgm:cxn modelId="{33FF7A1C-2196-43B3-8012-9B62817EEF35}" type="presOf" srcId="{E9082ECF-DF77-4F40-AA7F-9B891E29A51C}" destId="{EB83C185-1484-432F-AE70-6776F3C63AD4}" srcOrd="0" destOrd="0" presId="urn:microsoft.com/office/officeart/2009/layout/CircleArrowProcess"/>
    <dgm:cxn modelId="{441C2C3A-DA6B-4266-99D7-7109681E9056}" type="presOf" srcId="{75BAE43B-017E-4C04-95D9-B3EDC75553F6}" destId="{B5E70EF3-CD2F-40B8-89D7-98DE88272A47}" srcOrd="0" destOrd="0" presId="urn:microsoft.com/office/officeart/2009/layout/CircleArrowProcess"/>
    <dgm:cxn modelId="{B088CC56-F28F-41C6-9B14-5FB8AF266A81}" srcId="{E9082ECF-DF77-4F40-AA7F-9B891E29A51C}" destId="{75BAE43B-017E-4C04-95D9-B3EDC75553F6}" srcOrd="3" destOrd="0" parTransId="{BFE7BC04-DB85-4A20-AB8A-093FA4895949}" sibTransId="{D24E1A83-DA5B-4CAD-9998-79824219467E}"/>
    <dgm:cxn modelId="{54BB3737-CAF3-4F23-B6FA-664A85C2BB5E}" type="presOf" srcId="{277EE41F-4899-4632-A852-413940A51F4E}" destId="{7ED8822A-54AD-49C8-BB4B-DE8469D18DE4}" srcOrd="0" destOrd="0" presId="urn:microsoft.com/office/officeart/2009/layout/CircleArrowProcess"/>
    <dgm:cxn modelId="{106DC6A1-3FB1-4919-AAF7-DFBB3493698B}" type="presOf" srcId="{8E8311B1-F15E-4B2B-8199-E19EBC681CF6}" destId="{89A8DE1D-E9B1-4F39-BF7C-02D1E3CBCD9F}" srcOrd="0" destOrd="0" presId="urn:microsoft.com/office/officeart/2009/layout/CircleArrowProcess"/>
    <dgm:cxn modelId="{3CAEE2B4-BD2D-4F11-90A0-6F4C78BFE324}" type="presOf" srcId="{A6C88014-10FA-4E39-B050-EC18E083703C}" destId="{ADEB3064-F4E7-4E90-8C5B-4185BE4DFE0A}" srcOrd="0" destOrd="0" presId="urn:microsoft.com/office/officeart/2009/layout/CircleArrowProcess"/>
    <dgm:cxn modelId="{6849DAEB-75BA-42BA-8C84-1E2C644B2312}" srcId="{E9082ECF-DF77-4F40-AA7F-9B891E29A51C}" destId="{A6C88014-10FA-4E39-B050-EC18E083703C}" srcOrd="1" destOrd="0" parTransId="{74B0E269-1786-4AA7-AEF6-188C4ED67B55}" sibTransId="{E47A32F0-030B-4E04-8814-417EB40AAAA4}"/>
    <dgm:cxn modelId="{00A1E3E6-AE89-45B4-9FAE-C5A136EAD367}" srcId="{E9082ECF-DF77-4F40-AA7F-9B891E29A51C}" destId="{8E8311B1-F15E-4B2B-8199-E19EBC681CF6}" srcOrd="2" destOrd="0" parTransId="{29821C24-ECB7-4343-933A-F660B67A4D04}" sibTransId="{CBEF63E1-1EB2-4366-9A6F-52FD0E4C8860}"/>
    <dgm:cxn modelId="{16E9DD98-6813-4819-A318-84E71E4DD67B}" srcId="{E9082ECF-DF77-4F40-AA7F-9B891E29A51C}" destId="{277EE41F-4899-4632-A852-413940A51F4E}" srcOrd="0" destOrd="0" parTransId="{78476FBE-3DC3-498C-A8CE-2737775C8573}" sibTransId="{DD36B390-244B-4AFE-A971-1D4C0DEC42FA}"/>
    <dgm:cxn modelId="{B8BF9E1F-8D8D-4EF8-96CC-4A7E22FBA9D3}" type="presParOf" srcId="{EB83C185-1484-432F-AE70-6776F3C63AD4}" destId="{226745EC-10C1-40F8-8727-04C1CB2E427D}" srcOrd="0" destOrd="0" presId="urn:microsoft.com/office/officeart/2009/layout/CircleArrowProcess"/>
    <dgm:cxn modelId="{82124BA2-3FCE-47EC-860D-9EE2AC624180}" type="presParOf" srcId="{226745EC-10C1-40F8-8727-04C1CB2E427D}" destId="{E62CEB7B-D1C6-4ECF-80CE-1306D2463660}" srcOrd="0" destOrd="0" presId="urn:microsoft.com/office/officeart/2009/layout/CircleArrowProcess"/>
    <dgm:cxn modelId="{E85611C9-057E-405B-AF92-1D855E007B15}" type="presParOf" srcId="{EB83C185-1484-432F-AE70-6776F3C63AD4}" destId="{7ED8822A-54AD-49C8-BB4B-DE8469D18DE4}" srcOrd="1" destOrd="0" presId="urn:microsoft.com/office/officeart/2009/layout/CircleArrowProcess"/>
    <dgm:cxn modelId="{29CFE4CD-4702-4537-960F-E67DE925694C}" type="presParOf" srcId="{EB83C185-1484-432F-AE70-6776F3C63AD4}" destId="{1AAF0F64-D356-486C-8387-C24EFF0620FD}" srcOrd="2" destOrd="0" presId="urn:microsoft.com/office/officeart/2009/layout/CircleArrowProcess"/>
    <dgm:cxn modelId="{A61900B9-E718-4D37-A99E-E01CB37318C0}" type="presParOf" srcId="{1AAF0F64-D356-486C-8387-C24EFF0620FD}" destId="{602A7401-AB16-4A48-A1E1-6EA1C0A9F9B1}" srcOrd="0" destOrd="0" presId="urn:microsoft.com/office/officeart/2009/layout/CircleArrowProcess"/>
    <dgm:cxn modelId="{81CA4D17-DB22-4B9F-8D92-7CCFE56E82BE}" type="presParOf" srcId="{EB83C185-1484-432F-AE70-6776F3C63AD4}" destId="{ADEB3064-F4E7-4E90-8C5B-4185BE4DFE0A}" srcOrd="3" destOrd="0" presId="urn:microsoft.com/office/officeart/2009/layout/CircleArrowProcess"/>
    <dgm:cxn modelId="{E1DEF399-4A8A-43FF-A435-ACC8323C8495}" type="presParOf" srcId="{EB83C185-1484-432F-AE70-6776F3C63AD4}" destId="{DB43E8B7-8EA7-4852-9EA3-E83C6112BC0F}" srcOrd="4" destOrd="0" presId="urn:microsoft.com/office/officeart/2009/layout/CircleArrowProcess"/>
    <dgm:cxn modelId="{77470AB5-E566-4AC3-B2CC-2B4F5C0857FE}" type="presParOf" srcId="{DB43E8B7-8EA7-4852-9EA3-E83C6112BC0F}" destId="{B075AF06-5F2D-4F76-9514-AB9B788E9323}" srcOrd="0" destOrd="0" presId="urn:microsoft.com/office/officeart/2009/layout/CircleArrowProcess"/>
    <dgm:cxn modelId="{1E335880-24BA-4D91-BC0B-973FADB9B69C}" type="presParOf" srcId="{EB83C185-1484-432F-AE70-6776F3C63AD4}" destId="{89A8DE1D-E9B1-4F39-BF7C-02D1E3CBCD9F}" srcOrd="5" destOrd="0" presId="urn:microsoft.com/office/officeart/2009/layout/CircleArrowProcess"/>
    <dgm:cxn modelId="{68A6CBDC-6E1A-4960-B181-F8F9754E158C}" type="presParOf" srcId="{EB83C185-1484-432F-AE70-6776F3C63AD4}" destId="{896C46D1-CAB4-4F66-BE79-6758B723DF14}" srcOrd="6" destOrd="0" presId="urn:microsoft.com/office/officeart/2009/layout/CircleArrowProcess"/>
    <dgm:cxn modelId="{2D151223-3344-41B0-BB7D-E97B07CFB26C}" type="presParOf" srcId="{896C46D1-CAB4-4F66-BE79-6758B723DF14}" destId="{1CE8293C-1F15-4BA7-B809-7BC08DD4886D}" srcOrd="0" destOrd="0" presId="urn:microsoft.com/office/officeart/2009/layout/CircleArrowProcess"/>
    <dgm:cxn modelId="{05788FCB-56D4-469C-8262-F32AA6ACEC3A}" type="presParOf" srcId="{EB83C185-1484-432F-AE70-6776F3C63AD4}" destId="{B5E70EF3-CD2F-40B8-89D7-98DE88272A47}" srcOrd="7" destOrd="0" presId="urn:microsoft.com/office/officeart/2009/layout/CircleArrow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CEB7B-D1C6-4ECF-80CE-1306D2463660}">
      <dsp:nvSpPr>
        <dsp:cNvPr id="0" name=""/>
        <dsp:cNvSpPr/>
      </dsp:nvSpPr>
      <dsp:spPr>
        <a:xfrm>
          <a:off x="2479968" y="2087140"/>
          <a:ext cx="4299418" cy="4299855"/>
        </a:xfrm>
        <a:prstGeom prst="circularArrow">
          <a:avLst>
            <a:gd name="adj1" fmla="val 10980"/>
            <a:gd name="adj2" fmla="val 1142322"/>
            <a:gd name="adj3" fmla="val 4500000"/>
            <a:gd name="adj4" fmla="val 10800000"/>
            <a:gd name="adj5" fmla="val 125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ED8822A-54AD-49C8-BB4B-DE8469D18DE4}">
      <dsp:nvSpPr>
        <dsp:cNvPr id="0" name=""/>
        <dsp:cNvSpPr/>
      </dsp:nvSpPr>
      <dsp:spPr>
        <a:xfrm>
          <a:off x="3429211" y="3643571"/>
          <a:ext cx="2399319" cy="1199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latin typeface="Century Gothic"/>
              <a:cs typeface="Century Gothic"/>
            </a:rPr>
            <a:t>Data processing, translating and grouping according to 8 protein segments</a:t>
          </a:r>
        </a:p>
        <a:p>
          <a:pPr lvl="0" algn="ctr" defTabSz="800100">
            <a:lnSpc>
              <a:spcPct val="90000"/>
            </a:lnSpc>
            <a:spcBef>
              <a:spcPct val="0"/>
            </a:spcBef>
            <a:spcAft>
              <a:spcPct val="35000"/>
            </a:spcAft>
          </a:pPr>
          <a:endParaRPr lang="en-MY" sz="1800" b="1" kern="1200" dirty="0">
            <a:latin typeface="Century Gothic"/>
            <a:cs typeface="Century Gothic"/>
          </a:endParaRPr>
        </a:p>
      </dsp:txBody>
      <dsp:txXfrm>
        <a:off x="3429211" y="3643571"/>
        <a:ext cx="2399319" cy="1199535"/>
      </dsp:txXfrm>
    </dsp:sp>
    <dsp:sp modelId="{602A7401-AB16-4A48-A1E1-6EA1C0A9F9B1}">
      <dsp:nvSpPr>
        <dsp:cNvPr id="0" name=""/>
        <dsp:cNvSpPr/>
      </dsp:nvSpPr>
      <dsp:spPr>
        <a:xfrm>
          <a:off x="1285551" y="4558046"/>
          <a:ext cx="4299418" cy="4299855"/>
        </a:xfrm>
        <a:prstGeom prst="leftCircularArrow">
          <a:avLst>
            <a:gd name="adj1" fmla="val 10980"/>
            <a:gd name="adj2" fmla="val 1142322"/>
            <a:gd name="adj3" fmla="val 6300000"/>
            <a:gd name="adj4" fmla="val 18900000"/>
            <a:gd name="adj5" fmla="val 125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DEB3064-F4E7-4E90-8C5B-4185BE4DFE0A}">
      <dsp:nvSpPr>
        <dsp:cNvPr id="0" name=""/>
        <dsp:cNvSpPr/>
      </dsp:nvSpPr>
      <dsp:spPr>
        <a:xfrm>
          <a:off x="2229955" y="6119038"/>
          <a:ext cx="2399319" cy="1199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latin typeface="Century Gothic"/>
              <a:cs typeface="Century Gothic"/>
            </a:rPr>
            <a:t>Score DNA vaccine sequences based on Class I  and Class II SLA alleles on </a:t>
          </a:r>
          <a:r>
            <a:rPr lang="en-US" sz="1800" b="1" kern="1200" dirty="0" err="1" smtClean="0">
              <a:latin typeface="Century Gothic"/>
              <a:cs typeface="Century Gothic"/>
            </a:rPr>
            <a:t>EpiMatrix</a:t>
          </a:r>
          <a:r>
            <a:rPr lang="en-US" sz="1800" b="1" kern="1200" dirty="0" smtClean="0">
              <a:latin typeface="Century Gothic"/>
              <a:cs typeface="Century Gothic"/>
            </a:rPr>
            <a:t> [3]</a:t>
          </a:r>
        </a:p>
        <a:p>
          <a:pPr lvl="0" algn="ctr" defTabSz="800100">
            <a:lnSpc>
              <a:spcPct val="90000"/>
            </a:lnSpc>
            <a:spcBef>
              <a:spcPct val="0"/>
            </a:spcBef>
            <a:spcAft>
              <a:spcPct val="35000"/>
            </a:spcAft>
          </a:pPr>
          <a:endParaRPr lang="en-MY" sz="1800" b="1" kern="1200" dirty="0">
            <a:latin typeface="Century Gothic"/>
            <a:cs typeface="Century Gothic"/>
          </a:endParaRPr>
        </a:p>
      </dsp:txBody>
      <dsp:txXfrm>
        <a:off x="2229955" y="6119038"/>
        <a:ext cx="2399319" cy="1199535"/>
      </dsp:txXfrm>
    </dsp:sp>
    <dsp:sp modelId="{B075AF06-5F2D-4F76-9514-AB9B788E9323}">
      <dsp:nvSpPr>
        <dsp:cNvPr id="0" name=""/>
        <dsp:cNvSpPr/>
      </dsp:nvSpPr>
      <dsp:spPr>
        <a:xfrm>
          <a:off x="2479968" y="7038074"/>
          <a:ext cx="4299418" cy="4299855"/>
        </a:xfrm>
        <a:prstGeom prst="circularArrow">
          <a:avLst>
            <a:gd name="adj1" fmla="val 10980"/>
            <a:gd name="adj2" fmla="val 1142322"/>
            <a:gd name="adj3" fmla="val 4500000"/>
            <a:gd name="adj4" fmla="val 13500000"/>
            <a:gd name="adj5" fmla="val 125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9A8DE1D-E9B1-4F39-BF7C-02D1E3CBCD9F}">
      <dsp:nvSpPr>
        <dsp:cNvPr id="0" name=""/>
        <dsp:cNvSpPr/>
      </dsp:nvSpPr>
      <dsp:spPr>
        <a:xfrm>
          <a:off x="3429211" y="8737574"/>
          <a:ext cx="2399319" cy="1199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err="1" smtClean="0">
              <a:latin typeface="Century Gothic"/>
              <a:cs typeface="Century Gothic"/>
            </a:rPr>
            <a:t>JanusMatrix</a:t>
          </a:r>
          <a:r>
            <a:rPr lang="en-US" sz="1800" b="1" kern="1200" dirty="0" smtClean="0">
              <a:latin typeface="Century Gothic"/>
              <a:cs typeface="Century Gothic"/>
            </a:rPr>
            <a:t> Analysis </a:t>
          </a:r>
        </a:p>
        <a:p>
          <a:pPr lvl="0" algn="ctr" defTabSz="800100">
            <a:lnSpc>
              <a:spcPct val="90000"/>
            </a:lnSpc>
            <a:spcBef>
              <a:spcPct val="0"/>
            </a:spcBef>
            <a:spcAft>
              <a:spcPct val="35000"/>
            </a:spcAft>
          </a:pPr>
          <a:r>
            <a:rPr lang="en-US" sz="1800" b="1" kern="1200" dirty="0" smtClean="0">
              <a:latin typeface="Century Gothic"/>
              <a:cs typeface="Century Gothic"/>
            </a:rPr>
            <a:t>Query: scored DNA vaccine</a:t>
          </a:r>
        </a:p>
        <a:p>
          <a:pPr lvl="0" algn="ctr" defTabSz="800100">
            <a:lnSpc>
              <a:spcPct val="90000"/>
            </a:lnSpc>
            <a:spcBef>
              <a:spcPct val="0"/>
            </a:spcBef>
            <a:spcAft>
              <a:spcPct val="35000"/>
            </a:spcAft>
          </a:pPr>
          <a:r>
            <a:rPr lang="en-US" sz="1800" b="1" kern="1200" dirty="0" smtClean="0">
              <a:latin typeface="Century Gothic"/>
              <a:cs typeface="Century Gothic"/>
            </a:rPr>
            <a:t>Database: 72 swine H1N1 sequences (for each protein)</a:t>
          </a:r>
        </a:p>
        <a:p>
          <a:pPr lvl="0" algn="ctr" defTabSz="800100">
            <a:lnSpc>
              <a:spcPct val="90000"/>
            </a:lnSpc>
            <a:spcBef>
              <a:spcPct val="0"/>
            </a:spcBef>
            <a:spcAft>
              <a:spcPct val="35000"/>
            </a:spcAft>
          </a:pPr>
          <a:endParaRPr lang="en-MY" sz="1800" b="1" kern="1200" dirty="0">
            <a:latin typeface="Century Gothic"/>
            <a:cs typeface="Century Gothic"/>
          </a:endParaRPr>
        </a:p>
      </dsp:txBody>
      <dsp:txXfrm>
        <a:off x="3429211" y="8737574"/>
        <a:ext cx="2399319" cy="1199535"/>
      </dsp:txXfrm>
    </dsp:sp>
    <dsp:sp modelId="{1CE8293C-1F15-4BA7-B809-7BC08DD4886D}">
      <dsp:nvSpPr>
        <dsp:cNvPr id="0" name=""/>
        <dsp:cNvSpPr/>
      </dsp:nvSpPr>
      <dsp:spPr>
        <a:xfrm>
          <a:off x="1580605" y="9937095"/>
          <a:ext cx="3693741" cy="3695527"/>
        </a:xfrm>
        <a:prstGeom prst="blockArc">
          <a:avLst>
            <a:gd name="adj1" fmla="val 0"/>
            <a:gd name="adj2" fmla="val 18900000"/>
            <a:gd name="adj3" fmla="val 1274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B5E70EF3-CD2F-40B8-89D7-98DE88272A47}">
      <dsp:nvSpPr>
        <dsp:cNvPr id="0" name=""/>
        <dsp:cNvSpPr/>
      </dsp:nvSpPr>
      <dsp:spPr>
        <a:xfrm>
          <a:off x="2218534" y="11212994"/>
          <a:ext cx="2399319" cy="1199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err="1" smtClean="0">
              <a:latin typeface="Century Gothic"/>
              <a:cs typeface="Century Gothic"/>
            </a:rPr>
            <a:t>EpiCC</a:t>
          </a:r>
          <a:r>
            <a:rPr lang="en-US" sz="1800" b="1" kern="1200" dirty="0" smtClean="0">
              <a:latin typeface="Century Gothic"/>
              <a:cs typeface="Century Gothic"/>
            </a:rPr>
            <a:t> Analysis </a:t>
          </a:r>
        </a:p>
      </dsp:txBody>
      <dsp:txXfrm>
        <a:off x="2218534" y="11212994"/>
        <a:ext cx="2399319" cy="1199535"/>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1638" cy="496888"/>
          </a:xfrm>
          <a:prstGeom prst="rect">
            <a:avLst/>
          </a:prstGeom>
        </p:spPr>
        <p:txBody>
          <a:bodyPr vert="horz" lIns="91437" tIns="45719" rIns="91437" bIns="45719" rtlCol="0"/>
          <a:lstStyle>
            <a:lvl1pPr algn="l" defTabSz="4176431" fontAlgn="auto">
              <a:spcBef>
                <a:spcPts val="0"/>
              </a:spcBef>
              <a:spcAft>
                <a:spcPts val="0"/>
              </a:spcAft>
              <a:defRPr sz="1200">
                <a:latin typeface="+mn-lt"/>
                <a:ea typeface="+mn-ea"/>
                <a:cs typeface="+mn-cs"/>
              </a:defRPr>
            </a:lvl1pPr>
          </a:lstStyle>
          <a:p>
            <a:pPr>
              <a:defRPr/>
            </a:pPr>
            <a:endParaRPr lang="en-MY"/>
          </a:p>
        </p:txBody>
      </p:sp>
      <p:sp>
        <p:nvSpPr>
          <p:cNvPr id="3" name="Date Placeholder 2"/>
          <p:cNvSpPr>
            <a:spLocks noGrp="1"/>
          </p:cNvSpPr>
          <p:nvPr>
            <p:ph type="dt" idx="1"/>
          </p:nvPr>
        </p:nvSpPr>
        <p:spPr>
          <a:xfrm>
            <a:off x="3846513" y="0"/>
            <a:ext cx="2941637" cy="496888"/>
          </a:xfrm>
          <a:prstGeom prst="rect">
            <a:avLst/>
          </a:prstGeom>
        </p:spPr>
        <p:txBody>
          <a:bodyPr vert="horz" lIns="91437" tIns="45719" rIns="91437" bIns="45719" rtlCol="0"/>
          <a:lstStyle>
            <a:lvl1pPr algn="r" defTabSz="4176431" fontAlgn="auto">
              <a:spcBef>
                <a:spcPts val="0"/>
              </a:spcBef>
              <a:spcAft>
                <a:spcPts val="0"/>
              </a:spcAft>
              <a:defRPr sz="1200" smtClean="0">
                <a:latin typeface="+mn-lt"/>
                <a:ea typeface="+mn-ea"/>
                <a:cs typeface="+mn-cs"/>
              </a:defRPr>
            </a:lvl1pPr>
          </a:lstStyle>
          <a:p>
            <a:pPr>
              <a:defRPr/>
            </a:pPr>
            <a:fld id="{9D758940-D7B0-4756-B039-2155F07BFCBD}" type="datetimeFigureOut">
              <a:rPr lang="en-MY"/>
              <a:pPr>
                <a:defRPr/>
              </a:pPr>
              <a:t>11/05/18</a:t>
            </a:fld>
            <a:endParaRPr lang="en-MY"/>
          </a:p>
        </p:txBody>
      </p:sp>
      <p:sp>
        <p:nvSpPr>
          <p:cNvPr id="4" name="Slide Image Placeholder 3"/>
          <p:cNvSpPr>
            <a:spLocks noGrp="1" noRot="1" noChangeAspect="1"/>
          </p:cNvSpPr>
          <p:nvPr>
            <p:ph type="sldImg" idx="2"/>
          </p:nvPr>
        </p:nvSpPr>
        <p:spPr>
          <a:xfrm>
            <a:off x="2078038" y="744538"/>
            <a:ext cx="2633662" cy="3724275"/>
          </a:xfrm>
          <a:prstGeom prst="rect">
            <a:avLst/>
          </a:prstGeom>
          <a:noFill/>
          <a:ln w="12700">
            <a:solidFill>
              <a:prstClr val="black"/>
            </a:solidFill>
          </a:ln>
        </p:spPr>
        <p:txBody>
          <a:bodyPr vert="horz" lIns="91437" tIns="45719" rIns="91437" bIns="45719" rtlCol="0" anchor="ctr"/>
          <a:lstStyle/>
          <a:p>
            <a:pPr lvl="0"/>
            <a:endParaRPr lang="en-MY" noProof="0"/>
          </a:p>
        </p:txBody>
      </p:sp>
      <p:sp>
        <p:nvSpPr>
          <p:cNvPr id="5" name="Notes Placeholder 4"/>
          <p:cNvSpPr>
            <a:spLocks noGrp="1"/>
          </p:cNvSpPr>
          <p:nvPr>
            <p:ph type="body" sz="quarter" idx="3"/>
          </p:nvPr>
        </p:nvSpPr>
        <p:spPr>
          <a:xfrm>
            <a:off x="679450" y="4716463"/>
            <a:ext cx="5430838" cy="4468812"/>
          </a:xfrm>
          <a:prstGeom prst="rect">
            <a:avLst/>
          </a:prstGeom>
        </p:spPr>
        <p:txBody>
          <a:bodyPr vert="horz" lIns="91437" tIns="45719" rIns="91437" bIns="4571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MY" noProof="0"/>
          </a:p>
        </p:txBody>
      </p:sp>
      <p:sp>
        <p:nvSpPr>
          <p:cNvPr id="6" name="Footer Placeholder 5"/>
          <p:cNvSpPr>
            <a:spLocks noGrp="1"/>
          </p:cNvSpPr>
          <p:nvPr>
            <p:ph type="ftr" sz="quarter" idx="4"/>
          </p:nvPr>
        </p:nvSpPr>
        <p:spPr>
          <a:xfrm>
            <a:off x="0" y="9431338"/>
            <a:ext cx="2941638" cy="496887"/>
          </a:xfrm>
          <a:prstGeom prst="rect">
            <a:avLst/>
          </a:prstGeom>
        </p:spPr>
        <p:txBody>
          <a:bodyPr vert="horz" lIns="91437" tIns="45719" rIns="91437" bIns="45719" rtlCol="0" anchor="b"/>
          <a:lstStyle>
            <a:lvl1pPr algn="l" defTabSz="4176431" fontAlgn="auto">
              <a:spcBef>
                <a:spcPts val="0"/>
              </a:spcBef>
              <a:spcAft>
                <a:spcPts val="0"/>
              </a:spcAft>
              <a:defRPr sz="1200">
                <a:latin typeface="+mn-lt"/>
                <a:ea typeface="+mn-ea"/>
                <a:cs typeface="+mn-cs"/>
              </a:defRPr>
            </a:lvl1pPr>
          </a:lstStyle>
          <a:p>
            <a:pPr>
              <a:defRPr/>
            </a:pPr>
            <a:endParaRPr lang="en-MY"/>
          </a:p>
        </p:txBody>
      </p:sp>
      <p:sp>
        <p:nvSpPr>
          <p:cNvPr id="7" name="Slide Number Placeholder 6"/>
          <p:cNvSpPr>
            <a:spLocks noGrp="1"/>
          </p:cNvSpPr>
          <p:nvPr>
            <p:ph type="sldNum" sz="quarter" idx="5"/>
          </p:nvPr>
        </p:nvSpPr>
        <p:spPr>
          <a:xfrm>
            <a:off x="3846513" y="9431338"/>
            <a:ext cx="2941637" cy="496887"/>
          </a:xfrm>
          <a:prstGeom prst="rect">
            <a:avLst/>
          </a:prstGeom>
        </p:spPr>
        <p:txBody>
          <a:bodyPr vert="horz" lIns="91437" tIns="45719" rIns="91437" bIns="45719" rtlCol="0" anchor="b"/>
          <a:lstStyle>
            <a:lvl1pPr algn="r" defTabSz="4176431" fontAlgn="auto">
              <a:spcBef>
                <a:spcPts val="0"/>
              </a:spcBef>
              <a:spcAft>
                <a:spcPts val="0"/>
              </a:spcAft>
              <a:defRPr sz="1200" smtClean="0">
                <a:latin typeface="+mn-lt"/>
                <a:ea typeface="+mn-ea"/>
                <a:cs typeface="+mn-cs"/>
              </a:defRPr>
            </a:lvl1pPr>
          </a:lstStyle>
          <a:p>
            <a:pPr>
              <a:defRPr/>
            </a:pPr>
            <a:fld id="{A100BE5C-BC66-4F48-AD33-C3054DD02218}" type="slidenum">
              <a:rPr lang="en-MY"/>
              <a:pPr>
                <a:defRPr/>
              </a:pPr>
              <a:t>‹#›</a:t>
            </a:fld>
            <a:endParaRPr lang="en-MY"/>
          </a:p>
        </p:txBody>
      </p:sp>
    </p:spTree>
    <p:extLst>
      <p:ext uri="{BB962C8B-B14F-4D97-AF65-F5344CB8AC3E}">
        <p14:creationId xmlns:p14="http://schemas.microsoft.com/office/powerpoint/2010/main" val="16000295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700" kern="1200">
        <a:solidFill>
          <a:schemeClr val="tx1"/>
        </a:solidFill>
        <a:latin typeface="+mn-lt"/>
        <a:ea typeface="ＭＳ Ｐゴシック" pitchFamily="84" charset="-128"/>
        <a:cs typeface="ＭＳ Ｐゴシック" pitchFamily="84" charset="-128"/>
      </a:defRPr>
    </a:lvl1pPr>
    <a:lvl2pPr marL="646755" algn="l" rtl="0" fontAlgn="base">
      <a:spcBef>
        <a:spcPct val="30000"/>
      </a:spcBef>
      <a:spcAft>
        <a:spcPct val="0"/>
      </a:spcAft>
      <a:defRPr sz="1700" kern="1200">
        <a:solidFill>
          <a:schemeClr val="tx1"/>
        </a:solidFill>
        <a:latin typeface="+mn-lt"/>
        <a:ea typeface="ＭＳ Ｐゴシック" pitchFamily="84" charset="-128"/>
        <a:cs typeface="+mn-cs"/>
      </a:defRPr>
    </a:lvl2pPr>
    <a:lvl3pPr marL="1293510" algn="l" rtl="0" fontAlgn="base">
      <a:spcBef>
        <a:spcPct val="30000"/>
      </a:spcBef>
      <a:spcAft>
        <a:spcPct val="0"/>
      </a:spcAft>
      <a:defRPr sz="1700" kern="1200">
        <a:solidFill>
          <a:schemeClr val="tx1"/>
        </a:solidFill>
        <a:latin typeface="+mn-lt"/>
        <a:ea typeface="ＭＳ Ｐゴシック" pitchFamily="84" charset="-128"/>
        <a:cs typeface="+mn-cs"/>
      </a:defRPr>
    </a:lvl3pPr>
    <a:lvl4pPr marL="1940265" algn="l" rtl="0" fontAlgn="base">
      <a:spcBef>
        <a:spcPct val="30000"/>
      </a:spcBef>
      <a:spcAft>
        <a:spcPct val="0"/>
      </a:spcAft>
      <a:defRPr sz="1700" kern="1200">
        <a:solidFill>
          <a:schemeClr val="tx1"/>
        </a:solidFill>
        <a:latin typeface="+mn-lt"/>
        <a:ea typeface="ＭＳ Ｐゴシック" pitchFamily="84" charset="-128"/>
        <a:cs typeface="+mn-cs"/>
      </a:defRPr>
    </a:lvl4pPr>
    <a:lvl5pPr marL="2587020" algn="l" rtl="0" fontAlgn="base">
      <a:spcBef>
        <a:spcPct val="30000"/>
      </a:spcBef>
      <a:spcAft>
        <a:spcPct val="0"/>
      </a:spcAft>
      <a:defRPr sz="1700" kern="1200">
        <a:solidFill>
          <a:schemeClr val="tx1"/>
        </a:solidFill>
        <a:latin typeface="+mn-lt"/>
        <a:ea typeface="ＭＳ Ｐゴシック" pitchFamily="84" charset="-128"/>
        <a:cs typeface="+mn-cs"/>
      </a:defRPr>
    </a:lvl5pPr>
    <a:lvl6pPr marL="3233776" algn="l" defTabSz="1293510" rtl="0" eaLnBrk="1" latinLnBrk="0" hangingPunct="1">
      <a:defRPr sz="1700" kern="1200">
        <a:solidFill>
          <a:schemeClr val="tx1"/>
        </a:solidFill>
        <a:latin typeface="+mn-lt"/>
        <a:ea typeface="+mn-ea"/>
        <a:cs typeface="+mn-cs"/>
      </a:defRPr>
    </a:lvl6pPr>
    <a:lvl7pPr marL="3880531" algn="l" defTabSz="1293510" rtl="0" eaLnBrk="1" latinLnBrk="0" hangingPunct="1">
      <a:defRPr sz="1700" kern="1200">
        <a:solidFill>
          <a:schemeClr val="tx1"/>
        </a:solidFill>
        <a:latin typeface="+mn-lt"/>
        <a:ea typeface="+mn-ea"/>
        <a:cs typeface="+mn-cs"/>
      </a:defRPr>
    </a:lvl7pPr>
    <a:lvl8pPr marL="4527286" algn="l" defTabSz="1293510" rtl="0" eaLnBrk="1" latinLnBrk="0" hangingPunct="1">
      <a:defRPr sz="1700" kern="1200">
        <a:solidFill>
          <a:schemeClr val="tx1"/>
        </a:solidFill>
        <a:latin typeface="+mn-lt"/>
        <a:ea typeface="+mn-ea"/>
        <a:cs typeface="+mn-cs"/>
      </a:defRPr>
    </a:lvl8pPr>
    <a:lvl9pPr marL="5174041" algn="l" defTabSz="1293510" rtl="0" eaLnBrk="1" latinLnBrk="0" hangingPunct="1">
      <a:defRPr sz="1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9" y="13298395"/>
            <a:ext cx="25737979" cy="9176087"/>
          </a:xfrm>
        </p:spPr>
        <p:txBody>
          <a:bodyPr/>
          <a:lstStyle/>
          <a:p>
            <a:r>
              <a:rPr lang="en-US" smtClean="0"/>
              <a:t>Click to edit Master title style</a:t>
            </a:r>
            <a:endParaRPr lang="en-IE"/>
          </a:p>
        </p:txBody>
      </p:sp>
      <p:sp>
        <p:nvSpPr>
          <p:cNvPr id="3" name="Subtitle 2"/>
          <p:cNvSpPr>
            <a:spLocks noGrp="1"/>
          </p:cNvSpPr>
          <p:nvPr>
            <p:ph type="subTitle" idx="1"/>
          </p:nvPr>
        </p:nvSpPr>
        <p:spPr>
          <a:xfrm>
            <a:off x="4541996" y="24258163"/>
            <a:ext cx="21195983" cy="10939957"/>
          </a:xfrm>
        </p:spPr>
        <p:txBody>
          <a:bodyPr/>
          <a:lstStyle>
            <a:lvl1pPr marL="0" indent="0" algn="ctr">
              <a:buNone/>
              <a:defRPr>
                <a:solidFill>
                  <a:schemeClr val="tx1">
                    <a:tint val="75000"/>
                  </a:schemeClr>
                </a:solidFill>
              </a:defRPr>
            </a:lvl1pPr>
            <a:lvl2pPr marL="2953989" indent="0" algn="ctr">
              <a:buNone/>
              <a:defRPr>
                <a:solidFill>
                  <a:schemeClr val="tx1">
                    <a:tint val="75000"/>
                  </a:schemeClr>
                </a:solidFill>
              </a:defRPr>
            </a:lvl2pPr>
            <a:lvl3pPr marL="5907979" indent="0" algn="ctr">
              <a:buNone/>
              <a:defRPr>
                <a:solidFill>
                  <a:schemeClr val="tx1">
                    <a:tint val="75000"/>
                  </a:schemeClr>
                </a:solidFill>
              </a:defRPr>
            </a:lvl3pPr>
            <a:lvl4pPr marL="8861968" indent="0" algn="ctr">
              <a:buNone/>
              <a:defRPr>
                <a:solidFill>
                  <a:schemeClr val="tx1">
                    <a:tint val="75000"/>
                  </a:schemeClr>
                </a:solidFill>
              </a:defRPr>
            </a:lvl4pPr>
            <a:lvl5pPr marL="11815957" indent="0" algn="ctr">
              <a:buNone/>
              <a:defRPr>
                <a:solidFill>
                  <a:schemeClr val="tx1">
                    <a:tint val="75000"/>
                  </a:schemeClr>
                </a:solidFill>
              </a:defRPr>
            </a:lvl5pPr>
            <a:lvl6pPr marL="14769946" indent="0" algn="ctr">
              <a:buNone/>
              <a:defRPr>
                <a:solidFill>
                  <a:schemeClr val="tx1">
                    <a:tint val="75000"/>
                  </a:schemeClr>
                </a:solidFill>
              </a:defRPr>
            </a:lvl6pPr>
            <a:lvl7pPr marL="17723936" indent="0" algn="ctr">
              <a:buNone/>
              <a:defRPr>
                <a:solidFill>
                  <a:schemeClr val="tx1">
                    <a:tint val="75000"/>
                  </a:schemeClr>
                </a:solidFill>
              </a:defRPr>
            </a:lvl7pPr>
            <a:lvl8pPr marL="20677925" indent="0" algn="ctr">
              <a:buNone/>
              <a:defRPr>
                <a:solidFill>
                  <a:schemeClr val="tx1">
                    <a:tint val="75000"/>
                  </a:schemeClr>
                </a:solidFill>
              </a:defRPr>
            </a:lvl8pPr>
            <a:lvl9pPr marL="23631914"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lvl1pPr>
              <a:defRPr/>
            </a:lvl1pPr>
          </a:lstStyle>
          <a:p>
            <a:pPr>
              <a:defRPr/>
            </a:pPr>
            <a:fld id="{41D4F527-8BC1-4A72-972B-E68F8941EC3E}" type="datetimeFigureOut">
              <a:rPr lang="en-IE"/>
              <a:pPr>
                <a:defRPr/>
              </a:pPr>
              <a:t>11/05/18</a:t>
            </a:fld>
            <a:endParaRPr lang="en-IE"/>
          </a:p>
        </p:txBody>
      </p:sp>
      <p:sp>
        <p:nvSpPr>
          <p:cNvPr id="5" name="Footer Placeholder 4"/>
          <p:cNvSpPr>
            <a:spLocks noGrp="1"/>
          </p:cNvSpPr>
          <p:nvPr>
            <p:ph type="ftr" sz="quarter" idx="11"/>
          </p:nvPr>
        </p:nvSpPr>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FE542390-2138-4AD3-B2D2-55AB22F9D6A1}" type="slidenum">
              <a:rPr lang="en-IE"/>
              <a:pPr>
                <a:defRPr/>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lvl1pPr>
              <a:defRPr/>
            </a:lvl1pPr>
          </a:lstStyle>
          <a:p>
            <a:pPr>
              <a:defRPr/>
            </a:pPr>
            <a:fld id="{8FB93F6E-B41A-47EE-A10F-0AB27DD185CC}" type="datetimeFigureOut">
              <a:rPr lang="en-IE"/>
              <a:pPr>
                <a:defRPr/>
              </a:pPr>
              <a:t>11/05/18</a:t>
            </a:fld>
            <a:endParaRPr lang="en-IE"/>
          </a:p>
        </p:txBody>
      </p:sp>
      <p:sp>
        <p:nvSpPr>
          <p:cNvPr id="5" name="Footer Placeholder 4"/>
          <p:cNvSpPr>
            <a:spLocks noGrp="1"/>
          </p:cNvSpPr>
          <p:nvPr>
            <p:ph type="ftr" sz="quarter" idx="11"/>
          </p:nvPr>
        </p:nvSpPr>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5C4CAA2D-69F9-4906-B3B6-2500D816BD0B}" type="slidenum">
              <a:rPr lang="en-IE"/>
              <a:pPr>
                <a:defRPr/>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98226" y="10702132"/>
            <a:ext cx="22557528" cy="227995033"/>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5015125" y="10702132"/>
            <a:ext cx="67178440" cy="227995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lvl1pPr>
              <a:defRPr/>
            </a:lvl1pPr>
          </a:lstStyle>
          <a:p>
            <a:pPr>
              <a:defRPr/>
            </a:pPr>
            <a:fld id="{5C30ABF8-6C20-4BD5-BC95-06B95A925FCA}" type="datetimeFigureOut">
              <a:rPr lang="en-IE"/>
              <a:pPr>
                <a:defRPr/>
              </a:pPr>
              <a:t>11/05/18</a:t>
            </a:fld>
            <a:endParaRPr lang="en-IE"/>
          </a:p>
        </p:txBody>
      </p:sp>
      <p:sp>
        <p:nvSpPr>
          <p:cNvPr id="5" name="Footer Placeholder 4"/>
          <p:cNvSpPr>
            <a:spLocks noGrp="1"/>
          </p:cNvSpPr>
          <p:nvPr>
            <p:ph type="ftr" sz="quarter" idx="11"/>
          </p:nvPr>
        </p:nvSpPr>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54EDAB62-C848-4C7D-88E2-5903F7A66E46}" type="slidenum">
              <a:rPr lang="en-IE"/>
              <a:pPr>
                <a:defRPr/>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lvl1pPr>
              <a:defRPr/>
            </a:lvl1pPr>
          </a:lstStyle>
          <a:p>
            <a:pPr>
              <a:defRPr/>
            </a:pPr>
            <a:fld id="{2AC7831F-4DB2-40F7-9503-7970B587D49E}" type="datetimeFigureOut">
              <a:rPr lang="en-IE"/>
              <a:pPr>
                <a:defRPr/>
              </a:pPr>
              <a:t>11/05/18</a:t>
            </a:fld>
            <a:endParaRPr lang="en-IE"/>
          </a:p>
        </p:txBody>
      </p:sp>
      <p:sp>
        <p:nvSpPr>
          <p:cNvPr id="5" name="Footer Placeholder 4"/>
          <p:cNvSpPr>
            <a:spLocks noGrp="1"/>
          </p:cNvSpPr>
          <p:nvPr>
            <p:ph type="ftr" sz="quarter" idx="11"/>
          </p:nvPr>
        </p:nvSpPr>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451C7F4E-6BE5-495D-9107-0D7C3BD90AEC}" type="slidenum">
              <a:rPr lang="en-IE"/>
              <a:pPr>
                <a:defRPr/>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27508445"/>
            <a:ext cx="25737979" cy="8502249"/>
          </a:xfrm>
        </p:spPr>
        <p:txBody>
          <a:bodyPr anchor="t"/>
          <a:lstStyle>
            <a:lvl1pPr algn="l">
              <a:defRPr sz="25900" b="1" cap="all"/>
            </a:lvl1pPr>
          </a:lstStyle>
          <a:p>
            <a:r>
              <a:rPr lang="en-US" smtClean="0"/>
              <a:t>Click to edit Master title style</a:t>
            </a:r>
            <a:endParaRPr lang="en-IE"/>
          </a:p>
        </p:txBody>
      </p:sp>
      <p:sp>
        <p:nvSpPr>
          <p:cNvPr id="3" name="Text Placeholder 2"/>
          <p:cNvSpPr>
            <a:spLocks noGrp="1"/>
          </p:cNvSpPr>
          <p:nvPr>
            <p:ph type="body" idx="1"/>
          </p:nvPr>
        </p:nvSpPr>
        <p:spPr>
          <a:xfrm>
            <a:off x="2391909" y="18144084"/>
            <a:ext cx="25737979" cy="9364363"/>
          </a:xfrm>
        </p:spPr>
        <p:txBody>
          <a:bodyPr anchor="b"/>
          <a:lstStyle>
            <a:lvl1pPr marL="0" indent="0">
              <a:buNone/>
              <a:defRPr sz="12900">
                <a:solidFill>
                  <a:schemeClr val="tx1">
                    <a:tint val="75000"/>
                  </a:schemeClr>
                </a:solidFill>
              </a:defRPr>
            </a:lvl1pPr>
            <a:lvl2pPr marL="2953989" indent="0">
              <a:buNone/>
              <a:defRPr sz="11600">
                <a:solidFill>
                  <a:schemeClr val="tx1">
                    <a:tint val="75000"/>
                  </a:schemeClr>
                </a:solidFill>
              </a:defRPr>
            </a:lvl2pPr>
            <a:lvl3pPr marL="5907979" indent="0">
              <a:buNone/>
              <a:defRPr sz="10300">
                <a:solidFill>
                  <a:schemeClr val="tx1">
                    <a:tint val="75000"/>
                  </a:schemeClr>
                </a:solidFill>
              </a:defRPr>
            </a:lvl3pPr>
            <a:lvl4pPr marL="8861968" indent="0">
              <a:buNone/>
              <a:defRPr sz="9100">
                <a:solidFill>
                  <a:schemeClr val="tx1">
                    <a:tint val="75000"/>
                  </a:schemeClr>
                </a:solidFill>
              </a:defRPr>
            </a:lvl4pPr>
            <a:lvl5pPr marL="11815957" indent="0">
              <a:buNone/>
              <a:defRPr sz="9100">
                <a:solidFill>
                  <a:schemeClr val="tx1">
                    <a:tint val="75000"/>
                  </a:schemeClr>
                </a:solidFill>
              </a:defRPr>
            </a:lvl5pPr>
            <a:lvl6pPr marL="14769946" indent="0">
              <a:buNone/>
              <a:defRPr sz="9100">
                <a:solidFill>
                  <a:schemeClr val="tx1">
                    <a:tint val="75000"/>
                  </a:schemeClr>
                </a:solidFill>
              </a:defRPr>
            </a:lvl6pPr>
            <a:lvl7pPr marL="17723936" indent="0">
              <a:buNone/>
              <a:defRPr sz="9100">
                <a:solidFill>
                  <a:schemeClr val="tx1">
                    <a:tint val="75000"/>
                  </a:schemeClr>
                </a:solidFill>
              </a:defRPr>
            </a:lvl7pPr>
            <a:lvl8pPr marL="20677925" indent="0">
              <a:buNone/>
              <a:defRPr sz="9100">
                <a:solidFill>
                  <a:schemeClr val="tx1">
                    <a:tint val="75000"/>
                  </a:schemeClr>
                </a:solidFill>
              </a:defRPr>
            </a:lvl8pPr>
            <a:lvl9pPr marL="23631914" indent="0">
              <a:buNone/>
              <a:defRPr sz="9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48C7274-1B9F-4753-9629-2A30083C0C5C}" type="datetimeFigureOut">
              <a:rPr lang="en-IE"/>
              <a:pPr>
                <a:defRPr/>
              </a:pPr>
              <a:t>11/05/18</a:t>
            </a:fld>
            <a:endParaRPr lang="en-IE"/>
          </a:p>
        </p:txBody>
      </p:sp>
      <p:sp>
        <p:nvSpPr>
          <p:cNvPr id="5" name="Footer Placeholder 4"/>
          <p:cNvSpPr>
            <a:spLocks noGrp="1"/>
          </p:cNvSpPr>
          <p:nvPr>
            <p:ph type="ftr" sz="quarter" idx="11"/>
          </p:nvPr>
        </p:nvSpPr>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BF189A37-D434-4673-A835-412B76FDA527}" type="slidenum">
              <a:rPr lang="en-IE"/>
              <a:pPr>
                <a:defRPr/>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5015125" y="62349824"/>
            <a:ext cx="44867985" cy="176347339"/>
          </a:xfrm>
        </p:spPr>
        <p:txBody>
          <a:bodyPr/>
          <a:lstStyle>
            <a:lvl1pPr>
              <a:defRPr sz="18100"/>
            </a:lvl1pPr>
            <a:lvl2pPr>
              <a:defRPr sz="15600"/>
            </a:lvl2pPr>
            <a:lvl3pPr>
              <a:defRPr sz="12900"/>
            </a:lvl3pPr>
            <a:lvl4pPr>
              <a:defRPr sz="11600"/>
            </a:lvl4pPr>
            <a:lvl5pPr>
              <a:defRPr sz="11600"/>
            </a:lvl5pPr>
            <a:lvl6pPr>
              <a:defRPr sz="11600"/>
            </a:lvl6pPr>
            <a:lvl7pPr>
              <a:defRPr sz="11600"/>
            </a:lvl7pPr>
            <a:lvl8pPr>
              <a:defRPr sz="11600"/>
            </a:lvl8pPr>
            <a:lvl9pPr>
              <a:defRPr sz="1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50387774" y="62349824"/>
            <a:ext cx="44867982" cy="176347339"/>
          </a:xfrm>
        </p:spPr>
        <p:txBody>
          <a:bodyPr/>
          <a:lstStyle>
            <a:lvl1pPr>
              <a:defRPr sz="18100"/>
            </a:lvl1pPr>
            <a:lvl2pPr>
              <a:defRPr sz="15600"/>
            </a:lvl2pPr>
            <a:lvl3pPr>
              <a:defRPr sz="12900"/>
            </a:lvl3pPr>
            <a:lvl4pPr>
              <a:defRPr sz="11600"/>
            </a:lvl4pPr>
            <a:lvl5pPr>
              <a:defRPr sz="11600"/>
            </a:lvl5pPr>
            <a:lvl6pPr>
              <a:defRPr sz="11600"/>
            </a:lvl6pPr>
            <a:lvl7pPr>
              <a:defRPr sz="11600"/>
            </a:lvl7pPr>
            <a:lvl8pPr>
              <a:defRPr sz="11600"/>
            </a:lvl8pPr>
            <a:lvl9pPr>
              <a:defRPr sz="1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3"/>
          <p:cNvSpPr>
            <a:spLocks noGrp="1"/>
          </p:cNvSpPr>
          <p:nvPr>
            <p:ph type="dt" sz="half" idx="10"/>
          </p:nvPr>
        </p:nvSpPr>
        <p:spPr/>
        <p:txBody>
          <a:bodyPr/>
          <a:lstStyle>
            <a:lvl1pPr>
              <a:defRPr/>
            </a:lvl1pPr>
          </a:lstStyle>
          <a:p>
            <a:pPr>
              <a:defRPr/>
            </a:pPr>
            <a:fld id="{F2DB220A-8A13-4A44-AA92-3656DF50DA9A}" type="datetimeFigureOut">
              <a:rPr lang="en-IE"/>
              <a:pPr>
                <a:defRPr/>
              </a:pPr>
              <a:t>11/05/18</a:t>
            </a:fld>
            <a:endParaRPr lang="en-IE"/>
          </a:p>
        </p:txBody>
      </p:sp>
      <p:sp>
        <p:nvSpPr>
          <p:cNvPr id="6" name="Footer Placeholder 4"/>
          <p:cNvSpPr>
            <a:spLocks noGrp="1"/>
          </p:cNvSpPr>
          <p:nvPr>
            <p:ph type="ftr" sz="quarter" idx="11"/>
          </p:nvPr>
        </p:nvSpPr>
        <p:spPr/>
        <p:txBody>
          <a:bodyPr/>
          <a:lstStyle>
            <a:lvl1pPr>
              <a:defRPr/>
            </a:lvl1pPr>
          </a:lstStyle>
          <a:p>
            <a:pPr>
              <a:defRPr/>
            </a:pPr>
            <a:endParaRPr lang="en-IE"/>
          </a:p>
        </p:txBody>
      </p:sp>
      <p:sp>
        <p:nvSpPr>
          <p:cNvPr id="7" name="Slide Number Placeholder 5"/>
          <p:cNvSpPr>
            <a:spLocks noGrp="1"/>
          </p:cNvSpPr>
          <p:nvPr>
            <p:ph type="sldNum" sz="quarter" idx="12"/>
          </p:nvPr>
        </p:nvSpPr>
        <p:spPr/>
        <p:txBody>
          <a:bodyPr/>
          <a:lstStyle>
            <a:lvl1pPr>
              <a:defRPr/>
            </a:lvl1pPr>
          </a:lstStyle>
          <a:p>
            <a:pPr>
              <a:defRPr/>
            </a:pPr>
            <a:fld id="{633D16A5-9A77-418C-8277-9E60A0E6D650}" type="slidenum">
              <a:rPr lang="en-IE"/>
              <a:pPr>
                <a:defRPr/>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000" y="1714326"/>
            <a:ext cx="27251978" cy="7134753"/>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1514000" y="9582376"/>
            <a:ext cx="13378914" cy="3993477"/>
          </a:xfrm>
        </p:spPr>
        <p:txBody>
          <a:bodyPr anchor="b"/>
          <a:lstStyle>
            <a:lvl1pPr marL="0" indent="0">
              <a:buNone/>
              <a:defRPr sz="15600" b="1"/>
            </a:lvl1pPr>
            <a:lvl2pPr marL="2953989" indent="0">
              <a:buNone/>
              <a:defRPr sz="12900" b="1"/>
            </a:lvl2pPr>
            <a:lvl3pPr marL="5907979" indent="0">
              <a:buNone/>
              <a:defRPr sz="11600" b="1"/>
            </a:lvl3pPr>
            <a:lvl4pPr marL="8861968" indent="0">
              <a:buNone/>
              <a:defRPr sz="10300" b="1"/>
            </a:lvl4pPr>
            <a:lvl5pPr marL="11815957" indent="0">
              <a:buNone/>
              <a:defRPr sz="10300" b="1"/>
            </a:lvl5pPr>
            <a:lvl6pPr marL="14769946" indent="0">
              <a:buNone/>
              <a:defRPr sz="10300" b="1"/>
            </a:lvl6pPr>
            <a:lvl7pPr marL="17723936" indent="0">
              <a:buNone/>
              <a:defRPr sz="10300" b="1"/>
            </a:lvl7pPr>
            <a:lvl8pPr marL="20677925" indent="0">
              <a:buNone/>
              <a:defRPr sz="10300" b="1"/>
            </a:lvl8pPr>
            <a:lvl9pPr marL="23631914" indent="0">
              <a:buNone/>
              <a:defRPr sz="10300" b="1"/>
            </a:lvl9pPr>
          </a:lstStyle>
          <a:p>
            <a:pPr lvl="0"/>
            <a:r>
              <a:rPr lang="en-US" smtClean="0"/>
              <a:t>Click to edit Master text styles</a:t>
            </a:r>
          </a:p>
        </p:txBody>
      </p:sp>
      <p:sp>
        <p:nvSpPr>
          <p:cNvPr id="4" name="Content Placeholder 3"/>
          <p:cNvSpPr>
            <a:spLocks noGrp="1"/>
          </p:cNvSpPr>
          <p:nvPr>
            <p:ph sz="half" idx="2"/>
          </p:nvPr>
        </p:nvSpPr>
        <p:spPr>
          <a:xfrm>
            <a:off x="1514000" y="13575853"/>
            <a:ext cx="13378914" cy="24664452"/>
          </a:xfrm>
        </p:spPr>
        <p:txBody>
          <a:bodyPr/>
          <a:lstStyle>
            <a:lvl1pPr>
              <a:defRPr sz="15600"/>
            </a:lvl1pPr>
            <a:lvl2pPr>
              <a:defRPr sz="12900"/>
            </a:lvl2pPr>
            <a:lvl3pPr>
              <a:defRPr sz="11600"/>
            </a:lvl3pPr>
            <a:lvl4pPr>
              <a:defRPr sz="10300"/>
            </a:lvl4pPr>
            <a:lvl5pPr>
              <a:defRPr sz="10300"/>
            </a:lvl5pPr>
            <a:lvl6pPr>
              <a:defRPr sz="10300"/>
            </a:lvl6pPr>
            <a:lvl7pPr>
              <a:defRPr sz="10300"/>
            </a:lvl7pPr>
            <a:lvl8pPr>
              <a:defRPr sz="10300"/>
            </a:lvl8pPr>
            <a:lvl9pPr>
              <a:defRPr sz="10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15381808" y="9582376"/>
            <a:ext cx="13384170" cy="3993477"/>
          </a:xfrm>
        </p:spPr>
        <p:txBody>
          <a:bodyPr anchor="b"/>
          <a:lstStyle>
            <a:lvl1pPr marL="0" indent="0">
              <a:buNone/>
              <a:defRPr sz="15600" b="1"/>
            </a:lvl1pPr>
            <a:lvl2pPr marL="2953989" indent="0">
              <a:buNone/>
              <a:defRPr sz="12900" b="1"/>
            </a:lvl2pPr>
            <a:lvl3pPr marL="5907979" indent="0">
              <a:buNone/>
              <a:defRPr sz="11600" b="1"/>
            </a:lvl3pPr>
            <a:lvl4pPr marL="8861968" indent="0">
              <a:buNone/>
              <a:defRPr sz="10300" b="1"/>
            </a:lvl4pPr>
            <a:lvl5pPr marL="11815957" indent="0">
              <a:buNone/>
              <a:defRPr sz="10300" b="1"/>
            </a:lvl5pPr>
            <a:lvl6pPr marL="14769946" indent="0">
              <a:buNone/>
              <a:defRPr sz="10300" b="1"/>
            </a:lvl6pPr>
            <a:lvl7pPr marL="17723936" indent="0">
              <a:buNone/>
              <a:defRPr sz="10300" b="1"/>
            </a:lvl7pPr>
            <a:lvl8pPr marL="20677925" indent="0">
              <a:buNone/>
              <a:defRPr sz="10300" b="1"/>
            </a:lvl8pPr>
            <a:lvl9pPr marL="23631914" indent="0">
              <a:buNone/>
              <a:defRPr sz="10300" b="1"/>
            </a:lvl9pPr>
          </a:lstStyle>
          <a:p>
            <a:pPr lvl="0"/>
            <a:r>
              <a:rPr lang="en-US" smtClean="0"/>
              <a:t>Click to edit Master text styles</a:t>
            </a:r>
          </a:p>
        </p:txBody>
      </p:sp>
      <p:sp>
        <p:nvSpPr>
          <p:cNvPr id="6" name="Content Placeholder 5"/>
          <p:cNvSpPr>
            <a:spLocks noGrp="1"/>
          </p:cNvSpPr>
          <p:nvPr>
            <p:ph sz="quarter" idx="4"/>
          </p:nvPr>
        </p:nvSpPr>
        <p:spPr>
          <a:xfrm>
            <a:off x="15381808" y="13575853"/>
            <a:ext cx="13384170" cy="24664452"/>
          </a:xfrm>
        </p:spPr>
        <p:txBody>
          <a:bodyPr/>
          <a:lstStyle>
            <a:lvl1pPr>
              <a:defRPr sz="15600"/>
            </a:lvl1pPr>
            <a:lvl2pPr>
              <a:defRPr sz="12900"/>
            </a:lvl2pPr>
            <a:lvl3pPr>
              <a:defRPr sz="11600"/>
            </a:lvl3pPr>
            <a:lvl4pPr>
              <a:defRPr sz="10300"/>
            </a:lvl4pPr>
            <a:lvl5pPr>
              <a:defRPr sz="10300"/>
            </a:lvl5pPr>
            <a:lvl6pPr>
              <a:defRPr sz="10300"/>
            </a:lvl6pPr>
            <a:lvl7pPr>
              <a:defRPr sz="10300"/>
            </a:lvl7pPr>
            <a:lvl8pPr>
              <a:defRPr sz="10300"/>
            </a:lvl8pPr>
            <a:lvl9pPr>
              <a:defRPr sz="10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3"/>
          <p:cNvSpPr>
            <a:spLocks noGrp="1"/>
          </p:cNvSpPr>
          <p:nvPr>
            <p:ph type="dt" sz="half" idx="10"/>
          </p:nvPr>
        </p:nvSpPr>
        <p:spPr/>
        <p:txBody>
          <a:bodyPr/>
          <a:lstStyle>
            <a:lvl1pPr>
              <a:defRPr/>
            </a:lvl1pPr>
          </a:lstStyle>
          <a:p>
            <a:pPr>
              <a:defRPr/>
            </a:pPr>
            <a:fld id="{E1FC6C4E-9E39-497A-9A67-67838E7C0D68}" type="datetimeFigureOut">
              <a:rPr lang="en-IE"/>
              <a:pPr>
                <a:defRPr/>
              </a:pPr>
              <a:t>11/05/18</a:t>
            </a:fld>
            <a:endParaRPr lang="en-IE"/>
          </a:p>
        </p:txBody>
      </p:sp>
      <p:sp>
        <p:nvSpPr>
          <p:cNvPr id="8" name="Footer Placeholder 4"/>
          <p:cNvSpPr>
            <a:spLocks noGrp="1"/>
          </p:cNvSpPr>
          <p:nvPr>
            <p:ph type="ftr" sz="quarter" idx="11"/>
          </p:nvPr>
        </p:nvSpPr>
        <p:spPr/>
        <p:txBody>
          <a:bodyPr/>
          <a:lstStyle>
            <a:lvl1pPr>
              <a:defRPr/>
            </a:lvl1pPr>
          </a:lstStyle>
          <a:p>
            <a:pPr>
              <a:defRPr/>
            </a:pPr>
            <a:endParaRPr lang="en-IE"/>
          </a:p>
        </p:txBody>
      </p:sp>
      <p:sp>
        <p:nvSpPr>
          <p:cNvPr id="9" name="Slide Number Placeholder 5"/>
          <p:cNvSpPr>
            <a:spLocks noGrp="1"/>
          </p:cNvSpPr>
          <p:nvPr>
            <p:ph type="sldNum" sz="quarter" idx="12"/>
          </p:nvPr>
        </p:nvSpPr>
        <p:spPr/>
        <p:txBody>
          <a:bodyPr/>
          <a:lstStyle>
            <a:lvl1pPr>
              <a:defRPr/>
            </a:lvl1pPr>
          </a:lstStyle>
          <a:p>
            <a:pPr>
              <a:defRPr/>
            </a:pPr>
            <a:fld id="{3D22854E-90F8-4DC3-BA6A-548F365FD240}" type="slidenum">
              <a:rPr lang="en-IE"/>
              <a:pPr>
                <a:defRPr/>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3"/>
          <p:cNvSpPr>
            <a:spLocks noGrp="1"/>
          </p:cNvSpPr>
          <p:nvPr>
            <p:ph type="dt" sz="half" idx="10"/>
          </p:nvPr>
        </p:nvSpPr>
        <p:spPr/>
        <p:txBody>
          <a:bodyPr/>
          <a:lstStyle>
            <a:lvl1pPr>
              <a:defRPr/>
            </a:lvl1pPr>
          </a:lstStyle>
          <a:p>
            <a:pPr>
              <a:defRPr/>
            </a:pPr>
            <a:fld id="{52F6599F-A0C4-440B-97CA-A75A5FA64641}" type="datetimeFigureOut">
              <a:rPr lang="en-IE"/>
              <a:pPr>
                <a:defRPr/>
              </a:pPr>
              <a:t>11/05/18</a:t>
            </a:fld>
            <a:endParaRPr lang="en-IE"/>
          </a:p>
        </p:txBody>
      </p:sp>
      <p:sp>
        <p:nvSpPr>
          <p:cNvPr id="4" name="Footer Placeholder 4"/>
          <p:cNvSpPr>
            <a:spLocks noGrp="1"/>
          </p:cNvSpPr>
          <p:nvPr>
            <p:ph type="ftr" sz="quarter" idx="11"/>
          </p:nvPr>
        </p:nvSpPr>
        <p:spPr/>
        <p:txBody>
          <a:bodyPr/>
          <a:lstStyle>
            <a:lvl1pPr>
              <a:defRPr/>
            </a:lvl1pPr>
          </a:lstStyle>
          <a:p>
            <a:pPr>
              <a:defRPr/>
            </a:pPr>
            <a:endParaRPr lang="en-IE"/>
          </a:p>
        </p:txBody>
      </p:sp>
      <p:sp>
        <p:nvSpPr>
          <p:cNvPr id="5" name="Slide Number Placeholder 5"/>
          <p:cNvSpPr>
            <a:spLocks noGrp="1"/>
          </p:cNvSpPr>
          <p:nvPr>
            <p:ph type="sldNum" sz="quarter" idx="12"/>
          </p:nvPr>
        </p:nvSpPr>
        <p:spPr/>
        <p:txBody>
          <a:bodyPr/>
          <a:lstStyle>
            <a:lvl1pPr>
              <a:defRPr/>
            </a:lvl1pPr>
          </a:lstStyle>
          <a:p>
            <a:pPr>
              <a:defRPr/>
            </a:pPr>
            <a:fld id="{165097F5-349A-4921-AB06-D98A8B44F30F}" type="slidenum">
              <a:rPr lang="en-IE"/>
              <a:pPr>
                <a:defRPr/>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AF292C-E640-4D42-A248-78481E741477}" type="datetimeFigureOut">
              <a:rPr lang="en-IE"/>
              <a:pPr>
                <a:defRPr/>
              </a:pPr>
              <a:t>11/05/18</a:t>
            </a:fld>
            <a:endParaRPr lang="en-IE"/>
          </a:p>
        </p:txBody>
      </p:sp>
      <p:sp>
        <p:nvSpPr>
          <p:cNvPr id="3" name="Footer Placeholder 4"/>
          <p:cNvSpPr>
            <a:spLocks noGrp="1"/>
          </p:cNvSpPr>
          <p:nvPr>
            <p:ph type="ftr" sz="quarter" idx="11"/>
          </p:nvPr>
        </p:nvSpPr>
        <p:spPr/>
        <p:txBody>
          <a:bodyPr/>
          <a:lstStyle>
            <a:lvl1pPr>
              <a:defRPr/>
            </a:lvl1pPr>
          </a:lstStyle>
          <a:p>
            <a:pPr>
              <a:defRPr/>
            </a:pPr>
            <a:endParaRPr lang="en-IE"/>
          </a:p>
        </p:txBody>
      </p:sp>
      <p:sp>
        <p:nvSpPr>
          <p:cNvPr id="4" name="Slide Number Placeholder 5"/>
          <p:cNvSpPr>
            <a:spLocks noGrp="1"/>
          </p:cNvSpPr>
          <p:nvPr>
            <p:ph type="sldNum" sz="quarter" idx="12"/>
          </p:nvPr>
        </p:nvSpPr>
        <p:spPr/>
        <p:txBody>
          <a:bodyPr/>
          <a:lstStyle>
            <a:lvl1pPr>
              <a:defRPr/>
            </a:lvl1pPr>
          </a:lstStyle>
          <a:p>
            <a:pPr>
              <a:defRPr/>
            </a:pPr>
            <a:fld id="{B14F9EF9-F189-4400-8453-8EB5B720FD6A}" type="slidenum">
              <a:rPr lang="en-IE"/>
              <a:pPr>
                <a:defRPr/>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0" y="1704413"/>
            <a:ext cx="9961903" cy="7253667"/>
          </a:xfrm>
        </p:spPr>
        <p:txBody>
          <a:bodyPr anchor="b"/>
          <a:lstStyle>
            <a:lvl1pPr algn="l">
              <a:defRPr sz="12900" b="1"/>
            </a:lvl1pPr>
          </a:lstStyle>
          <a:p>
            <a:r>
              <a:rPr lang="en-US" smtClean="0"/>
              <a:t>Click to edit Master title style</a:t>
            </a:r>
            <a:endParaRPr lang="en-IE"/>
          </a:p>
        </p:txBody>
      </p:sp>
      <p:sp>
        <p:nvSpPr>
          <p:cNvPr id="3" name="Content Placeholder 2"/>
          <p:cNvSpPr>
            <a:spLocks noGrp="1"/>
          </p:cNvSpPr>
          <p:nvPr>
            <p:ph idx="1"/>
          </p:nvPr>
        </p:nvSpPr>
        <p:spPr>
          <a:xfrm>
            <a:off x="11838630" y="1704417"/>
            <a:ext cx="16927347" cy="36535890"/>
          </a:xfrm>
        </p:spPr>
        <p:txBody>
          <a:bodyPr/>
          <a:lstStyle>
            <a:lvl1pPr>
              <a:defRPr sz="20700"/>
            </a:lvl1pPr>
            <a:lvl2pPr>
              <a:defRPr sz="18100"/>
            </a:lvl2pPr>
            <a:lvl3pPr>
              <a:defRPr sz="15600"/>
            </a:lvl3pPr>
            <a:lvl4pPr>
              <a:defRPr sz="12900"/>
            </a:lvl4pPr>
            <a:lvl5pPr>
              <a:defRPr sz="12900"/>
            </a:lvl5pPr>
            <a:lvl6pPr>
              <a:defRPr sz="12900"/>
            </a:lvl6pPr>
            <a:lvl7pPr>
              <a:defRPr sz="12900"/>
            </a:lvl7pPr>
            <a:lvl8pPr>
              <a:defRPr sz="12900"/>
            </a:lvl8pPr>
            <a:lvl9pPr>
              <a:defRPr sz="1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1514000" y="8958084"/>
            <a:ext cx="9961903" cy="29282223"/>
          </a:xfrm>
        </p:spPr>
        <p:txBody>
          <a:bodyPr/>
          <a:lstStyle>
            <a:lvl1pPr marL="0" indent="0">
              <a:buNone/>
              <a:defRPr sz="9100"/>
            </a:lvl1pPr>
            <a:lvl2pPr marL="2953989" indent="0">
              <a:buNone/>
              <a:defRPr sz="7800"/>
            </a:lvl2pPr>
            <a:lvl3pPr marL="5907979" indent="0">
              <a:buNone/>
              <a:defRPr sz="6500"/>
            </a:lvl3pPr>
            <a:lvl4pPr marL="8861968" indent="0">
              <a:buNone/>
              <a:defRPr sz="5800"/>
            </a:lvl4pPr>
            <a:lvl5pPr marL="11815957" indent="0">
              <a:buNone/>
              <a:defRPr sz="5800"/>
            </a:lvl5pPr>
            <a:lvl6pPr marL="14769946" indent="0">
              <a:buNone/>
              <a:defRPr sz="5800"/>
            </a:lvl6pPr>
            <a:lvl7pPr marL="17723936" indent="0">
              <a:buNone/>
              <a:defRPr sz="5800"/>
            </a:lvl7pPr>
            <a:lvl8pPr marL="20677925" indent="0">
              <a:buNone/>
              <a:defRPr sz="5800"/>
            </a:lvl8pPr>
            <a:lvl9pPr marL="23631914" indent="0">
              <a:buNone/>
              <a:defRPr sz="58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F42BDFF-9D0B-46D4-8C06-B8CB1E306263}" type="datetimeFigureOut">
              <a:rPr lang="en-IE"/>
              <a:pPr>
                <a:defRPr/>
              </a:pPr>
              <a:t>11/05/18</a:t>
            </a:fld>
            <a:endParaRPr lang="en-IE"/>
          </a:p>
        </p:txBody>
      </p:sp>
      <p:sp>
        <p:nvSpPr>
          <p:cNvPr id="6" name="Footer Placeholder 4"/>
          <p:cNvSpPr>
            <a:spLocks noGrp="1"/>
          </p:cNvSpPr>
          <p:nvPr>
            <p:ph type="ftr" sz="quarter" idx="11"/>
          </p:nvPr>
        </p:nvSpPr>
        <p:spPr/>
        <p:txBody>
          <a:bodyPr/>
          <a:lstStyle>
            <a:lvl1pPr>
              <a:defRPr/>
            </a:lvl1pPr>
          </a:lstStyle>
          <a:p>
            <a:pPr>
              <a:defRPr/>
            </a:pPr>
            <a:endParaRPr lang="en-IE"/>
          </a:p>
        </p:txBody>
      </p:sp>
      <p:sp>
        <p:nvSpPr>
          <p:cNvPr id="7" name="Slide Number Placeholder 5"/>
          <p:cNvSpPr>
            <a:spLocks noGrp="1"/>
          </p:cNvSpPr>
          <p:nvPr>
            <p:ph type="sldNum" sz="quarter" idx="12"/>
          </p:nvPr>
        </p:nvSpPr>
        <p:spPr/>
        <p:txBody>
          <a:bodyPr/>
          <a:lstStyle>
            <a:lvl1pPr>
              <a:defRPr/>
            </a:lvl1pPr>
          </a:lstStyle>
          <a:p>
            <a:pPr>
              <a:defRPr/>
            </a:pPr>
            <a:fld id="{2F8101C7-6DDB-43C4-9E04-14165E7625DF}" type="slidenum">
              <a:rPr lang="en-IE"/>
              <a:pPr>
                <a:defRPr/>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8" y="29965968"/>
            <a:ext cx="18167985" cy="3537652"/>
          </a:xfrm>
        </p:spPr>
        <p:txBody>
          <a:bodyPr anchor="b"/>
          <a:lstStyle>
            <a:lvl1pPr algn="l">
              <a:defRPr sz="12900" b="1"/>
            </a:lvl1pPr>
          </a:lstStyle>
          <a:p>
            <a:r>
              <a:rPr lang="en-US" smtClean="0"/>
              <a:t>Click to edit Master title style</a:t>
            </a:r>
            <a:endParaRPr lang="en-IE"/>
          </a:p>
        </p:txBody>
      </p:sp>
      <p:sp>
        <p:nvSpPr>
          <p:cNvPr id="3" name="Picture Placeholder 2"/>
          <p:cNvSpPr>
            <a:spLocks noGrp="1"/>
          </p:cNvSpPr>
          <p:nvPr>
            <p:ph type="pic" idx="1"/>
          </p:nvPr>
        </p:nvSpPr>
        <p:spPr>
          <a:xfrm>
            <a:off x="5935088" y="3825023"/>
            <a:ext cx="18167985" cy="25685115"/>
          </a:xfrm>
        </p:spPr>
        <p:txBody>
          <a:bodyPr rtlCol="0">
            <a:normAutofit/>
          </a:bodyPr>
          <a:lstStyle>
            <a:lvl1pPr marL="0" indent="0">
              <a:buNone/>
              <a:defRPr sz="20700"/>
            </a:lvl1pPr>
            <a:lvl2pPr marL="2953989" indent="0">
              <a:buNone/>
              <a:defRPr sz="18100"/>
            </a:lvl2pPr>
            <a:lvl3pPr marL="5907979" indent="0">
              <a:buNone/>
              <a:defRPr sz="15600"/>
            </a:lvl3pPr>
            <a:lvl4pPr marL="8861968" indent="0">
              <a:buNone/>
              <a:defRPr sz="12900"/>
            </a:lvl4pPr>
            <a:lvl5pPr marL="11815957" indent="0">
              <a:buNone/>
              <a:defRPr sz="12900"/>
            </a:lvl5pPr>
            <a:lvl6pPr marL="14769946" indent="0">
              <a:buNone/>
              <a:defRPr sz="12900"/>
            </a:lvl6pPr>
            <a:lvl7pPr marL="17723936" indent="0">
              <a:buNone/>
              <a:defRPr sz="12900"/>
            </a:lvl7pPr>
            <a:lvl8pPr marL="20677925" indent="0">
              <a:buNone/>
              <a:defRPr sz="12900"/>
            </a:lvl8pPr>
            <a:lvl9pPr marL="23631914" indent="0">
              <a:buNone/>
              <a:defRPr sz="12900"/>
            </a:lvl9pPr>
          </a:lstStyle>
          <a:p>
            <a:pPr lvl="0"/>
            <a:endParaRPr lang="en-IE" noProof="0"/>
          </a:p>
        </p:txBody>
      </p:sp>
      <p:sp>
        <p:nvSpPr>
          <p:cNvPr id="4" name="Text Placeholder 3"/>
          <p:cNvSpPr>
            <a:spLocks noGrp="1"/>
          </p:cNvSpPr>
          <p:nvPr>
            <p:ph type="body" sz="half" idx="2"/>
          </p:nvPr>
        </p:nvSpPr>
        <p:spPr>
          <a:xfrm>
            <a:off x="5935088" y="33503623"/>
            <a:ext cx="18167985" cy="5024053"/>
          </a:xfrm>
        </p:spPr>
        <p:txBody>
          <a:bodyPr/>
          <a:lstStyle>
            <a:lvl1pPr marL="0" indent="0">
              <a:buNone/>
              <a:defRPr sz="9100"/>
            </a:lvl1pPr>
            <a:lvl2pPr marL="2953989" indent="0">
              <a:buNone/>
              <a:defRPr sz="7800"/>
            </a:lvl2pPr>
            <a:lvl3pPr marL="5907979" indent="0">
              <a:buNone/>
              <a:defRPr sz="6500"/>
            </a:lvl3pPr>
            <a:lvl4pPr marL="8861968" indent="0">
              <a:buNone/>
              <a:defRPr sz="5800"/>
            </a:lvl4pPr>
            <a:lvl5pPr marL="11815957" indent="0">
              <a:buNone/>
              <a:defRPr sz="5800"/>
            </a:lvl5pPr>
            <a:lvl6pPr marL="14769946" indent="0">
              <a:buNone/>
              <a:defRPr sz="5800"/>
            </a:lvl6pPr>
            <a:lvl7pPr marL="17723936" indent="0">
              <a:buNone/>
              <a:defRPr sz="5800"/>
            </a:lvl7pPr>
            <a:lvl8pPr marL="20677925" indent="0">
              <a:buNone/>
              <a:defRPr sz="5800"/>
            </a:lvl8pPr>
            <a:lvl9pPr marL="23631914" indent="0">
              <a:buNone/>
              <a:defRPr sz="58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42CB16E-1276-4374-8A53-8455662253D9}" type="datetimeFigureOut">
              <a:rPr lang="en-IE"/>
              <a:pPr>
                <a:defRPr/>
              </a:pPr>
              <a:t>11/05/18</a:t>
            </a:fld>
            <a:endParaRPr lang="en-IE"/>
          </a:p>
        </p:txBody>
      </p:sp>
      <p:sp>
        <p:nvSpPr>
          <p:cNvPr id="6" name="Footer Placeholder 4"/>
          <p:cNvSpPr>
            <a:spLocks noGrp="1"/>
          </p:cNvSpPr>
          <p:nvPr>
            <p:ph type="ftr" sz="quarter" idx="11"/>
          </p:nvPr>
        </p:nvSpPr>
        <p:spPr/>
        <p:txBody>
          <a:bodyPr/>
          <a:lstStyle>
            <a:lvl1pPr>
              <a:defRPr/>
            </a:lvl1pPr>
          </a:lstStyle>
          <a:p>
            <a:pPr>
              <a:defRPr/>
            </a:pPr>
            <a:endParaRPr lang="en-IE"/>
          </a:p>
        </p:txBody>
      </p:sp>
      <p:sp>
        <p:nvSpPr>
          <p:cNvPr id="7" name="Slide Number Placeholder 5"/>
          <p:cNvSpPr>
            <a:spLocks noGrp="1"/>
          </p:cNvSpPr>
          <p:nvPr>
            <p:ph type="sldNum" sz="quarter" idx="12"/>
          </p:nvPr>
        </p:nvSpPr>
        <p:spPr/>
        <p:txBody>
          <a:bodyPr/>
          <a:lstStyle>
            <a:lvl1pPr>
              <a:defRPr/>
            </a:lvl1pPr>
          </a:lstStyle>
          <a:p>
            <a:pPr>
              <a:defRPr/>
            </a:pPr>
            <a:fld id="{F510D1A0-EF1A-401B-B6E0-B0F53267129E}" type="slidenum">
              <a:rPr lang="en-IE"/>
              <a:pPr>
                <a:defRPr/>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14898" y="1714676"/>
            <a:ext cx="27250179" cy="7134755"/>
          </a:xfrm>
          <a:prstGeom prst="rect">
            <a:avLst/>
          </a:prstGeom>
          <a:noFill/>
          <a:ln w="9525">
            <a:noFill/>
            <a:miter lim="800000"/>
            <a:headEnd/>
            <a:tailEnd/>
          </a:ln>
        </p:spPr>
        <p:txBody>
          <a:bodyPr vert="horz" wrap="square" lIns="590798" tIns="295400" rIns="590798" bIns="295400" numCol="1" anchor="ctr" anchorCtr="0" compatLnSpc="1">
            <a:prstTxWarp prst="textNoShape">
              <a:avLst/>
            </a:prstTxWarp>
          </a:bodyPr>
          <a:lstStyle/>
          <a:p>
            <a:pPr lvl="0"/>
            <a:r>
              <a:rPr lang="en-US"/>
              <a:t>Click to edit Master title style</a:t>
            </a:r>
            <a:endParaRPr lang="en-IE"/>
          </a:p>
        </p:txBody>
      </p:sp>
      <p:sp>
        <p:nvSpPr>
          <p:cNvPr id="1027" name="Text Placeholder 2"/>
          <p:cNvSpPr>
            <a:spLocks noGrp="1"/>
          </p:cNvSpPr>
          <p:nvPr>
            <p:ph type="body" idx="1"/>
          </p:nvPr>
        </p:nvSpPr>
        <p:spPr bwMode="auto">
          <a:xfrm>
            <a:off x="1514898" y="9989554"/>
            <a:ext cx="27250179" cy="28251741"/>
          </a:xfrm>
          <a:prstGeom prst="rect">
            <a:avLst/>
          </a:prstGeom>
          <a:noFill/>
          <a:ln w="9525">
            <a:noFill/>
            <a:miter lim="800000"/>
            <a:headEnd/>
            <a:tailEnd/>
          </a:ln>
        </p:spPr>
        <p:txBody>
          <a:bodyPr vert="horz" wrap="square" lIns="590798" tIns="295400" rIns="590798" bIns="2954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1514899" y="39677672"/>
            <a:ext cx="7064279" cy="2278004"/>
          </a:xfrm>
          <a:prstGeom prst="rect">
            <a:avLst/>
          </a:prstGeom>
        </p:spPr>
        <p:txBody>
          <a:bodyPr vert="horz" lIns="590798" tIns="295400" rIns="590798" bIns="295400" rtlCol="0" anchor="ctr"/>
          <a:lstStyle>
            <a:lvl1pPr algn="l" defTabSz="5907979" fontAlgn="auto">
              <a:spcBef>
                <a:spcPts val="0"/>
              </a:spcBef>
              <a:spcAft>
                <a:spcPts val="0"/>
              </a:spcAft>
              <a:defRPr sz="7800" smtClean="0">
                <a:solidFill>
                  <a:schemeClr val="tx1">
                    <a:tint val="75000"/>
                  </a:schemeClr>
                </a:solidFill>
                <a:latin typeface="+mn-lt"/>
                <a:ea typeface="+mn-ea"/>
                <a:cs typeface="+mn-cs"/>
              </a:defRPr>
            </a:lvl1pPr>
          </a:lstStyle>
          <a:p>
            <a:pPr>
              <a:defRPr/>
            </a:pPr>
            <a:fld id="{FBDB7C12-3A8D-4A76-969B-8849D00838DD}" type="datetimeFigureOut">
              <a:rPr lang="en-IE"/>
              <a:pPr>
                <a:defRPr/>
              </a:pPr>
              <a:t>11/05/18</a:t>
            </a:fld>
            <a:endParaRPr lang="en-IE"/>
          </a:p>
        </p:txBody>
      </p:sp>
      <p:sp>
        <p:nvSpPr>
          <p:cNvPr id="5" name="Footer Placeholder 4"/>
          <p:cNvSpPr>
            <a:spLocks noGrp="1"/>
          </p:cNvSpPr>
          <p:nvPr>
            <p:ph type="ftr" sz="quarter" idx="3"/>
          </p:nvPr>
        </p:nvSpPr>
        <p:spPr>
          <a:xfrm>
            <a:off x="10345809" y="39677672"/>
            <a:ext cx="9588359" cy="2278004"/>
          </a:xfrm>
          <a:prstGeom prst="rect">
            <a:avLst/>
          </a:prstGeom>
        </p:spPr>
        <p:txBody>
          <a:bodyPr vert="horz" lIns="590798" tIns="295400" rIns="590798" bIns="295400" rtlCol="0" anchor="ctr"/>
          <a:lstStyle>
            <a:lvl1pPr algn="ctr" defTabSz="5907979" fontAlgn="auto">
              <a:spcBef>
                <a:spcPts val="0"/>
              </a:spcBef>
              <a:spcAft>
                <a:spcPts val="0"/>
              </a:spcAft>
              <a:defRPr sz="7800">
                <a:solidFill>
                  <a:schemeClr val="tx1">
                    <a:tint val="75000"/>
                  </a:schemeClr>
                </a:solidFill>
                <a:latin typeface="+mn-lt"/>
                <a:ea typeface="+mn-ea"/>
                <a:cs typeface="+mn-cs"/>
              </a:defRPr>
            </a:lvl1pPr>
          </a:lstStyle>
          <a:p>
            <a:pPr>
              <a:defRPr/>
            </a:pPr>
            <a:endParaRPr lang="en-IE"/>
          </a:p>
        </p:txBody>
      </p:sp>
      <p:sp>
        <p:nvSpPr>
          <p:cNvPr id="6" name="Slide Number Placeholder 5"/>
          <p:cNvSpPr>
            <a:spLocks noGrp="1"/>
          </p:cNvSpPr>
          <p:nvPr>
            <p:ph type="sldNum" sz="quarter" idx="4"/>
          </p:nvPr>
        </p:nvSpPr>
        <p:spPr>
          <a:xfrm>
            <a:off x="21700799" y="39677672"/>
            <a:ext cx="7064278" cy="2278004"/>
          </a:xfrm>
          <a:prstGeom prst="rect">
            <a:avLst/>
          </a:prstGeom>
        </p:spPr>
        <p:txBody>
          <a:bodyPr vert="horz" lIns="590798" tIns="295400" rIns="590798" bIns="295400" rtlCol="0" anchor="ctr"/>
          <a:lstStyle>
            <a:lvl1pPr algn="r" defTabSz="5907979" fontAlgn="auto">
              <a:spcBef>
                <a:spcPts val="0"/>
              </a:spcBef>
              <a:spcAft>
                <a:spcPts val="0"/>
              </a:spcAft>
              <a:defRPr sz="7800" smtClean="0">
                <a:solidFill>
                  <a:schemeClr val="tx1">
                    <a:tint val="75000"/>
                  </a:schemeClr>
                </a:solidFill>
                <a:latin typeface="+mn-lt"/>
                <a:ea typeface="+mn-ea"/>
                <a:cs typeface="+mn-cs"/>
              </a:defRPr>
            </a:lvl1pPr>
          </a:lstStyle>
          <a:p>
            <a:pPr>
              <a:defRPr/>
            </a:pPr>
            <a:fld id="{A5BA66C4-2C2F-4344-96EF-60A4D35F5ED0}" type="slidenum">
              <a:rPr lang="en-IE"/>
              <a:pPr>
                <a:defRPr/>
              </a:pPr>
              <a:t>‹#›</a:t>
            </a:fld>
            <a:endParaRPr lang="en-IE"/>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5906132" rtl="0" fontAlgn="base">
        <a:spcBef>
          <a:spcPct val="0"/>
        </a:spcBef>
        <a:spcAft>
          <a:spcPct val="0"/>
        </a:spcAft>
        <a:defRPr sz="28400" kern="1200">
          <a:solidFill>
            <a:schemeClr val="tx1"/>
          </a:solidFill>
          <a:latin typeface="+mj-lt"/>
          <a:ea typeface="ＭＳ Ｐゴシック" pitchFamily="84" charset="-128"/>
          <a:cs typeface="ＭＳ Ｐゴシック" pitchFamily="84" charset="-128"/>
        </a:defRPr>
      </a:lvl1pPr>
      <a:lvl2pPr algn="ctr" defTabSz="5906132" rtl="0" fontAlgn="base">
        <a:spcBef>
          <a:spcPct val="0"/>
        </a:spcBef>
        <a:spcAft>
          <a:spcPct val="0"/>
        </a:spcAft>
        <a:defRPr sz="28400">
          <a:solidFill>
            <a:schemeClr val="tx1"/>
          </a:solidFill>
          <a:latin typeface="Calibri" pitchFamily="84" charset="0"/>
          <a:ea typeface="ＭＳ Ｐゴシック" pitchFamily="84" charset="-128"/>
          <a:cs typeface="ＭＳ Ｐゴシック" pitchFamily="84" charset="-128"/>
        </a:defRPr>
      </a:lvl2pPr>
      <a:lvl3pPr algn="ctr" defTabSz="5906132" rtl="0" fontAlgn="base">
        <a:spcBef>
          <a:spcPct val="0"/>
        </a:spcBef>
        <a:spcAft>
          <a:spcPct val="0"/>
        </a:spcAft>
        <a:defRPr sz="28400">
          <a:solidFill>
            <a:schemeClr val="tx1"/>
          </a:solidFill>
          <a:latin typeface="Calibri" pitchFamily="84" charset="0"/>
          <a:ea typeface="ＭＳ Ｐゴシック" pitchFamily="84" charset="-128"/>
          <a:cs typeface="ＭＳ Ｐゴシック" pitchFamily="84" charset="-128"/>
        </a:defRPr>
      </a:lvl3pPr>
      <a:lvl4pPr algn="ctr" defTabSz="5906132" rtl="0" fontAlgn="base">
        <a:spcBef>
          <a:spcPct val="0"/>
        </a:spcBef>
        <a:spcAft>
          <a:spcPct val="0"/>
        </a:spcAft>
        <a:defRPr sz="28400">
          <a:solidFill>
            <a:schemeClr val="tx1"/>
          </a:solidFill>
          <a:latin typeface="Calibri" pitchFamily="84" charset="0"/>
          <a:ea typeface="ＭＳ Ｐゴシック" pitchFamily="84" charset="-128"/>
          <a:cs typeface="ＭＳ Ｐゴシック" pitchFamily="84" charset="-128"/>
        </a:defRPr>
      </a:lvl4pPr>
      <a:lvl5pPr algn="ctr" defTabSz="5906132" rtl="0" fontAlgn="base">
        <a:spcBef>
          <a:spcPct val="0"/>
        </a:spcBef>
        <a:spcAft>
          <a:spcPct val="0"/>
        </a:spcAft>
        <a:defRPr sz="28400">
          <a:solidFill>
            <a:schemeClr val="tx1"/>
          </a:solidFill>
          <a:latin typeface="Calibri" pitchFamily="84" charset="0"/>
          <a:ea typeface="ＭＳ Ｐゴシック" pitchFamily="84" charset="-128"/>
          <a:cs typeface="ＭＳ Ｐゴシック" pitchFamily="84" charset="-128"/>
        </a:defRPr>
      </a:lvl5pPr>
      <a:lvl6pPr marL="646755" algn="ctr" defTabSz="5906132" rtl="0" fontAlgn="base">
        <a:spcBef>
          <a:spcPct val="0"/>
        </a:spcBef>
        <a:spcAft>
          <a:spcPct val="0"/>
        </a:spcAft>
        <a:defRPr sz="28400">
          <a:solidFill>
            <a:schemeClr val="tx1"/>
          </a:solidFill>
          <a:latin typeface="Calibri" pitchFamily="84" charset="0"/>
          <a:ea typeface="ＭＳ Ｐゴシック" pitchFamily="84" charset="-128"/>
          <a:cs typeface="ＭＳ Ｐゴシック" pitchFamily="84" charset="-128"/>
        </a:defRPr>
      </a:lvl6pPr>
      <a:lvl7pPr marL="1293510" algn="ctr" defTabSz="5906132" rtl="0" fontAlgn="base">
        <a:spcBef>
          <a:spcPct val="0"/>
        </a:spcBef>
        <a:spcAft>
          <a:spcPct val="0"/>
        </a:spcAft>
        <a:defRPr sz="28400">
          <a:solidFill>
            <a:schemeClr val="tx1"/>
          </a:solidFill>
          <a:latin typeface="Calibri" pitchFamily="84" charset="0"/>
          <a:ea typeface="ＭＳ Ｐゴシック" pitchFamily="84" charset="-128"/>
          <a:cs typeface="ＭＳ Ｐゴシック" pitchFamily="84" charset="-128"/>
        </a:defRPr>
      </a:lvl7pPr>
      <a:lvl8pPr marL="1940265" algn="ctr" defTabSz="5906132" rtl="0" fontAlgn="base">
        <a:spcBef>
          <a:spcPct val="0"/>
        </a:spcBef>
        <a:spcAft>
          <a:spcPct val="0"/>
        </a:spcAft>
        <a:defRPr sz="28400">
          <a:solidFill>
            <a:schemeClr val="tx1"/>
          </a:solidFill>
          <a:latin typeface="Calibri" pitchFamily="84" charset="0"/>
          <a:ea typeface="ＭＳ Ｐゴシック" pitchFamily="84" charset="-128"/>
          <a:cs typeface="ＭＳ Ｐゴシック" pitchFamily="84" charset="-128"/>
        </a:defRPr>
      </a:lvl8pPr>
      <a:lvl9pPr marL="2587020" algn="ctr" defTabSz="5906132" rtl="0" fontAlgn="base">
        <a:spcBef>
          <a:spcPct val="0"/>
        </a:spcBef>
        <a:spcAft>
          <a:spcPct val="0"/>
        </a:spcAft>
        <a:defRPr sz="28400">
          <a:solidFill>
            <a:schemeClr val="tx1"/>
          </a:solidFill>
          <a:latin typeface="Calibri" pitchFamily="84" charset="0"/>
          <a:ea typeface="ＭＳ Ｐゴシック" pitchFamily="84" charset="-128"/>
          <a:cs typeface="ＭＳ Ｐゴシック" pitchFamily="84" charset="-128"/>
        </a:defRPr>
      </a:lvl9pPr>
    </p:titleStyle>
    <p:bodyStyle>
      <a:lvl1pPr marL="2214238" indent="-2214238" algn="l" defTabSz="5906132" rtl="0" fontAlgn="base">
        <a:spcBef>
          <a:spcPct val="20000"/>
        </a:spcBef>
        <a:spcAft>
          <a:spcPct val="0"/>
        </a:spcAft>
        <a:buFont typeface="Arial" pitchFamily="84" charset="0"/>
        <a:buChar char="•"/>
        <a:defRPr sz="20700" kern="1200">
          <a:solidFill>
            <a:schemeClr val="tx1"/>
          </a:solidFill>
          <a:latin typeface="+mn-lt"/>
          <a:ea typeface="ＭＳ Ｐゴシック" pitchFamily="84" charset="-128"/>
          <a:cs typeface="ＭＳ Ｐゴシック" pitchFamily="84" charset="-128"/>
        </a:defRPr>
      </a:lvl1pPr>
      <a:lvl2pPr marL="4799014" indent="-1845947" algn="l" defTabSz="5906132" rtl="0" fontAlgn="base">
        <a:spcBef>
          <a:spcPct val="20000"/>
        </a:spcBef>
        <a:spcAft>
          <a:spcPct val="0"/>
        </a:spcAft>
        <a:buFont typeface="Arial" pitchFamily="84" charset="0"/>
        <a:buChar char="–"/>
        <a:defRPr sz="18100" kern="1200">
          <a:solidFill>
            <a:schemeClr val="tx1"/>
          </a:solidFill>
          <a:latin typeface="+mn-lt"/>
          <a:ea typeface="ＭＳ Ｐゴシック" pitchFamily="84" charset="-128"/>
          <a:cs typeface="+mn-cs"/>
        </a:defRPr>
      </a:lvl2pPr>
      <a:lvl3pPr marL="7383788" indent="-1475411" algn="l" defTabSz="5906132" rtl="0" fontAlgn="base">
        <a:spcBef>
          <a:spcPct val="20000"/>
        </a:spcBef>
        <a:spcAft>
          <a:spcPct val="0"/>
        </a:spcAft>
        <a:buFont typeface="Arial" pitchFamily="84" charset="0"/>
        <a:buChar char="•"/>
        <a:defRPr sz="15600" kern="1200">
          <a:solidFill>
            <a:schemeClr val="tx1"/>
          </a:solidFill>
          <a:latin typeface="+mn-lt"/>
          <a:ea typeface="ＭＳ Ｐゴシック" pitchFamily="84" charset="-128"/>
          <a:cs typeface="+mn-cs"/>
        </a:defRPr>
      </a:lvl3pPr>
      <a:lvl4pPr marL="10336854" indent="-1475411" algn="l" defTabSz="5906132" rtl="0" fontAlgn="base">
        <a:spcBef>
          <a:spcPct val="20000"/>
        </a:spcBef>
        <a:spcAft>
          <a:spcPct val="0"/>
        </a:spcAft>
        <a:buFont typeface="Arial" pitchFamily="84" charset="0"/>
        <a:buChar char="–"/>
        <a:defRPr sz="12900" kern="1200">
          <a:solidFill>
            <a:schemeClr val="tx1"/>
          </a:solidFill>
          <a:latin typeface="+mn-lt"/>
          <a:ea typeface="ＭＳ Ｐゴシック" pitchFamily="84" charset="-128"/>
          <a:cs typeface="+mn-cs"/>
        </a:defRPr>
      </a:lvl4pPr>
      <a:lvl5pPr marL="13292166" indent="-1475411" algn="l" defTabSz="5906132" rtl="0" fontAlgn="base">
        <a:spcBef>
          <a:spcPct val="20000"/>
        </a:spcBef>
        <a:spcAft>
          <a:spcPct val="0"/>
        </a:spcAft>
        <a:buFont typeface="Arial" pitchFamily="84" charset="0"/>
        <a:buChar char="»"/>
        <a:defRPr sz="12900" kern="1200">
          <a:solidFill>
            <a:schemeClr val="tx1"/>
          </a:solidFill>
          <a:latin typeface="+mn-lt"/>
          <a:ea typeface="ＭＳ Ｐゴシック" pitchFamily="84" charset="-128"/>
          <a:cs typeface="+mn-cs"/>
        </a:defRPr>
      </a:lvl5pPr>
      <a:lvl6pPr marL="16246941" indent="-1476995" algn="l" defTabSz="5907979" rtl="0" eaLnBrk="1" latinLnBrk="0" hangingPunct="1">
        <a:spcBef>
          <a:spcPct val="20000"/>
        </a:spcBef>
        <a:buFont typeface="Arial" pitchFamily="34" charset="0"/>
        <a:buChar char="•"/>
        <a:defRPr sz="12900" kern="1200">
          <a:solidFill>
            <a:schemeClr val="tx1"/>
          </a:solidFill>
          <a:latin typeface="+mn-lt"/>
          <a:ea typeface="+mn-ea"/>
          <a:cs typeface="+mn-cs"/>
        </a:defRPr>
      </a:lvl6pPr>
      <a:lvl7pPr marL="19200930" indent="-1476995" algn="l" defTabSz="5907979" rtl="0" eaLnBrk="1" latinLnBrk="0" hangingPunct="1">
        <a:spcBef>
          <a:spcPct val="20000"/>
        </a:spcBef>
        <a:buFont typeface="Arial" pitchFamily="34" charset="0"/>
        <a:buChar char="•"/>
        <a:defRPr sz="12900" kern="1200">
          <a:solidFill>
            <a:schemeClr val="tx1"/>
          </a:solidFill>
          <a:latin typeface="+mn-lt"/>
          <a:ea typeface="+mn-ea"/>
          <a:cs typeface="+mn-cs"/>
        </a:defRPr>
      </a:lvl7pPr>
      <a:lvl8pPr marL="22154921" indent="-1476995" algn="l" defTabSz="5907979" rtl="0" eaLnBrk="1" latinLnBrk="0" hangingPunct="1">
        <a:spcBef>
          <a:spcPct val="20000"/>
        </a:spcBef>
        <a:buFont typeface="Arial" pitchFamily="34" charset="0"/>
        <a:buChar char="•"/>
        <a:defRPr sz="12900" kern="1200">
          <a:solidFill>
            <a:schemeClr val="tx1"/>
          </a:solidFill>
          <a:latin typeface="+mn-lt"/>
          <a:ea typeface="+mn-ea"/>
          <a:cs typeface="+mn-cs"/>
        </a:defRPr>
      </a:lvl8pPr>
      <a:lvl9pPr marL="25108910" indent="-1476995" algn="l" defTabSz="5907979" rtl="0" eaLnBrk="1" latinLnBrk="0" hangingPunct="1">
        <a:spcBef>
          <a:spcPct val="20000"/>
        </a:spcBef>
        <a:buFont typeface="Arial" pitchFamily="34" charset="0"/>
        <a:buChar char="•"/>
        <a:defRPr sz="12900" kern="1200">
          <a:solidFill>
            <a:schemeClr val="tx1"/>
          </a:solidFill>
          <a:latin typeface="+mn-lt"/>
          <a:ea typeface="+mn-ea"/>
          <a:cs typeface="+mn-cs"/>
        </a:defRPr>
      </a:lvl9pPr>
    </p:bodyStyle>
    <p:otherStyle>
      <a:defPPr>
        <a:defRPr lang="en-US"/>
      </a:defPPr>
      <a:lvl1pPr marL="0" algn="l" defTabSz="5907979" rtl="0" eaLnBrk="1" latinLnBrk="0" hangingPunct="1">
        <a:defRPr sz="11600" kern="1200">
          <a:solidFill>
            <a:schemeClr val="tx1"/>
          </a:solidFill>
          <a:latin typeface="+mn-lt"/>
          <a:ea typeface="+mn-ea"/>
          <a:cs typeface="+mn-cs"/>
        </a:defRPr>
      </a:lvl1pPr>
      <a:lvl2pPr marL="2953989" algn="l" defTabSz="5907979" rtl="0" eaLnBrk="1" latinLnBrk="0" hangingPunct="1">
        <a:defRPr sz="11600" kern="1200">
          <a:solidFill>
            <a:schemeClr val="tx1"/>
          </a:solidFill>
          <a:latin typeface="+mn-lt"/>
          <a:ea typeface="+mn-ea"/>
          <a:cs typeface="+mn-cs"/>
        </a:defRPr>
      </a:lvl2pPr>
      <a:lvl3pPr marL="5907979" algn="l" defTabSz="5907979" rtl="0" eaLnBrk="1" latinLnBrk="0" hangingPunct="1">
        <a:defRPr sz="11600" kern="1200">
          <a:solidFill>
            <a:schemeClr val="tx1"/>
          </a:solidFill>
          <a:latin typeface="+mn-lt"/>
          <a:ea typeface="+mn-ea"/>
          <a:cs typeface="+mn-cs"/>
        </a:defRPr>
      </a:lvl3pPr>
      <a:lvl4pPr marL="8861968" algn="l" defTabSz="5907979" rtl="0" eaLnBrk="1" latinLnBrk="0" hangingPunct="1">
        <a:defRPr sz="11600" kern="1200">
          <a:solidFill>
            <a:schemeClr val="tx1"/>
          </a:solidFill>
          <a:latin typeface="+mn-lt"/>
          <a:ea typeface="+mn-ea"/>
          <a:cs typeface="+mn-cs"/>
        </a:defRPr>
      </a:lvl4pPr>
      <a:lvl5pPr marL="11815957" algn="l" defTabSz="5907979" rtl="0" eaLnBrk="1" latinLnBrk="0" hangingPunct="1">
        <a:defRPr sz="11600" kern="1200">
          <a:solidFill>
            <a:schemeClr val="tx1"/>
          </a:solidFill>
          <a:latin typeface="+mn-lt"/>
          <a:ea typeface="+mn-ea"/>
          <a:cs typeface="+mn-cs"/>
        </a:defRPr>
      </a:lvl5pPr>
      <a:lvl6pPr marL="14769946" algn="l" defTabSz="5907979" rtl="0" eaLnBrk="1" latinLnBrk="0" hangingPunct="1">
        <a:defRPr sz="11600" kern="1200">
          <a:solidFill>
            <a:schemeClr val="tx1"/>
          </a:solidFill>
          <a:latin typeface="+mn-lt"/>
          <a:ea typeface="+mn-ea"/>
          <a:cs typeface="+mn-cs"/>
        </a:defRPr>
      </a:lvl6pPr>
      <a:lvl7pPr marL="17723936" algn="l" defTabSz="5907979" rtl="0" eaLnBrk="1" latinLnBrk="0" hangingPunct="1">
        <a:defRPr sz="11600" kern="1200">
          <a:solidFill>
            <a:schemeClr val="tx1"/>
          </a:solidFill>
          <a:latin typeface="+mn-lt"/>
          <a:ea typeface="+mn-ea"/>
          <a:cs typeface="+mn-cs"/>
        </a:defRPr>
      </a:lvl7pPr>
      <a:lvl8pPr marL="20677925" algn="l" defTabSz="5907979" rtl="0" eaLnBrk="1" latinLnBrk="0" hangingPunct="1">
        <a:defRPr sz="11600" kern="1200">
          <a:solidFill>
            <a:schemeClr val="tx1"/>
          </a:solidFill>
          <a:latin typeface="+mn-lt"/>
          <a:ea typeface="+mn-ea"/>
          <a:cs typeface="+mn-cs"/>
        </a:defRPr>
      </a:lvl8pPr>
      <a:lvl9pPr marL="23631914" algn="l" defTabSz="5907979" rtl="0" eaLnBrk="1" latinLnBrk="0" hangingPunct="1">
        <a:defRPr sz="1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1.png"/><Relationship Id="rId8" Type="http://schemas.openxmlformats.org/officeDocument/2006/relationships/image" Target="../media/image2.png"/><Relationship Id="rId9" Type="http://schemas.openxmlformats.org/officeDocument/2006/relationships/image" Target="../media/image3.jpeg"/><Relationship Id="rId10"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90000"/>
          </a:schemeClr>
        </a:solidFill>
        <a:effectLst/>
      </p:bgPr>
    </p:bg>
    <p:spTree>
      <p:nvGrpSpPr>
        <p:cNvPr id="1" name=""/>
        <p:cNvGrpSpPr/>
        <p:nvPr/>
      </p:nvGrpSpPr>
      <p:grpSpPr>
        <a:xfrm>
          <a:off x="0" y="0"/>
          <a:ext cx="0" cy="0"/>
          <a:chOff x="0" y="0"/>
          <a:chExt cx="0" cy="0"/>
        </a:xfrm>
      </p:grpSpPr>
      <p:sp>
        <p:nvSpPr>
          <p:cNvPr id="28" name="Rectangle 27"/>
          <p:cNvSpPr/>
          <p:nvPr/>
        </p:nvSpPr>
        <p:spPr>
          <a:xfrm>
            <a:off x="393973" y="26388940"/>
            <a:ext cx="9582306" cy="13136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9351" tIns="64676" rIns="129351" bIns="64676" anchor="ctr"/>
          <a:lstStyle/>
          <a:p>
            <a:pPr algn="ctr" defTabSz="5907979" fontAlgn="auto">
              <a:spcBef>
                <a:spcPts val="0"/>
              </a:spcBef>
              <a:spcAft>
                <a:spcPts val="0"/>
              </a:spcAft>
              <a:defRPr/>
            </a:pPr>
            <a:endParaRPr lang="en-MY"/>
          </a:p>
        </p:txBody>
      </p:sp>
      <p:sp>
        <p:nvSpPr>
          <p:cNvPr id="26" name="Rectangle 25"/>
          <p:cNvSpPr/>
          <p:nvPr/>
        </p:nvSpPr>
        <p:spPr>
          <a:xfrm>
            <a:off x="393973" y="5624315"/>
            <a:ext cx="9582306" cy="1916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9351" tIns="64676" rIns="129351" bIns="64676" anchor="ctr"/>
          <a:lstStyle/>
          <a:p>
            <a:pPr algn="ctr" defTabSz="5907979" fontAlgn="auto">
              <a:spcBef>
                <a:spcPts val="0"/>
              </a:spcBef>
              <a:spcAft>
                <a:spcPts val="0"/>
              </a:spcAft>
              <a:defRPr/>
            </a:pPr>
            <a:endParaRPr lang="en-MY"/>
          </a:p>
        </p:txBody>
      </p:sp>
      <p:sp>
        <p:nvSpPr>
          <p:cNvPr id="7" name="Rectangle 6"/>
          <p:cNvSpPr/>
          <p:nvPr/>
        </p:nvSpPr>
        <p:spPr>
          <a:xfrm>
            <a:off x="10455358" y="5624314"/>
            <a:ext cx="19473404" cy="33900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9351" tIns="64676" rIns="129351" bIns="64676" anchor="ctr"/>
          <a:lstStyle/>
          <a:p>
            <a:pPr algn="ctr" defTabSz="5907979" fontAlgn="auto">
              <a:spcBef>
                <a:spcPts val="0"/>
              </a:spcBef>
              <a:spcAft>
                <a:spcPts val="0"/>
              </a:spcAft>
              <a:defRPr/>
            </a:pPr>
            <a:endParaRPr lang="en-MY"/>
          </a:p>
        </p:txBody>
      </p:sp>
      <p:graphicFrame>
        <p:nvGraphicFramePr>
          <p:cNvPr id="11" name="Diagram 10"/>
          <p:cNvGraphicFramePr/>
          <p:nvPr>
            <p:extLst>
              <p:ext uri="{D42A27DB-BD31-4B8C-83A1-F6EECF244321}">
                <p14:modId xmlns:p14="http://schemas.microsoft.com/office/powerpoint/2010/main" val="2001045876"/>
              </p:ext>
            </p:extLst>
          </p:nvPr>
        </p:nvGraphicFramePr>
        <p:xfrm>
          <a:off x="1152657" y="25004662"/>
          <a:ext cx="8064938" cy="155767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rapezoid 9"/>
          <p:cNvSpPr/>
          <p:nvPr/>
        </p:nvSpPr>
        <p:spPr>
          <a:xfrm rot="10800000">
            <a:off x="1896994" y="-62842"/>
            <a:ext cx="21024264" cy="4580697"/>
          </a:xfrm>
          <a:prstGeom prst="trapezoid">
            <a:avLst>
              <a:gd name="adj" fmla="val 123300"/>
            </a:avLst>
          </a:prstGeom>
          <a:solidFill>
            <a:schemeClr val="bg1">
              <a:lumMod val="5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9351" tIns="64676" rIns="129351" bIns="64676" anchor="ctr"/>
          <a:lstStyle/>
          <a:p>
            <a:pPr algn="ctr" defTabSz="5907979" fontAlgn="auto">
              <a:spcBef>
                <a:spcPts val="0"/>
              </a:spcBef>
              <a:spcAft>
                <a:spcPts val="0"/>
              </a:spcAft>
              <a:defRPr/>
            </a:pPr>
            <a:endParaRPr lang="en-MY"/>
          </a:p>
        </p:txBody>
      </p:sp>
      <p:pic>
        <p:nvPicPr>
          <p:cNvPr id="14384" name="Flowchart: Manual Input 18"/>
          <p:cNvPicPr>
            <a:picLocks noChangeArrowheads="1"/>
          </p:cNvPicPr>
          <p:nvPr/>
        </p:nvPicPr>
        <p:blipFill>
          <a:blip r:embed="rId7"/>
          <a:srcRect/>
          <a:stretch>
            <a:fillRect/>
          </a:stretch>
        </p:blipFill>
        <p:spPr bwMode="auto">
          <a:xfrm>
            <a:off x="-80914" y="203062"/>
            <a:ext cx="30475519" cy="4580573"/>
          </a:xfrm>
          <a:prstGeom prst="rect">
            <a:avLst/>
          </a:prstGeom>
          <a:noFill/>
        </p:spPr>
      </p:pic>
      <p:sp>
        <p:nvSpPr>
          <p:cNvPr id="20" name="Rectangle 19"/>
          <p:cNvSpPr/>
          <p:nvPr/>
        </p:nvSpPr>
        <p:spPr>
          <a:xfrm>
            <a:off x="1519394" y="229995"/>
            <a:ext cx="30329423" cy="2392773"/>
          </a:xfrm>
          <a:prstGeom prst="rect">
            <a:avLst/>
          </a:prstGeom>
        </p:spPr>
        <p:txBody>
          <a:bodyPr lIns="129351" tIns="64676" rIns="129351" bIns="64676">
            <a:prstTxWarp prst="textNoShape">
              <a:avLst/>
            </a:prstTxWarp>
            <a:spAutoFit/>
          </a:bodyPr>
          <a:lstStyle/>
          <a:p>
            <a:pPr algn="ctr" defTabSz="6653943"/>
            <a:r>
              <a:rPr lang="en-US" sz="5100" b="1" dirty="0" smtClean="0">
                <a:solidFill>
                  <a:schemeClr val="bg1"/>
                </a:solidFill>
                <a:latin typeface="Century Gothic"/>
                <a:ea typeface="Arial" pitchFamily="84" charset="0"/>
                <a:cs typeface="Century Gothic"/>
              </a:rPr>
              <a:t>Swine Influenza A Virus (IAV) Epitope Analysis</a:t>
            </a:r>
            <a:endParaRPr lang="en-US" sz="5100" b="1" dirty="0">
              <a:solidFill>
                <a:schemeClr val="bg1"/>
              </a:solidFill>
              <a:latin typeface="Century Gothic"/>
              <a:ea typeface="Arial" pitchFamily="84" charset="0"/>
              <a:cs typeface="Century Gothic"/>
            </a:endParaRPr>
          </a:p>
          <a:p>
            <a:pPr algn="ctr" defTabSz="6653943"/>
            <a:r>
              <a:rPr lang="en-US" sz="4000" dirty="0" smtClean="0">
                <a:solidFill>
                  <a:schemeClr val="bg1"/>
                </a:solidFill>
                <a:latin typeface="Century Gothic"/>
                <a:ea typeface="Arial" pitchFamily="84" charset="0"/>
                <a:cs typeface="Century Gothic"/>
              </a:rPr>
              <a:t>Swan Tan</a:t>
            </a:r>
            <a:r>
              <a:rPr lang="en-US" sz="4000" baseline="30000" dirty="0" smtClean="0">
                <a:solidFill>
                  <a:schemeClr val="bg1"/>
                </a:solidFill>
                <a:latin typeface="Century Gothic"/>
                <a:ea typeface="Arial" pitchFamily="84" charset="0"/>
                <a:cs typeface="Century Gothic"/>
              </a:rPr>
              <a:t>1</a:t>
            </a:r>
            <a:r>
              <a:rPr lang="en-US" sz="4000" dirty="0">
                <a:solidFill>
                  <a:schemeClr val="bg1"/>
                </a:solidFill>
                <a:latin typeface="Century Gothic"/>
                <a:ea typeface="Arial" pitchFamily="84" charset="0"/>
                <a:cs typeface="Century Gothic"/>
              </a:rPr>
              <a:t>, </a:t>
            </a:r>
            <a:r>
              <a:rPr lang="en-US" sz="4000" dirty="0" smtClean="0">
                <a:solidFill>
                  <a:schemeClr val="bg1"/>
                </a:solidFill>
                <a:latin typeface="Century Gothic"/>
                <a:ea typeface="Arial" pitchFamily="84" charset="0"/>
                <a:cs typeface="Century Gothic"/>
              </a:rPr>
              <a:t>Leonard Moise</a:t>
            </a:r>
            <a:r>
              <a:rPr lang="en-US" sz="4000" baseline="30000" dirty="0" smtClean="0">
                <a:solidFill>
                  <a:schemeClr val="bg1"/>
                </a:solidFill>
                <a:latin typeface="Century Gothic"/>
                <a:ea typeface="Arial" pitchFamily="84" charset="0"/>
                <a:cs typeface="Century Gothic"/>
              </a:rPr>
              <a:t>1,2</a:t>
            </a:r>
            <a:r>
              <a:rPr lang="en-US" sz="4000" dirty="0" smtClean="0">
                <a:solidFill>
                  <a:schemeClr val="bg1"/>
                </a:solidFill>
                <a:latin typeface="Century Gothic"/>
                <a:ea typeface="Arial" pitchFamily="84" charset="0"/>
                <a:cs typeface="Century Gothic"/>
              </a:rPr>
              <a:t>, Anne S. De Groot</a:t>
            </a:r>
            <a:r>
              <a:rPr lang="en-US" sz="4000" baseline="30000" dirty="0" smtClean="0">
                <a:solidFill>
                  <a:schemeClr val="bg1"/>
                </a:solidFill>
                <a:latin typeface="Century Gothic"/>
                <a:ea typeface="Arial" pitchFamily="84" charset="0"/>
                <a:cs typeface="Century Gothic"/>
              </a:rPr>
              <a:t>1,2</a:t>
            </a:r>
            <a:endParaRPr lang="en-US" sz="1400" dirty="0">
              <a:solidFill>
                <a:schemeClr val="bg1"/>
              </a:solidFill>
              <a:latin typeface="Century Gothic"/>
              <a:ea typeface="Arial" pitchFamily="84" charset="0"/>
              <a:cs typeface="Century Gothic"/>
            </a:endParaRPr>
          </a:p>
          <a:p>
            <a:pPr algn="ctr" defTabSz="6653943"/>
            <a:r>
              <a:rPr lang="en-US" sz="2800" baseline="30000" dirty="0" smtClean="0">
                <a:solidFill>
                  <a:schemeClr val="bg1"/>
                </a:solidFill>
                <a:latin typeface="Century Gothic"/>
                <a:ea typeface="Arial" pitchFamily="84" charset="0"/>
                <a:cs typeface="Century Gothic"/>
              </a:rPr>
              <a:t>1</a:t>
            </a:r>
            <a:r>
              <a:rPr lang="en-US" sz="2800" dirty="0" smtClean="0">
                <a:solidFill>
                  <a:schemeClr val="bg1"/>
                </a:solidFill>
                <a:latin typeface="Century Gothic"/>
                <a:ea typeface="Arial" pitchFamily="84" charset="0"/>
                <a:cs typeface="Century Gothic"/>
              </a:rPr>
              <a:t>Institute for Immunology and Informatics, University of Rhode Island. </a:t>
            </a:r>
            <a:r>
              <a:rPr lang="en-US" sz="2800" baseline="30000" dirty="0" smtClean="0">
                <a:solidFill>
                  <a:schemeClr val="bg1"/>
                </a:solidFill>
                <a:latin typeface="Century Gothic"/>
                <a:ea typeface="Arial" pitchFamily="84" charset="0"/>
                <a:cs typeface="Century Gothic"/>
              </a:rPr>
              <a:t>2</a:t>
            </a:r>
            <a:r>
              <a:rPr lang="en-US" sz="2800" dirty="0" smtClean="0">
                <a:solidFill>
                  <a:schemeClr val="bg1"/>
                </a:solidFill>
                <a:latin typeface="Century Gothic"/>
                <a:ea typeface="Arial" pitchFamily="84" charset="0"/>
                <a:cs typeface="Century Gothic"/>
              </a:rPr>
              <a:t>EpiVax,Inc., Providence, RI. </a:t>
            </a:r>
          </a:p>
          <a:p>
            <a:pPr algn="ctr" defTabSz="6653943"/>
            <a:r>
              <a:rPr lang="en-US" sz="2800" dirty="0" smtClean="0">
                <a:solidFill>
                  <a:schemeClr val="bg1"/>
                </a:solidFill>
                <a:latin typeface="Century Gothic"/>
                <a:ea typeface="Arial" pitchFamily="84" charset="0"/>
                <a:cs typeface="Century Gothic"/>
              </a:rPr>
              <a:t>Correspondence</a:t>
            </a:r>
            <a:r>
              <a:rPr lang="en-US" sz="2800" dirty="0">
                <a:solidFill>
                  <a:schemeClr val="bg1"/>
                </a:solidFill>
                <a:latin typeface="Century Gothic"/>
                <a:ea typeface="Arial" pitchFamily="84" charset="0"/>
                <a:cs typeface="Century Gothic"/>
              </a:rPr>
              <a:t>: </a:t>
            </a:r>
            <a:r>
              <a:rPr lang="en-US" sz="2800" dirty="0" err="1" smtClean="0">
                <a:solidFill>
                  <a:schemeClr val="bg1"/>
                </a:solidFill>
                <a:latin typeface="Century Gothic"/>
                <a:ea typeface="Arial" pitchFamily="84" charset="0"/>
                <a:cs typeface="Century Gothic"/>
              </a:rPr>
              <a:t>Dr.Annie.DeGroot@gmail.com</a:t>
            </a:r>
            <a:endParaRPr lang="en-US" sz="2800" dirty="0">
              <a:solidFill>
                <a:schemeClr val="bg1"/>
              </a:solidFill>
              <a:latin typeface="Century Gothic"/>
              <a:ea typeface="Arial" pitchFamily="84" charset="0"/>
              <a:cs typeface="Century Gothic"/>
            </a:endParaRPr>
          </a:p>
        </p:txBody>
      </p:sp>
      <p:sp>
        <p:nvSpPr>
          <p:cNvPr id="22" name="Flowchart: Manual Input 18"/>
          <p:cNvSpPr/>
          <p:nvPr/>
        </p:nvSpPr>
        <p:spPr>
          <a:xfrm>
            <a:off x="10425635" y="5008819"/>
            <a:ext cx="19548000" cy="128618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44"/>
              <a:gd name="connsiteY0" fmla="*/ 4398 h 10000"/>
              <a:gd name="connsiteX1" fmla="*/ 10044 w 10044"/>
              <a:gd name="connsiteY1" fmla="*/ 0 h 10000"/>
              <a:gd name="connsiteX2" fmla="*/ 10044 w 10044"/>
              <a:gd name="connsiteY2" fmla="*/ 10000 h 10000"/>
              <a:gd name="connsiteX3" fmla="*/ 44 w 10044"/>
              <a:gd name="connsiteY3" fmla="*/ 10000 h 10000"/>
              <a:gd name="connsiteX4" fmla="*/ 0 w 10044"/>
              <a:gd name="connsiteY4" fmla="*/ 4398 h 10000"/>
              <a:gd name="connsiteX0" fmla="*/ 0 w 10059"/>
              <a:gd name="connsiteY0" fmla="*/ 3877 h 10000"/>
              <a:gd name="connsiteX1" fmla="*/ 10059 w 10059"/>
              <a:gd name="connsiteY1" fmla="*/ 0 h 10000"/>
              <a:gd name="connsiteX2" fmla="*/ 10059 w 10059"/>
              <a:gd name="connsiteY2" fmla="*/ 10000 h 10000"/>
              <a:gd name="connsiteX3" fmla="*/ 59 w 10059"/>
              <a:gd name="connsiteY3" fmla="*/ 10000 h 10000"/>
              <a:gd name="connsiteX4" fmla="*/ 0 w 10059"/>
              <a:gd name="connsiteY4" fmla="*/ 3877 h 10000"/>
              <a:gd name="connsiteX0" fmla="*/ 5 w 10005"/>
              <a:gd name="connsiteY0" fmla="*/ 3877 h 10000"/>
              <a:gd name="connsiteX1" fmla="*/ 10005 w 10005"/>
              <a:gd name="connsiteY1" fmla="*/ 0 h 10000"/>
              <a:gd name="connsiteX2" fmla="*/ 10005 w 10005"/>
              <a:gd name="connsiteY2" fmla="*/ 10000 h 10000"/>
              <a:gd name="connsiteX3" fmla="*/ 5 w 10005"/>
              <a:gd name="connsiteY3" fmla="*/ 10000 h 10000"/>
              <a:gd name="connsiteX4" fmla="*/ 5 w 10005"/>
              <a:gd name="connsiteY4" fmla="*/ 3877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5" h="10000">
                <a:moveTo>
                  <a:pt x="5" y="3877"/>
                </a:moveTo>
                <a:lnTo>
                  <a:pt x="10005" y="0"/>
                </a:lnTo>
                <a:lnTo>
                  <a:pt x="10005" y="10000"/>
                </a:lnTo>
                <a:lnTo>
                  <a:pt x="5" y="10000"/>
                </a:lnTo>
                <a:cubicBezTo>
                  <a:pt x="-10" y="8133"/>
                  <a:pt x="20" y="5744"/>
                  <a:pt x="5" y="3877"/>
                </a:cubicBezTo>
                <a:close/>
              </a:path>
            </a:pathLst>
          </a:custGeom>
          <a:solidFill>
            <a:srgbClr val="993366">
              <a:alpha val="94902"/>
            </a:srgbClr>
          </a:solidFill>
        </p:spPr>
        <p:style>
          <a:lnRef idx="0">
            <a:schemeClr val="accent5"/>
          </a:lnRef>
          <a:fillRef idx="3">
            <a:schemeClr val="accent5"/>
          </a:fillRef>
          <a:effectRef idx="3">
            <a:schemeClr val="accent5"/>
          </a:effectRef>
          <a:fontRef idx="minor">
            <a:schemeClr val="lt1"/>
          </a:fontRef>
        </p:style>
        <p:txBody>
          <a:bodyPr lIns="129351" tIns="64676" rIns="129351" bIns="64676" anchor="ctr"/>
          <a:lstStyle/>
          <a:p>
            <a:pPr algn="ctr" defTabSz="5907979" fontAlgn="auto">
              <a:spcBef>
                <a:spcPts val="0"/>
              </a:spcBef>
              <a:spcAft>
                <a:spcPts val="0"/>
              </a:spcAft>
              <a:defRPr/>
            </a:pPr>
            <a:endParaRPr lang="en-MY" dirty="0"/>
          </a:p>
        </p:txBody>
      </p:sp>
      <p:sp>
        <p:nvSpPr>
          <p:cNvPr id="8" name="TextBox 7"/>
          <p:cNvSpPr txBox="1"/>
          <p:nvPr/>
        </p:nvSpPr>
        <p:spPr>
          <a:xfrm>
            <a:off x="18795924" y="5399088"/>
            <a:ext cx="2788685" cy="783219"/>
          </a:xfrm>
          <a:prstGeom prst="rect">
            <a:avLst/>
          </a:prstGeom>
          <a:noFill/>
        </p:spPr>
        <p:txBody>
          <a:bodyPr lIns="129351" tIns="64676" rIns="129351" bIns="64676">
            <a:spAutoFit/>
          </a:bodyPr>
          <a:lstStyle/>
          <a:p>
            <a:pPr algn="ctr" defTabSz="5907979" fontAlgn="auto">
              <a:spcBef>
                <a:spcPts val="0"/>
              </a:spcBef>
              <a:spcAft>
                <a:spcPts val="0"/>
              </a:spcAft>
              <a:defRPr/>
            </a:pPr>
            <a:r>
              <a:rPr lang="en-US" sz="4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entury Gothic"/>
                <a:ea typeface="+mn-ea"/>
                <a:cs typeface="Century Gothic"/>
              </a:rPr>
              <a:t>Results</a:t>
            </a:r>
            <a:endParaRPr lang="en-MY" sz="4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entury Gothic"/>
              <a:ea typeface="+mn-ea"/>
              <a:cs typeface="Century Gothic"/>
            </a:endParaRPr>
          </a:p>
        </p:txBody>
      </p:sp>
      <p:sp>
        <p:nvSpPr>
          <p:cNvPr id="29" name="Rectangle 28"/>
          <p:cNvSpPr/>
          <p:nvPr/>
        </p:nvSpPr>
        <p:spPr>
          <a:xfrm>
            <a:off x="423062" y="40577653"/>
            <a:ext cx="29511288" cy="1782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9351" tIns="64676" rIns="129351" bIns="64676" anchor="ctr"/>
          <a:lstStyle/>
          <a:p>
            <a:pPr algn="ctr" defTabSz="5907979" fontAlgn="auto">
              <a:spcBef>
                <a:spcPts val="0"/>
              </a:spcBef>
              <a:spcAft>
                <a:spcPts val="0"/>
              </a:spcAft>
              <a:defRPr/>
            </a:pPr>
            <a:endParaRPr lang="en-MY" dirty="0"/>
          </a:p>
        </p:txBody>
      </p:sp>
      <p:sp>
        <p:nvSpPr>
          <p:cNvPr id="30" name="Flowchart: Manual Input 18"/>
          <p:cNvSpPr/>
          <p:nvPr/>
        </p:nvSpPr>
        <p:spPr>
          <a:xfrm>
            <a:off x="368488" y="4981887"/>
            <a:ext cx="9633276" cy="128618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44"/>
              <a:gd name="connsiteY0" fmla="*/ 4398 h 10000"/>
              <a:gd name="connsiteX1" fmla="*/ 10044 w 10044"/>
              <a:gd name="connsiteY1" fmla="*/ 0 h 10000"/>
              <a:gd name="connsiteX2" fmla="*/ 10044 w 10044"/>
              <a:gd name="connsiteY2" fmla="*/ 10000 h 10000"/>
              <a:gd name="connsiteX3" fmla="*/ 44 w 10044"/>
              <a:gd name="connsiteY3" fmla="*/ 10000 h 10000"/>
              <a:gd name="connsiteX4" fmla="*/ 0 w 10044"/>
              <a:gd name="connsiteY4" fmla="*/ 4398 h 10000"/>
              <a:gd name="connsiteX0" fmla="*/ 0 w 10059"/>
              <a:gd name="connsiteY0" fmla="*/ 3877 h 10000"/>
              <a:gd name="connsiteX1" fmla="*/ 10059 w 10059"/>
              <a:gd name="connsiteY1" fmla="*/ 0 h 10000"/>
              <a:gd name="connsiteX2" fmla="*/ 10059 w 10059"/>
              <a:gd name="connsiteY2" fmla="*/ 10000 h 10000"/>
              <a:gd name="connsiteX3" fmla="*/ 59 w 10059"/>
              <a:gd name="connsiteY3" fmla="*/ 10000 h 10000"/>
              <a:gd name="connsiteX4" fmla="*/ 0 w 10059"/>
              <a:gd name="connsiteY4" fmla="*/ 3877 h 10000"/>
              <a:gd name="connsiteX0" fmla="*/ 5 w 10005"/>
              <a:gd name="connsiteY0" fmla="*/ 3877 h 10000"/>
              <a:gd name="connsiteX1" fmla="*/ 10005 w 10005"/>
              <a:gd name="connsiteY1" fmla="*/ 0 h 10000"/>
              <a:gd name="connsiteX2" fmla="*/ 10005 w 10005"/>
              <a:gd name="connsiteY2" fmla="*/ 10000 h 10000"/>
              <a:gd name="connsiteX3" fmla="*/ 5 w 10005"/>
              <a:gd name="connsiteY3" fmla="*/ 10000 h 10000"/>
              <a:gd name="connsiteX4" fmla="*/ 5 w 10005"/>
              <a:gd name="connsiteY4" fmla="*/ 3877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5" h="10000">
                <a:moveTo>
                  <a:pt x="5" y="3877"/>
                </a:moveTo>
                <a:lnTo>
                  <a:pt x="10005" y="0"/>
                </a:lnTo>
                <a:lnTo>
                  <a:pt x="10005" y="10000"/>
                </a:lnTo>
                <a:lnTo>
                  <a:pt x="5" y="10000"/>
                </a:lnTo>
                <a:cubicBezTo>
                  <a:pt x="-10" y="8133"/>
                  <a:pt x="20" y="5744"/>
                  <a:pt x="5" y="3877"/>
                </a:cubicBezTo>
                <a:close/>
              </a:path>
            </a:pathLst>
          </a:custGeom>
          <a:solidFill>
            <a:srgbClr val="993366">
              <a:alpha val="94902"/>
            </a:srgbClr>
          </a:solidFill>
        </p:spPr>
        <p:style>
          <a:lnRef idx="0">
            <a:schemeClr val="accent5"/>
          </a:lnRef>
          <a:fillRef idx="3">
            <a:schemeClr val="accent5"/>
          </a:fillRef>
          <a:effectRef idx="3">
            <a:schemeClr val="accent5"/>
          </a:effectRef>
          <a:fontRef idx="minor">
            <a:schemeClr val="lt1"/>
          </a:fontRef>
        </p:style>
        <p:txBody>
          <a:bodyPr lIns="129351" tIns="64676" rIns="129351" bIns="64676" anchor="ctr"/>
          <a:lstStyle/>
          <a:p>
            <a:pPr algn="ctr" defTabSz="5907979" fontAlgn="auto">
              <a:spcBef>
                <a:spcPts val="0"/>
              </a:spcBef>
              <a:spcAft>
                <a:spcPts val="0"/>
              </a:spcAft>
              <a:defRPr/>
            </a:pPr>
            <a:endParaRPr lang="en-MY" dirty="0"/>
          </a:p>
        </p:txBody>
      </p:sp>
      <p:sp>
        <p:nvSpPr>
          <p:cNvPr id="31" name="Flowchart: Manual Input 18"/>
          <p:cNvSpPr/>
          <p:nvPr/>
        </p:nvSpPr>
        <p:spPr>
          <a:xfrm>
            <a:off x="384745" y="39933226"/>
            <a:ext cx="29587920" cy="128618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44"/>
              <a:gd name="connsiteY0" fmla="*/ 4398 h 10000"/>
              <a:gd name="connsiteX1" fmla="*/ 10044 w 10044"/>
              <a:gd name="connsiteY1" fmla="*/ 0 h 10000"/>
              <a:gd name="connsiteX2" fmla="*/ 10044 w 10044"/>
              <a:gd name="connsiteY2" fmla="*/ 10000 h 10000"/>
              <a:gd name="connsiteX3" fmla="*/ 44 w 10044"/>
              <a:gd name="connsiteY3" fmla="*/ 10000 h 10000"/>
              <a:gd name="connsiteX4" fmla="*/ 0 w 10044"/>
              <a:gd name="connsiteY4" fmla="*/ 4398 h 10000"/>
              <a:gd name="connsiteX0" fmla="*/ 0 w 10059"/>
              <a:gd name="connsiteY0" fmla="*/ 3877 h 10000"/>
              <a:gd name="connsiteX1" fmla="*/ 10059 w 10059"/>
              <a:gd name="connsiteY1" fmla="*/ 0 h 10000"/>
              <a:gd name="connsiteX2" fmla="*/ 10059 w 10059"/>
              <a:gd name="connsiteY2" fmla="*/ 10000 h 10000"/>
              <a:gd name="connsiteX3" fmla="*/ 59 w 10059"/>
              <a:gd name="connsiteY3" fmla="*/ 10000 h 10000"/>
              <a:gd name="connsiteX4" fmla="*/ 0 w 10059"/>
              <a:gd name="connsiteY4" fmla="*/ 3877 h 10000"/>
              <a:gd name="connsiteX0" fmla="*/ 5 w 10005"/>
              <a:gd name="connsiteY0" fmla="*/ 3877 h 10000"/>
              <a:gd name="connsiteX1" fmla="*/ 10005 w 10005"/>
              <a:gd name="connsiteY1" fmla="*/ 0 h 10000"/>
              <a:gd name="connsiteX2" fmla="*/ 10005 w 10005"/>
              <a:gd name="connsiteY2" fmla="*/ 10000 h 10000"/>
              <a:gd name="connsiteX3" fmla="*/ 5 w 10005"/>
              <a:gd name="connsiteY3" fmla="*/ 10000 h 10000"/>
              <a:gd name="connsiteX4" fmla="*/ 5 w 10005"/>
              <a:gd name="connsiteY4" fmla="*/ 3877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5" h="10000">
                <a:moveTo>
                  <a:pt x="5" y="3877"/>
                </a:moveTo>
                <a:lnTo>
                  <a:pt x="10005" y="0"/>
                </a:lnTo>
                <a:lnTo>
                  <a:pt x="10005" y="10000"/>
                </a:lnTo>
                <a:lnTo>
                  <a:pt x="5" y="10000"/>
                </a:lnTo>
                <a:cubicBezTo>
                  <a:pt x="-10" y="8133"/>
                  <a:pt x="20" y="5744"/>
                  <a:pt x="5" y="3877"/>
                </a:cubicBezTo>
                <a:close/>
              </a:path>
            </a:pathLst>
          </a:custGeom>
          <a:solidFill>
            <a:srgbClr val="993366">
              <a:alpha val="94902"/>
            </a:srgbClr>
          </a:solidFill>
        </p:spPr>
        <p:style>
          <a:lnRef idx="0">
            <a:schemeClr val="accent5"/>
          </a:lnRef>
          <a:fillRef idx="3">
            <a:schemeClr val="accent5"/>
          </a:fillRef>
          <a:effectRef idx="3">
            <a:schemeClr val="accent5"/>
          </a:effectRef>
          <a:fontRef idx="minor">
            <a:schemeClr val="lt1"/>
          </a:fontRef>
        </p:style>
        <p:txBody>
          <a:bodyPr lIns="129351" tIns="64676" rIns="129351" bIns="64676" anchor="ctr"/>
          <a:lstStyle/>
          <a:p>
            <a:pPr algn="ctr" defTabSz="5907979" fontAlgn="auto">
              <a:spcBef>
                <a:spcPts val="0"/>
              </a:spcBef>
              <a:spcAft>
                <a:spcPts val="0"/>
              </a:spcAft>
              <a:defRPr/>
            </a:pPr>
            <a:endParaRPr lang="en-MY" dirty="0"/>
          </a:p>
        </p:txBody>
      </p:sp>
      <p:sp>
        <p:nvSpPr>
          <p:cNvPr id="32" name="Flowchart: Manual Input 18"/>
          <p:cNvSpPr/>
          <p:nvPr/>
        </p:nvSpPr>
        <p:spPr>
          <a:xfrm>
            <a:off x="368488" y="25220686"/>
            <a:ext cx="9633276" cy="128618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44"/>
              <a:gd name="connsiteY0" fmla="*/ 4398 h 10000"/>
              <a:gd name="connsiteX1" fmla="*/ 10044 w 10044"/>
              <a:gd name="connsiteY1" fmla="*/ 0 h 10000"/>
              <a:gd name="connsiteX2" fmla="*/ 10044 w 10044"/>
              <a:gd name="connsiteY2" fmla="*/ 10000 h 10000"/>
              <a:gd name="connsiteX3" fmla="*/ 44 w 10044"/>
              <a:gd name="connsiteY3" fmla="*/ 10000 h 10000"/>
              <a:gd name="connsiteX4" fmla="*/ 0 w 10044"/>
              <a:gd name="connsiteY4" fmla="*/ 4398 h 10000"/>
              <a:gd name="connsiteX0" fmla="*/ 0 w 10059"/>
              <a:gd name="connsiteY0" fmla="*/ 3877 h 10000"/>
              <a:gd name="connsiteX1" fmla="*/ 10059 w 10059"/>
              <a:gd name="connsiteY1" fmla="*/ 0 h 10000"/>
              <a:gd name="connsiteX2" fmla="*/ 10059 w 10059"/>
              <a:gd name="connsiteY2" fmla="*/ 10000 h 10000"/>
              <a:gd name="connsiteX3" fmla="*/ 59 w 10059"/>
              <a:gd name="connsiteY3" fmla="*/ 10000 h 10000"/>
              <a:gd name="connsiteX4" fmla="*/ 0 w 10059"/>
              <a:gd name="connsiteY4" fmla="*/ 3877 h 10000"/>
              <a:gd name="connsiteX0" fmla="*/ 5 w 10005"/>
              <a:gd name="connsiteY0" fmla="*/ 3877 h 10000"/>
              <a:gd name="connsiteX1" fmla="*/ 10005 w 10005"/>
              <a:gd name="connsiteY1" fmla="*/ 0 h 10000"/>
              <a:gd name="connsiteX2" fmla="*/ 10005 w 10005"/>
              <a:gd name="connsiteY2" fmla="*/ 10000 h 10000"/>
              <a:gd name="connsiteX3" fmla="*/ 5 w 10005"/>
              <a:gd name="connsiteY3" fmla="*/ 10000 h 10000"/>
              <a:gd name="connsiteX4" fmla="*/ 5 w 10005"/>
              <a:gd name="connsiteY4" fmla="*/ 3877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5" h="10000">
                <a:moveTo>
                  <a:pt x="5" y="3877"/>
                </a:moveTo>
                <a:lnTo>
                  <a:pt x="10005" y="0"/>
                </a:lnTo>
                <a:lnTo>
                  <a:pt x="10005" y="10000"/>
                </a:lnTo>
                <a:lnTo>
                  <a:pt x="5" y="10000"/>
                </a:lnTo>
                <a:cubicBezTo>
                  <a:pt x="-10" y="8133"/>
                  <a:pt x="20" y="5744"/>
                  <a:pt x="5" y="3877"/>
                </a:cubicBezTo>
                <a:close/>
              </a:path>
            </a:pathLst>
          </a:custGeom>
          <a:solidFill>
            <a:srgbClr val="993366">
              <a:alpha val="94902"/>
            </a:srgbClr>
          </a:solidFill>
        </p:spPr>
        <p:style>
          <a:lnRef idx="0">
            <a:schemeClr val="accent5"/>
          </a:lnRef>
          <a:fillRef idx="3">
            <a:schemeClr val="accent5"/>
          </a:fillRef>
          <a:effectRef idx="3">
            <a:schemeClr val="accent5"/>
          </a:effectRef>
          <a:fontRef idx="minor">
            <a:schemeClr val="lt1"/>
          </a:fontRef>
        </p:style>
        <p:txBody>
          <a:bodyPr lIns="129351" tIns="64676" rIns="129351" bIns="64676" anchor="ctr"/>
          <a:lstStyle/>
          <a:p>
            <a:pPr algn="ctr" defTabSz="5907979" fontAlgn="auto">
              <a:spcBef>
                <a:spcPts val="0"/>
              </a:spcBef>
              <a:spcAft>
                <a:spcPts val="0"/>
              </a:spcAft>
              <a:defRPr/>
            </a:pPr>
            <a:endParaRPr lang="en-MY" dirty="0"/>
          </a:p>
        </p:txBody>
      </p:sp>
      <p:sp>
        <p:nvSpPr>
          <p:cNvPr id="33" name="TextBox 32"/>
          <p:cNvSpPr txBox="1"/>
          <p:nvPr/>
        </p:nvSpPr>
        <p:spPr>
          <a:xfrm>
            <a:off x="3765301" y="5399088"/>
            <a:ext cx="2788685" cy="783219"/>
          </a:xfrm>
          <a:prstGeom prst="rect">
            <a:avLst/>
          </a:prstGeom>
          <a:noFill/>
        </p:spPr>
        <p:txBody>
          <a:bodyPr lIns="129351" tIns="64676" rIns="129351" bIns="64676">
            <a:spAutoFit/>
          </a:bodyPr>
          <a:lstStyle/>
          <a:p>
            <a:pPr algn="ctr" defTabSz="5907979" fontAlgn="auto">
              <a:spcBef>
                <a:spcPts val="0"/>
              </a:spcBef>
              <a:spcAft>
                <a:spcPts val="0"/>
              </a:spcAft>
              <a:defRPr/>
            </a:pPr>
            <a:r>
              <a:rPr lang="en-US" sz="4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entury Gothic"/>
                <a:ea typeface="+mn-ea"/>
                <a:cs typeface="Century Gothic"/>
              </a:rPr>
              <a:t>Abstract</a:t>
            </a:r>
            <a:endParaRPr lang="en-MY" sz="4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entury Gothic"/>
              <a:ea typeface="+mn-ea"/>
              <a:cs typeface="Century Gothic"/>
            </a:endParaRPr>
          </a:p>
        </p:txBody>
      </p:sp>
      <p:sp>
        <p:nvSpPr>
          <p:cNvPr id="34" name="TextBox 33"/>
          <p:cNvSpPr txBox="1"/>
          <p:nvPr/>
        </p:nvSpPr>
        <p:spPr>
          <a:xfrm>
            <a:off x="3324528" y="25472171"/>
            <a:ext cx="3670227" cy="783219"/>
          </a:xfrm>
          <a:prstGeom prst="rect">
            <a:avLst/>
          </a:prstGeom>
          <a:noFill/>
        </p:spPr>
        <p:txBody>
          <a:bodyPr lIns="129351" tIns="64676" rIns="129351" bIns="64676">
            <a:spAutoFit/>
          </a:bodyPr>
          <a:lstStyle/>
          <a:p>
            <a:pPr algn="ctr" defTabSz="5907979" fontAlgn="auto">
              <a:spcBef>
                <a:spcPts val="0"/>
              </a:spcBef>
              <a:spcAft>
                <a:spcPts val="0"/>
              </a:spcAft>
              <a:defRPr/>
            </a:pPr>
            <a:r>
              <a:rPr lang="en-US" sz="4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Methodology</a:t>
            </a:r>
            <a:endParaRPr lang="en-MY" sz="4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35" name="TextBox 34"/>
          <p:cNvSpPr txBox="1"/>
          <p:nvPr/>
        </p:nvSpPr>
        <p:spPr>
          <a:xfrm>
            <a:off x="13339433" y="40347041"/>
            <a:ext cx="3670227" cy="783219"/>
          </a:xfrm>
          <a:prstGeom prst="rect">
            <a:avLst/>
          </a:prstGeom>
          <a:noFill/>
        </p:spPr>
        <p:txBody>
          <a:bodyPr lIns="129351" tIns="64676" rIns="129351" bIns="64676">
            <a:spAutoFit/>
          </a:bodyPr>
          <a:lstStyle/>
          <a:p>
            <a:pPr algn="ctr" defTabSz="5907979" fontAlgn="auto">
              <a:spcBef>
                <a:spcPts val="0"/>
              </a:spcBef>
              <a:spcAft>
                <a:spcPts val="0"/>
              </a:spcAft>
              <a:defRPr/>
            </a:pPr>
            <a:r>
              <a:rPr lang="en-US" sz="4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entury Gothic"/>
                <a:ea typeface="+mn-ea"/>
                <a:cs typeface="Century Gothic"/>
              </a:rPr>
              <a:t>References</a:t>
            </a:r>
            <a:endParaRPr lang="en-MY" sz="4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entury Gothic"/>
              <a:ea typeface="+mn-ea"/>
              <a:cs typeface="Century Gothic"/>
            </a:endParaRPr>
          </a:p>
        </p:txBody>
      </p:sp>
      <p:sp>
        <p:nvSpPr>
          <p:cNvPr id="14410" name="Rectangle 37"/>
          <p:cNvSpPr>
            <a:spLocks noChangeArrowheads="1"/>
          </p:cNvSpPr>
          <p:nvPr/>
        </p:nvSpPr>
        <p:spPr bwMode="auto">
          <a:xfrm>
            <a:off x="4237753" y="26641863"/>
            <a:ext cx="2018120" cy="607669"/>
          </a:xfrm>
          <a:prstGeom prst="rect">
            <a:avLst/>
          </a:prstGeom>
          <a:noFill/>
          <a:ln w="9525">
            <a:noFill/>
            <a:miter lim="800000"/>
            <a:headEnd/>
            <a:tailEnd/>
          </a:ln>
        </p:spPr>
        <p:txBody>
          <a:bodyPr wrap="none" lIns="129351" tIns="64676" rIns="129351" bIns="64676">
            <a:prstTxWarp prst="textNoShape">
              <a:avLst/>
            </a:prstTxWarp>
            <a:spAutoFit/>
          </a:bodyPr>
          <a:lstStyle/>
          <a:p>
            <a:r>
              <a:rPr lang="en-US" sz="3100" b="1" dirty="0">
                <a:latin typeface="Century Gothic"/>
                <a:cs typeface="Century Gothic"/>
              </a:rPr>
              <a:t>Workflow</a:t>
            </a:r>
          </a:p>
        </p:txBody>
      </p:sp>
      <p:sp>
        <p:nvSpPr>
          <p:cNvPr id="14412" name="TextBox 39"/>
          <p:cNvSpPr txBox="1">
            <a:spLocks noChangeArrowheads="1"/>
          </p:cNvSpPr>
          <p:nvPr/>
        </p:nvSpPr>
        <p:spPr bwMode="auto">
          <a:xfrm>
            <a:off x="357373" y="6481033"/>
            <a:ext cx="9536663" cy="18372148"/>
          </a:xfrm>
          <a:prstGeom prst="rect">
            <a:avLst/>
          </a:prstGeom>
          <a:noFill/>
          <a:ln w="9525">
            <a:noFill/>
            <a:miter lim="800000"/>
            <a:headEnd/>
            <a:tailEnd/>
          </a:ln>
        </p:spPr>
        <p:txBody>
          <a:bodyPr lIns="129351" tIns="64676" rIns="129351" bIns="64676">
            <a:prstTxWarp prst="textNoShape">
              <a:avLst/>
            </a:prstTxWarp>
            <a:spAutoFit/>
          </a:bodyPr>
          <a:lstStyle/>
          <a:p>
            <a:pPr algn="just">
              <a:spcAft>
                <a:spcPts val="1415"/>
              </a:spcAft>
            </a:pPr>
            <a:r>
              <a:rPr lang="en-US" sz="2500" b="1" dirty="0">
                <a:solidFill>
                  <a:srgbClr val="000000"/>
                </a:solidFill>
                <a:latin typeface="Century Gothic"/>
                <a:cs typeface="Century Gothic"/>
              </a:rPr>
              <a:t>Background: </a:t>
            </a:r>
            <a:r>
              <a:rPr lang="en-US" sz="2500" dirty="0" smtClean="0">
                <a:solidFill>
                  <a:srgbClr val="000000"/>
                </a:solidFill>
                <a:latin typeface="Century Gothic"/>
                <a:cs typeface="Century Gothic"/>
              </a:rPr>
              <a:t>Predicting vaccine efficacy against emerging or circulating pathogen strains is a significant problem in human as well as animal vaccine design. T cell epitope cross-conservation may play an important role in cross-strain vaccine </a:t>
            </a:r>
            <a:r>
              <a:rPr lang="en-US" sz="2500" dirty="0" smtClean="0">
                <a:solidFill>
                  <a:srgbClr val="000000"/>
                </a:solidFill>
                <a:latin typeface="Century Gothic"/>
                <a:cs typeface="Century Gothic"/>
              </a:rPr>
              <a:t>efficacy [1]. </a:t>
            </a:r>
            <a:r>
              <a:rPr lang="en-US" sz="2500" dirty="0" smtClean="0">
                <a:solidFill>
                  <a:srgbClr val="000000"/>
                </a:solidFill>
                <a:latin typeface="Century Gothic"/>
                <a:cs typeface="Century Gothic"/>
              </a:rPr>
              <a:t>In order to evaluate vaccine efficacy, animal has to be challenged with a virus strain so that it can trigger the test vaccine to confer protective immune responses. To define the criteria in selection for a challenge strain, it has to obtain maximum coverage in term of epitopes identity as well as epitope content, using previously published swine DNA vaccine as the reference. In this study, we aim to shortlist H1N1 influenza A virus (IAV) sequences and identify candidates for the challenge strain.</a:t>
            </a:r>
            <a:endParaRPr lang="en-US" sz="2500" dirty="0" smtClean="0">
              <a:solidFill>
                <a:srgbClr val="000000"/>
              </a:solidFill>
              <a:latin typeface="Century Gothic"/>
              <a:cs typeface="Century Gothic"/>
            </a:endParaRPr>
          </a:p>
          <a:p>
            <a:pPr algn="just">
              <a:spcAft>
                <a:spcPts val="1415"/>
              </a:spcAft>
            </a:pPr>
            <a:r>
              <a:rPr lang="en-US" sz="2500" b="1" dirty="0" smtClean="0">
                <a:solidFill>
                  <a:srgbClr val="000000"/>
                </a:solidFill>
                <a:latin typeface="Century Gothic"/>
                <a:cs typeface="Century Gothic"/>
              </a:rPr>
              <a:t>Methodology: </a:t>
            </a:r>
            <a:r>
              <a:rPr lang="en-US" sz="2500" dirty="0" smtClean="0">
                <a:solidFill>
                  <a:srgbClr val="000000"/>
                </a:solidFill>
                <a:latin typeface="Century Gothic"/>
                <a:cs typeface="Century Gothic"/>
              </a:rPr>
              <a:t>There are two approaches to achieving the goal: 1.) by comparing T cell epitope content using Epitope Content Comparison (</a:t>
            </a:r>
            <a:r>
              <a:rPr lang="en-US" sz="2500" dirty="0" err="1" smtClean="0">
                <a:solidFill>
                  <a:srgbClr val="000000"/>
                </a:solidFill>
                <a:latin typeface="Century Gothic"/>
                <a:cs typeface="Century Gothic"/>
              </a:rPr>
              <a:t>EpiCC</a:t>
            </a:r>
            <a:r>
              <a:rPr lang="en-US" sz="2500" dirty="0" smtClean="0">
                <a:solidFill>
                  <a:srgbClr val="000000"/>
                </a:solidFill>
                <a:latin typeface="Century Gothic"/>
                <a:cs typeface="Century Gothic"/>
              </a:rPr>
              <a:t>); 2.) by screening based on epitope scored matrices, </a:t>
            </a:r>
            <a:r>
              <a:rPr lang="en-US" sz="2500" dirty="0" err="1" smtClean="0">
                <a:solidFill>
                  <a:srgbClr val="000000"/>
                </a:solidFill>
                <a:latin typeface="Century Gothic"/>
                <a:cs typeface="Century Gothic"/>
              </a:rPr>
              <a:t>JanusMatrix</a:t>
            </a:r>
            <a:r>
              <a:rPr lang="en-US" sz="2500" dirty="0" smtClean="0">
                <a:solidFill>
                  <a:srgbClr val="000000"/>
                </a:solidFill>
                <a:latin typeface="Century Gothic"/>
                <a:cs typeface="Century Gothic"/>
              </a:rPr>
              <a:t> (JMX) to find exact epitope sequence match. A brief explanation about these web-based </a:t>
            </a:r>
            <a:r>
              <a:rPr lang="en-US" sz="2500" dirty="0" err="1" smtClean="0">
                <a:solidFill>
                  <a:srgbClr val="000000"/>
                </a:solidFill>
                <a:latin typeface="Century Gothic"/>
                <a:cs typeface="Century Gothic"/>
              </a:rPr>
              <a:t>immunoinformatics</a:t>
            </a:r>
            <a:r>
              <a:rPr lang="en-US" sz="2500" dirty="0" smtClean="0">
                <a:solidFill>
                  <a:srgbClr val="000000"/>
                </a:solidFill>
                <a:latin typeface="Century Gothic"/>
                <a:cs typeface="Century Gothic"/>
              </a:rPr>
              <a:t> tools. </a:t>
            </a:r>
            <a:r>
              <a:rPr lang="en-US" sz="2500" dirty="0" err="1" smtClean="0">
                <a:solidFill>
                  <a:srgbClr val="000000"/>
                </a:solidFill>
                <a:latin typeface="Century Gothic"/>
                <a:cs typeface="Century Gothic"/>
              </a:rPr>
              <a:t>EpiCC</a:t>
            </a:r>
            <a:r>
              <a:rPr lang="en-US" sz="2500" dirty="0" smtClean="0">
                <a:solidFill>
                  <a:srgbClr val="000000"/>
                </a:solidFill>
                <a:latin typeface="Century Gothic"/>
                <a:cs typeface="Century Gothic"/>
              </a:rPr>
              <a:t> facilitates pairwise comparison of protein sequences based on immunological property, i.e. T cell epitope content, rather than sequence identity, and evaluated its ability to classify swine IAV strain relatedness to estimate cross-protective potential of a vaccine strain [1]. On the other hand</a:t>
            </a:r>
            <a:r>
              <a:rPr lang="en-US" sz="2500" dirty="0" smtClean="0">
                <a:solidFill>
                  <a:srgbClr val="000000"/>
                </a:solidFill>
                <a:latin typeface="Century Gothic"/>
                <a:cs typeface="Century Gothic"/>
              </a:rPr>
              <a:t>, JMX incorporated </a:t>
            </a:r>
            <a:r>
              <a:rPr lang="en-US" sz="2500" dirty="0">
                <a:solidFill>
                  <a:srgbClr val="000000"/>
                </a:solidFill>
                <a:latin typeface="Century Gothic"/>
                <a:cs typeface="Century Gothic"/>
              </a:rPr>
              <a:t>a well-established method for </a:t>
            </a:r>
            <a:r>
              <a:rPr lang="en-US" sz="2500" dirty="0" smtClean="0">
                <a:solidFill>
                  <a:srgbClr val="000000"/>
                </a:solidFill>
                <a:latin typeface="Century Gothic"/>
                <a:cs typeface="Century Gothic"/>
              </a:rPr>
              <a:t>MHC (</a:t>
            </a:r>
            <a:r>
              <a:rPr lang="en-US" sz="2500" dirty="0">
                <a:solidFill>
                  <a:srgbClr val="000000"/>
                </a:solidFill>
                <a:latin typeface="Century Gothic"/>
                <a:cs typeface="Century Gothic"/>
              </a:rPr>
              <a:t>major histocompatibility complex</a:t>
            </a:r>
            <a:r>
              <a:rPr lang="en-US" sz="2500" dirty="0" smtClean="0">
                <a:solidFill>
                  <a:srgbClr val="000000"/>
                </a:solidFill>
                <a:latin typeface="Century Gothic"/>
                <a:cs typeface="Century Gothic"/>
              </a:rPr>
              <a:t>), in this case, will be swine leukocyte antigen (SLA) </a:t>
            </a:r>
            <a:r>
              <a:rPr lang="en-US" sz="2500" dirty="0">
                <a:solidFill>
                  <a:srgbClr val="000000"/>
                </a:solidFill>
                <a:latin typeface="Century Gothic"/>
                <a:cs typeface="Century Gothic"/>
              </a:rPr>
              <a:t>binding prediction, with a novel assessment of the potential for T cell receptor (TCR) binding based </a:t>
            </a:r>
            <a:r>
              <a:rPr lang="en-US" sz="2500" dirty="0" smtClean="0">
                <a:solidFill>
                  <a:srgbClr val="000000"/>
                </a:solidFill>
                <a:latin typeface="Century Gothic"/>
                <a:cs typeface="Century Gothic"/>
              </a:rPr>
              <a:t>on similarity </a:t>
            </a:r>
            <a:r>
              <a:rPr lang="en-US" sz="2500" dirty="0">
                <a:solidFill>
                  <a:srgbClr val="000000"/>
                </a:solidFill>
                <a:latin typeface="Century Gothic"/>
                <a:cs typeface="Century Gothic"/>
              </a:rPr>
              <a:t>with </a:t>
            </a:r>
            <a:r>
              <a:rPr lang="en-US" sz="2500" dirty="0" smtClean="0">
                <a:solidFill>
                  <a:srgbClr val="000000"/>
                </a:solidFill>
                <a:latin typeface="Century Gothic"/>
                <a:cs typeface="Century Gothic"/>
              </a:rPr>
              <a:t>self [2]. In this case, we are looking for identical epitope sequences compared to swine DNA vaccine. </a:t>
            </a:r>
            <a:r>
              <a:rPr lang="en-US" sz="2500" dirty="0" err="1" smtClean="0">
                <a:solidFill>
                  <a:srgbClr val="000000"/>
                </a:solidFill>
                <a:latin typeface="Century Gothic"/>
                <a:cs typeface="Century Gothic"/>
              </a:rPr>
              <a:t>EpiCC</a:t>
            </a:r>
            <a:r>
              <a:rPr lang="en-US" sz="2500" dirty="0" smtClean="0">
                <a:solidFill>
                  <a:srgbClr val="000000"/>
                </a:solidFill>
                <a:latin typeface="Century Gothic"/>
                <a:cs typeface="Century Gothic"/>
              </a:rPr>
              <a:t> will only be able to compute how much relatedness (</a:t>
            </a:r>
            <a:r>
              <a:rPr lang="en-US" sz="2500" dirty="0" err="1" smtClean="0">
                <a:solidFill>
                  <a:srgbClr val="000000"/>
                </a:solidFill>
                <a:latin typeface="Century Gothic"/>
                <a:cs typeface="Century Gothic"/>
              </a:rPr>
              <a:t>EpiCC</a:t>
            </a:r>
            <a:r>
              <a:rPr lang="en-US" sz="2500" dirty="0" smtClean="0">
                <a:solidFill>
                  <a:srgbClr val="000000"/>
                </a:solidFill>
                <a:latin typeface="Century Gothic"/>
                <a:cs typeface="Century Gothic"/>
              </a:rPr>
              <a:t> score) in terms of epitope content but not be able to present what are the epitope sequences, and JMX does.</a:t>
            </a:r>
            <a:endParaRPr lang="en-US" sz="2500" b="1" dirty="0">
              <a:solidFill>
                <a:srgbClr val="000000"/>
              </a:solidFill>
              <a:latin typeface="Century Gothic"/>
              <a:cs typeface="Century Gothic"/>
            </a:endParaRPr>
          </a:p>
          <a:p>
            <a:pPr algn="just">
              <a:spcAft>
                <a:spcPts val="1415"/>
              </a:spcAft>
            </a:pPr>
            <a:r>
              <a:rPr lang="en-US" sz="2500" b="1" dirty="0" smtClean="0">
                <a:solidFill>
                  <a:srgbClr val="000000"/>
                </a:solidFill>
                <a:latin typeface="Century Gothic"/>
                <a:cs typeface="Century Gothic"/>
              </a:rPr>
              <a:t>Results: </a:t>
            </a:r>
            <a:r>
              <a:rPr lang="en-US" sz="2500" dirty="0" smtClean="0">
                <a:solidFill>
                  <a:srgbClr val="000000"/>
                </a:solidFill>
                <a:latin typeface="Century Gothic"/>
                <a:cs typeface="Century Gothic"/>
              </a:rPr>
              <a:t>Analyses were carried on both SLA Class I and Class II via two approaches respectively and final results from both means were combined to obtain shortlisted candidates for challenge strain. </a:t>
            </a:r>
            <a:endParaRPr lang="en-US" sz="2500" dirty="0">
              <a:solidFill>
                <a:srgbClr val="000000"/>
              </a:solidFill>
              <a:latin typeface="Century Gothic"/>
              <a:cs typeface="Century Gothic"/>
            </a:endParaRPr>
          </a:p>
          <a:p>
            <a:pPr algn="just">
              <a:spcAft>
                <a:spcPts val="1415"/>
              </a:spcAft>
            </a:pPr>
            <a:r>
              <a:rPr lang="en-US" sz="2500" b="1" dirty="0">
                <a:solidFill>
                  <a:srgbClr val="000000"/>
                </a:solidFill>
                <a:latin typeface="Century Gothic"/>
                <a:cs typeface="Century Gothic"/>
              </a:rPr>
              <a:t>Conclusion: </a:t>
            </a:r>
            <a:r>
              <a:rPr lang="en-US" sz="2500" dirty="0" smtClean="0">
                <a:solidFill>
                  <a:srgbClr val="000000"/>
                </a:solidFill>
                <a:latin typeface="Century Gothic"/>
                <a:cs typeface="Century Gothic"/>
              </a:rPr>
              <a:t>A total of 6 </a:t>
            </a:r>
            <a:r>
              <a:rPr lang="en-US" sz="2500" dirty="0">
                <a:solidFill>
                  <a:srgbClr val="000000"/>
                </a:solidFill>
                <a:latin typeface="Century Gothic"/>
                <a:cs typeface="Century Gothic"/>
              </a:rPr>
              <a:t>shortlisted </a:t>
            </a:r>
            <a:r>
              <a:rPr lang="en-US" sz="2500" dirty="0" smtClean="0">
                <a:solidFill>
                  <a:srgbClr val="000000"/>
                </a:solidFill>
                <a:latin typeface="Century Gothic"/>
                <a:cs typeface="Century Gothic"/>
              </a:rPr>
              <a:t>candidates </a:t>
            </a:r>
            <a:r>
              <a:rPr lang="en-US" sz="2500" i="1" dirty="0" smtClean="0">
                <a:solidFill>
                  <a:srgbClr val="000000"/>
                </a:solidFill>
                <a:latin typeface="Century Gothic"/>
                <a:cs typeface="Century Gothic"/>
              </a:rPr>
              <a:t>(A/SWINE/KANSAS/A01378027/2017</a:t>
            </a:r>
            <a:r>
              <a:rPr lang="en-US" sz="2500" i="1" dirty="0">
                <a:solidFill>
                  <a:srgbClr val="000000"/>
                </a:solidFill>
                <a:latin typeface="Century Gothic"/>
                <a:cs typeface="Century Gothic"/>
              </a:rPr>
              <a:t>, </a:t>
            </a:r>
            <a:r>
              <a:rPr lang="en-US" sz="2500" i="1" dirty="0" smtClean="0">
                <a:solidFill>
                  <a:srgbClr val="000000"/>
                </a:solidFill>
                <a:latin typeface="Century Gothic"/>
                <a:cs typeface="Century Gothic"/>
              </a:rPr>
              <a:t> A_SWINE/IOWA/A02215038/2017, A/SWINE/IOWA/A01104104/2017</a:t>
            </a:r>
            <a:r>
              <a:rPr lang="en-US" sz="2500" i="1" dirty="0">
                <a:solidFill>
                  <a:srgbClr val="000000"/>
                </a:solidFill>
                <a:latin typeface="Century Gothic"/>
                <a:cs typeface="Century Gothic"/>
              </a:rPr>
              <a:t>, </a:t>
            </a:r>
            <a:r>
              <a:rPr lang="en-US" sz="2500" i="1" dirty="0" smtClean="0">
                <a:solidFill>
                  <a:srgbClr val="000000"/>
                </a:solidFill>
                <a:latin typeface="Century Gothic"/>
                <a:cs typeface="Century Gothic"/>
              </a:rPr>
              <a:t> A/SWINE/IOWA/A01672518/2017</a:t>
            </a:r>
            <a:r>
              <a:rPr lang="en-US" sz="2500" i="1" dirty="0">
                <a:solidFill>
                  <a:srgbClr val="000000"/>
                </a:solidFill>
                <a:latin typeface="Century Gothic"/>
                <a:cs typeface="Century Gothic"/>
              </a:rPr>
              <a:t>, </a:t>
            </a:r>
            <a:r>
              <a:rPr lang="en-US" sz="2500" i="1" dirty="0" smtClean="0">
                <a:solidFill>
                  <a:srgbClr val="000000"/>
                </a:solidFill>
                <a:latin typeface="Century Gothic"/>
                <a:cs typeface="Century Gothic"/>
              </a:rPr>
              <a:t>A/SWINE/IOWA/A02215202/2017</a:t>
            </a:r>
            <a:r>
              <a:rPr lang="en-US" sz="2500" i="1" dirty="0">
                <a:solidFill>
                  <a:srgbClr val="000000"/>
                </a:solidFill>
                <a:latin typeface="Century Gothic"/>
                <a:cs typeface="Century Gothic"/>
              </a:rPr>
              <a:t>, </a:t>
            </a:r>
            <a:r>
              <a:rPr lang="en-US" sz="2500" i="1" dirty="0" smtClean="0">
                <a:solidFill>
                  <a:srgbClr val="000000"/>
                </a:solidFill>
                <a:latin typeface="Century Gothic"/>
                <a:cs typeface="Century Gothic"/>
              </a:rPr>
              <a:t>A/SWINE/NEBRASKA/A02216645/2017)</a:t>
            </a:r>
            <a:r>
              <a:rPr lang="en-US" sz="2500" dirty="0" smtClean="0">
                <a:solidFill>
                  <a:srgbClr val="000000"/>
                </a:solidFill>
                <a:latin typeface="Century Gothic"/>
                <a:cs typeface="Century Gothic"/>
              </a:rPr>
              <a:t> being identified. 4 of them were from IOWA and other two were Kansas and Nebraska. These strains </a:t>
            </a:r>
            <a:r>
              <a:rPr lang="en-US" sz="2500" dirty="0" smtClean="0">
                <a:solidFill>
                  <a:srgbClr val="000000"/>
                </a:solidFill>
                <a:latin typeface="Century Gothic"/>
                <a:cs typeface="Century Gothic"/>
              </a:rPr>
              <a:t>can potentially be </a:t>
            </a:r>
            <a:r>
              <a:rPr lang="en-US" sz="2500" dirty="0" smtClean="0">
                <a:solidFill>
                  <a:srgbClr val="000000"/>
                </a:solidFill>
                <a:latin typeface="Century Gothic"/>
                <a:cs typeface="Century Gothic"/>
              </a:rPr>
              <a:t>considered </a:t>
            </a:r>
            <a:r>
              <a:rPr lang="en-US" sz="2500" dirty="0" smtClean="0">
                <a:solidFill>
                  <a:srgbClr val="000000"/>
                </a:solidFill>
                <a:latin typeface="Century Gothic"/>
                <a:cs typeface="Century Gothic"/>
              </a:rPr>
              <a:t>as challenge strain. </a:t>
            </a:r>
            <a:endParaRPr lang="en-US" sz="2500" dirty="0">
              <a:solidFill>
                <a:srgbClr val="000000"/>
              </a:solidFill>
              <a:latin typeface="Century Gothic"/>
              <a:cs typeface="Century Gothic"/>
            </a:endParaRPr>
          </a:p>
        </p:txBody>
      </p:sp>
      <p:graphicFrame>
        <p:nvGraphicFramePr>
          <p:cNvPr id="27" name="Table 26"/>
          <p:cNvGraphicFramePr>
            <a:graphicFrameLocks noGrp="1"/>
          </p:cNvGraphicFramePr>
          <p:nvPr>
            <p:extLst>
              <p:ext uri="{D42A27DB-BD31-4B8C-83A1-F6EECF244321}">
                <p14:modId xmlns:p14="http://schemas.microsoft.com/office/powerpoint/2010/main" val="2249165740"/>
              </p:ext>
            </p:extLst>
          </p:nvPr>
        </p:nvGraphicFramePr>
        <p:xfrm>
          <a:off x="3978748" y="41481454"/>
          <a:ext cx="23042559" cy="517096"/>
        </p:xfrm>
        <a:graphic>
          <a:graphicData uri="http://schemas.openxmlformats.org/drawingml/2006/table">
            <a:tbl>
              <a:tblPr firstRow="1" bandRow="1">
                <a:tableStyleId>{073A0DAA-6AF3-43AB-8588-CEC1D06C72B9}</a:tableStyleId>
              </a:tblPr>
              <a:tblGrid>
                <a:gridCol w="7680853"/>
                <a:gridCol w="7680853"/>
                <a:gridCol w="7680853"/>
              </a:tblGrid>
              <a:tr h="517096">
                <a:tc>
                  <a:txBody>
                    <a:bodyPr/>
                    <a:lstStyle/>
                    <a:p>
                      <a:pPr marL="0" marR="0" lvl="0" indent="0" algn="l" defTabSz="4176431" rtl="0" eaLnBrk="1" fontAlgn="auto" latinLnBrk="0" hangingPunct="1">
                        <a:lnSpc>
                          <a:spcPct val="100000"/>
                        </a:lnSpc>
                        <a:spcBef>
                          <a:spcPts val="0"/>
                        </a:spcBef>
                        <a:spcAft>
                          <a:spcPts val="0"/>
                        </a:spcAft>
                        <a:buClrTx/>
                        <a:buSzTx/>
                        <a:buFont typeface="+mj-lt"/>
                        <a:buNone/>
                        <a:tabLst/>
                        <a:defRPr/>
                      </a:pPr>
                      <a:r>
                        <a:rPr kumimoji="0" lang="en-MY" sz="2500" b="0" i="0" u="none" strike="noStrike" kern="1200" cap="none" spc="0" normalizeH="0" baseline="0" noProof="0" dirty="0" smtClean="0">
                          <a:ln>
                            <a:noFill/>
                          </a:ln>
                          <a:solidFill>
                            <a:schemeClr val="tx1"/>
                          </a:solidFill>
                          <a:effectLst/>
                          <a:uLnTx/>
                          <a:uFillTx/>
                          <a:latin typeface="Century Gothic"/>
                          <a:ea typeface="+mn-ea"/>
                          <a:cs typeface="Century Gothic"/>
                        </a:rPr>
                        <a:t>1   </a:t>
                      </a:r>
                      <a:r>
                        <a:rPr kumimoji="0" lang="en-MY" sz="2500" b="1" i="0" u="none" strike="noStrike" kern="1200" cap="none" spc="0" normalizeH="0" baseline="0" noProof="0" dirty="0" smtClean="0">
                          <a:ln>
                            <a:noFill/>
                          </a:ln>
                          <a:solidFill>
                            <a:schemeClr val="tx1"/>
                          </a:solidFill>
                          <a:effectLst/>
                          <a:uLnTx/>
                          <a:uFillTx/>
                          <a:latin typeface="Century Gothic"/>
                          <a:ea typeface="+mn-ea"/>
                          <a:cs typeface="Century Gothic"/>
                        </a:rPr>
                        <a:t>Guti</a:t>
                      </a:r>
                      <a:r>
                        <a:rPr kumimoji="0" lang="en-MY" sz="2500" b="1" i="0" u="none" strike="noStrike" kern="1200" cap="none" spc="0" normalizeH="0" baseline="0" noProof="0" dirty="0" smtClean="0">
                          <a:ln>
                            <a:noFill/>
                          </a:ln>
                          <a:solidFill>
                            <a:schemeClr val="tx1"/>
                          </a:solidFill>
                          <a:effectLst/>
                          <a:uLnTx/>
                          <a:uFillTx/>
                          <a:latin typeface="Century Gothic"/>
                          <a:ea typeface="+mn-ea"/>
                          <a:cs typeface="Century Gothic"/>
                        </a:rPr>
                        <a:t>érrez </a:t>
                      </a:r>
                      <a:r>
                        <a:rPr kumimoji="0" lang="en-MY" sz="2500" b="1" i="1" u="none" strike="noStrike" kern="1200" cap="none" spc="0" normalizeH="0" baseline="0" noProof="0" dirty="0" smtClean="0">
                          <a:ln>
                            <a:noFill/>
                          </a:ln>
                          <a:solidFill>
                            <a:schemeClr val="tx1"/>
                          </a:solidFill>
                          <a:effectLst/>
                          <a:uLnTx/>
                          <a:uFillTx/>
                          <a:latin typeface="Century Gothic"/>
                          <a:ea typeface="+mn-ea"/>
                          <a:cs typeface="Century Gothic"/>
                        </a:rPr>
                        <a:t>et al.,</a:t>
                      </a:r>
                      <a:r>
                        <a:rPr kumimoji="0" lang="en-MY" sz="2500" b="1" i="0" u="none" strike="noStrike" kern="1200" cap="none" spc="0" normalizeH="0" baseline="0" noProof="0" dirty="0" smtClean="0">
                          <a:ln>
                            <a:noFill/>
                          </a:ln>
                          <a:solidFill>
                            <a:schemeClr val="tx1"/>
                          </a:solidFill>
                          <a:effectLst/>
                          <a:uLnTx/>
                          <a:uFillTx/>
                          <a:latin typeface="Century Gothic"/>
                          <a:ea typeface="+mn-ea"/>
                          <a:cs typeface="Century Gothic"/>
                        </a:rPr>
                        <a:t> </a:t>
                      </a:r>
                      <a:r>
                        <a:rPr kumimoji="0" lang="en-MY" sz="2500" b="0" i="0" u="none" strike="noStrike" kern="1200" cap="none" spc="0" normalizeH="0" baseline="0" noProof="0" dirty="0" smtClean="0">
                          <a:ln>
                            <a:noFill/>
                          </a:ln>
                          <a:solidFill>
                            <a:schemeClr val="tx1"/>
                          </a:solidFill>
                          <a:effectLst/>
                          <a:uLnTx/>
                          <a:uFillTx/>
                          <a:latin typeface="Century Gothic"/>
                          <a:ea typeface="+mn-ea"/>
                          <a:cs typeface="Century Gothic"/>
                        </a:rPr>
                        <a:t>2017. PMID: 29054116</a:t>
                      </a:r>
                      <a:endParaRPr kumimoji="0" lang="en-MY" sz="2500" b="0" i="0" u="none" strike="noStrike" kern="1200" cap="none" spc="0" normalizeH="0" baseline="0" noProof="0" dirty="0" smtClean="0">
                        <a:ln>
                          <a:noFill/>
                        </a:ln>
                        <a:solidFill>
                          <a:schemeClr val="tx1"/>
                        </a:solidFill>
                        <a:effectLst/>
                        <a:uLnTx/>
                        <a:uFillTx/>
                        <a:latin typeface="Century Gothic"/>
                        <a:ea typeface="+mn-ea"/>
                        <a:cs typeface="Century Gothic"/>
                      </a:endParaRPr>
                    </a:p>
                  </a:txBody>
                  <a:tcPr marL="129463" marR="129463" marT="64637" marB="64637"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4176431" rtl="0" eaLnBrk="1" fontAlgn="auto" latinLnBrk="0" hangingPunct="1">
                        <a:lnSpc>
                          <a:spcPct val="100000"/>
                        </a:lnSpc>
                        <a:spcBef>
                          <a:spcPts val="0"/>
                        </a:spcBef>
                        <a:spcAft>
                          <a:spcPts val="0"/>
                        </a:spcAft>
                        <a:buClrTx/>
                        <a:buSzTx/>
                        <a:buFont typeface="+mj-lt"/>
                        <a:buNone/>
                        <a:tabLst/>
                        <a:defRPr/>
                      </a:pPr>
                      <a:r>
                        <a:rPr kumimoji="0" lang="en-US" sz="2500" b="0" i="0" u="none" strike="noStrike" kern="1200" cap="none" spc="0" normalizeH="0" baseline="0" noProof="0" dirty="0" smtClean="0">
                          <a:ln>
                            <a:noFill/>
                          </a:ln>
                          <a:solidFill>
                            <a:schemeClr val="tx1"/>
                          </a:solidFill>
                          <a:effectLst/>
                          <a:uLnTx/>
                          <a:uFillTx/>
                          <a:latin typeface="Century Gothic"/>
                          <a:ea typeface="+mn-ea"/>
                          <a:cs typeface="Century Gothic"/>
                        </a:rPr>
                        <a:t>2   </a:t>
                      </a:r>
                      <a:r>
                        <a:rPr kumimoji="0" lang="en-US" sz="2500" b="1" i="0" u="none" strike="noStrike" kern="1200" cap="none" spc="0" normalizeH="0" baseline="0" noProof="0" dirty="0" smtClean="0">
                          <a:ln>
                            <a:noFill/>
                          </a:ln>
                          <a:solidFill>
                            <a:schemeClr val="tx1"/>
                          </a:solidFill>
                          <a:effectLst/>
                          <a:uLnTx/>
                          <a:uFillTx/>
                          <a:latin typeface="Century Gothic"/>
                          <a:ea typeface="+mn-ea"/>
                          <a:cs typeface="Century Gothic"/>
                        </a:rPr>
                        <a:t>He </a:t>
                      </a:r>
                      <a:r>
                        <a:rPr kumimoji="0" lang="en-US" sz="2500" b="1" i="1" u="none" strike="noStrike" kern="1200" cap="none" spc="0" normalizeH="0" baseline="0" noProof="0" dirty="0" smtClean="0">
                          <a:ln>
                            <a:noFill/>
                          </a:ln>
                          <a:solidFill>
                            <a:schemeClr val="tx1"/>
                          </a:solidFill>
                          <a:effectLst/>
                          <a:uLnTx/>
                          <a:uFillTx/>
                          <a:latin typeface="Century Gothic"/>
                          <a:ea typeface="+mn-ea"/>
                          <a:cs typeface="Century Gothic"/>
                        </a:rPr>
                        <a:t>et al.</a:t>
                      </a:r>
                      <a:r>
                        <a:rPr kumimoji="0" lang="en-US" sz="2500" b="1" i="0" u="none" strike="noStrike" kern="1200" cap="none" spc="0" normalizeH="0" baseline="0" noProof="0" dirty="0" smtClean="0">
                          <a:ln>
                            <a:noFill/>
                          </a:ln>
                          <a:solidFill>
                            <a:schemeClr val="tx1"/>
                          </a:solidFill>
                          <a:effectLst/>
                          <a:uLnTx/>
                          <a:uFillTx/>
                          <a:latin typeface="Century Gothic"/>
                          <a:ea typeface="+mn-ea"/>
                          <a:cs typeface="Century Gothic"/>
                        </a:rPr>
                        <a:t>, 2013. </a:t>
                      </a:r>
                      <a:r>
                        <a:rPr kumimoji="0" lang="en-US" sz="2500" b="0" i="0" u="none" strike="noStrike" kern="1200" cap="none" spc="0" normalizeH="0" baseline="0" noProof="0" dirty="0" smtClean="0">
                          <a:ln>
                            <a:noFill/>
                          </a:ln>
                          <a:solidFill>
                            <a:schemeClr val="tx1"/>
                          </a:solidFill>
                          <a:effectLst/>
                          <a:uLnTx/>
                          <a:uFillTx/>
                          <a:latin typeface="Century Gothic"/>
                          <a:ea typeface="+mn-ea"/>
                          <a:cs typeface="Century Gothic"/>
                        </a:rPr>
                        <a:t>PMID</a:t>
                      </a:r>
                      <a:r>
                        <a:rPr kumimoji="0" lang="is-IS" sz="2500" b="0" i="0" u="none" strike="noStrike" kern="1200" cap="none" spc="0" normalizeH="0" baseline="0" noProof="0" dirty="0" smtClean="0">
                          <a:ln>
                            <a:noFill/>
                          </a:ln>
                          <a:solidFill>
                            <a:schemeClr val="tx1"/>
                          </a:solidFill>
                          <a:effectLst/>
                          <a:uLnTx/>
                          <a:uFillTx/>
                          <a:latin typeface="Century Gothic"/>
                          <a:ea typeface="+mn-ea"/>
                          <a:cs typeface="Century Gothic"/>
                        </a:rPr>
                        <a:t>: 25104221</a:t>
                      </a:r>
                      <a:endParaRPr kumimoji="0" lang="en-US" sz="2500" b="0" i="0" u="none" strike="noStrike" kern="1200" cap="none" spc="0" normalizeH="0" baseline="0" noProof="0" dirty="0" smtClean="0">
                        <a:ln>
                          <a:noFill/>
                        </a:ln>
                        <a:solidFill>
                          <a:schemeClr val="tx1"/>
                        </a:solidFill>
                        <a:effectLst/>
                        <a:uLnTx/>
                        <a:uFillTx/>
                        <a:latin typeface="Century Gothic"/>
                        <a:ea typeface="+mn-ea"/>
                        <a:cs typeface="Century Gothic"/>
                      </a:endParaRPr>
                    </a:p>
                  </a:txBody>
                  <a:tcPr marL="129463" marR="129463" marT="64637" marB="64637"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4176431" rtl="0" eaLnBrk="1" fontAlgn="auto" latinLnBrk="0" hangingPunct="1">
                        <a:lnSpc>
                          <a:spcPct val="100000"/>
                        </a:lnSpc>
                        <a:spcBef>
                          <a:spcPts val="0"/>
                        </a:spcBef>
                        <a:spcAft>
                          <a:spcPts val="0"/>
                        </a:spcAft>
                        <a:buClrTx/>
                        <a:buSzTx/>
                        <a:buFont typeface="+mj-lt"/>
                        <a:buNone/>
                        <a:tabLst/>
                        <a:defRPr/>
                      </a:pPr>
                      <a:r>
                        <a:rPr kumimoji="0" lang="da-DK" sz="2500" b="0" i="0" u="none" strike="noStrike" kern="1200" cap="none" spc="0" normalizeH="0" baseline="0" noProof="0" dirty="0" smtClean="0">
                          <a:ln>
                            <a:noFill/>
                          </a:ln>
                          <a:solidFill>
                            <a:schemeClr val="tx1"/>
                          </a:solidFill>
                          <a:effectLst/>
                          <a:uLnTx/>
                          <a:uFillTx/>
                          <a:latin typeface="Century Gothic"/>
                          <a:ea typeface="+mn-ea"/>
                          <a:cs typeface="Century Gothic"/>
                        </a:rPr>
                        <a:t>3   </a:t>
                      </a:r>
                      <a:r>
                        <a:rPr kumimoji="0" lang="da-DK" sz="2500" b="1" i="0" u="none" strike="noStrike" kern="1200" cap="none" spc="0" normalizeH="0" baseline="0" noProof="0" dirty="0" err="1" smtClean="0">
                          <a:ln>
                            <a:noFill/>
                          </a:ln>
                          <a:solidFill>
                            <a:schemeClr val="tx1"/>
                          </a:solidFill>
                          <a:effectLst/>
                          <a:uLnTx/>
                          <a:uFillTx/>
                          <a:latin typeface="Century Gothic"/>
                          <a:ea typeface="+mn-ea"/>
                          <a:cs typeface="Century Gothic"/>
                        </a:rPr>
                        <a:t>Moise</a:t>
                      </a:r>
                      <a:r>
                        <a:rPr kumimoji="0" lang="da-DK" sz="2500" b="1" i="0" u="none" strike="noStrike" kern="1200" cap="none" spc="0" normalizeH="0" baseline="0" noProof="0" dirty="0" smtClean="0">
                          <a:ln>
                            <a:noFill/>
                          </a:ln>
                          <a:solidFill>
                            <a:schemeClr val="tx1"/>
                          </a:solidFill>
                          <a:effectLst/>
                          <a:uLnTx/>
                          <a:uFillTx/>
                          <a:latin typeface="Century Gothic"/>
                          <a:ea typeface="+mn-ea"/>
                          <a:cs typeface="Century Gothic"/>
                        </a:rPr>
                        <a:t> et. al</a:t>
                      </a:r>
                      <a:r>
                        <a:rPr kumimoji="0" lang="da-DK" sz="2500" b="0" i="0" u="none" strike="noStrike" kern="1200" cap="none" spc="0" normalizeH="0" baseline="0" noProof="0" dirty="0" smtClean="0">
                          <a:ln>
                            <a:noFill/>
                          </a:ln>
                          <a:solidFill>
                            <a:schemeClr val="tx1"/>
                          </a:solidFill>
                          <a:effectLst/>
                          <a:uLnTx/>
                          <a:uFillTx/>
                          <a:latin typeface="Century Gothic"/>
                          <a:ea typeface="+mn-ea"/>
                          <a:cs typeface="Century Gothic"/>
                        </a:rPr>
                        <a:t>., 2015. </a:t>
                      </a:r>
                      <a:r>
                        <a:rPr kumimoji="0" lang="is-IS" sz="2500" b="0" i="0" u="none" strike="noStrike" kern="1200" cap="none" spc="0" normalizeH="0" baseline="0" noProof="0" dirty="0" smtClean="0">
                          <a:ln>
                            <a:noFill/>
                          </a:ln>
                          <a:solidFill>
                            <a:schemeClr val="tx1"/>
                          </a:solidFill>
                          <a:effectLst/>
                          <a:uLnTx/>
                          <a:uFillTx/>
                          <a:latin typeface="Century Gothic"/>
                          <a:ea typeface="+mn-ea"/>
                          <a:cs typeface="Century Gothic"/>
                        </a:rPr>
                        <a:t>PMID: 26155959</a:t>
                      </a:r>
                      <a:endParaRPr kumimoji="0" lang="en-MY" sz="2500" b="0" i="0" u="none" strike="noStrike" kern="1200" cap="none" spc="0" normalizeH="0" baseline="0" noProof="0" dirty="0" smtClean="0">
                        <a:ln>
                          <a:noFill/>
                        </a:ln>
                        <a:solidFill>
                          <a:schemeClr val="tx1"/>
                        </a:solidFill>
                        <a:effectLst/>
                        <a:uLnTx/>
                        <a:uFillTx/>
                        <a:latin typeface="Century Gothic"/>
                        <a:ea typeface="+mn-ea"/>
                        <a:cs typeface="Century Gothic"/>
                      </a:endParaRPr>
                    </a:p>
                  </a:txBody>
                  <a:tcPr marL="129463" marR="129463" marT="64637" marB="64637"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14421" name="TextBox 40"/>
          <p:cNvSpPr txBox="1">
            <a:spLocks noChangeArrowheads="1"/>
          </p:cNvSpPr>
          <p:nvPr/>
        </p:nvSpPr>
        <p:spPr bwMode="auto">
          <a:xfrm>
            <a:off x="2967846" y="38739316"/>
            <a:ext cx="4434561" cy="522930"/>
          </a:xfrm>
          <a:prstGeom prst="rect">
            <a:avLst/>
          </a:prstGeom>
          <a:noFill/>
          <a:ln w="9525">
            <a:noFill/>
            <a:miter lim="800000"/>
            <a:headEnd/>
            <a:tailEnd/>
          </a:ln>
        </p:spPr>
        <p:txBody>
          <a:bodyPr lIns="129351" tIns="64676" rIns="129351" bIns="64676">
            <a:prstTxWarp prst="textNoShape">
              <a:avLst/>
            </a:prstTxWarp>
            <a:spAutoFit/>
          </a:bodyPr>
          <a:lstStyle/>
          <a:p>
            <a:r>
              <a:rPr lang="en-US" sz="2500" b="1" dirty="0">
                <a:latin typeface="Century Gothic"/>
                <a:cs typeface="Century Gothic"/>
              </a:rPr>
              <a:t>Figure </a:t>
            </a:r>
            <a:r>
              <a:rPr lang="en-US" sz="2500" b="1" dirty="0" smtClean="0">
                <a:latin typeface="Century Gothic"/>
                <a:cs typeface="Century Gothic"/>
              </a:rPr>
              <a:t>1. </a:t>
            </a:r>
            <a:r>
              <a:rPr lang="en-US" sz="2500" b="1" dirty="0">
                <a:latin typeface="Century Gothic"/>
                <a:cs typeface="Century Gothic"/>
              </a:rPr>
              <a:t>Analysis workflow</a:t>
            </a:r>
          </a:p>
        </p:txBody>
      </p:sp>
      <p:pic>
        <p:nvPicPr>
          <p:cNvPr id="42" name="Picture 6"/>
          <p:cNvPicPr>
            <a:picLocks noChangeAspect="1"/>
          </p:cNvPicPr>
          <p:nvPr/>
        </p:nvPicPr>
        <p:blipFill>
          <a:blip r:embed="rId8"/>
          <a:srcRect/>
          <a:stretch>
            <a:fillRect/>
          </a:stretch>
        </p:blipFill>
        <p:spPr bwMode="auto">
          <a:xfrm>
            <a:off x="234332" y="1593212"/>
            <a:ext cx="4608512" cy="1800273"/>
          </a:xfrm>
          <a:prstGeom prst="rect">
            <a:avLst/>
          </a:prstGeom>
          <a:noFill/>
          <a:ln w="9525">
            <a:noFill/>
            <a:miter lim="800000"/>
            <a:headEnd/>
            <a:tailEnd/>
          </a:ln>
        </p:spPr>
      </p:pic>
      <p:pic>
        <p:nvPicPr>
          <p:cNvPr id="43" name="Picture 5" descr="Epi_Logo_2008_Blue_medium.jpg"/>
          <p:cNvPicPr>
            <a:picLocks noChangeAspect="1"/>
          </p:cNvPicPr>
          <p:nvPr/>
        </p:nvPicPr>
        <p:blipFill>
          <a:blip r:embed="rId9"/>
          <a:srcRect/>
          <a:stretch>
            <a:fillRect/>
          </a:stretch>
        </p:blipFill>
        <p:spPr bwMode="auto">
          <a:xfrm>
            <a:off x="5113175" y="1602062"/>
            <a:ext cx="1961916" cy="1800200"/>
          </a:xfrm>
          <a:prstGeom prst="rect">
            <a:avLst/>
          </a:prstGeom>
          <a:noFill/>
          <a:ln w="9525">
            <a:noFill/>
            <a:miter lim="800000"/>
            <a:headEnd/>
            <a:tailEnd/>
          </a:ln>
        </p:spPr>
      </p:pic>
      <p:pic>
        <p:nvPicPr>
          <p:cNvPr id="3" name="Picture 2" descr="Screen Shot 2018-05-11 at 1.20.27 PM.png"/>
          <p:cNvPicPr>
            <a:picLocks noChangeAspect="1"/>
          </p:cNvPicPr>
          <p:nvPr/>
        </p:nvPicPr>
        <p:blipFill rotWithShape="1">
          <a:blip r:embed="rId10">
            <a:extLst>
              <a:ext uri="{28A0092B-C50C-407E-A947-70E740481C1C}">
                <a14:useLocalDpi xmlns:a14="http://schemas.microsoft.com/office/drawing/2010/main" val="0"/>
              </a:ext>
            </a:extLst>
          </a:blip>
          <a:srcRect l="6375" r="8043"/>
          <a:stretch/>
        </p:blipFill>
        <p:spPr>
          <a:xfrm>
            <a:off x="10455358" y="6390594"/>
            <a:ext cx="8598959" cy="9001000"/>
          </a:xfrm>
          <a:prstGeom prst="rect">
            <a:avLst/>
          </a:prstGeom>
        </p:spPr>
      </p:pic>
      <p:pic>
        <p:nvPicPr>
          <p:cNvPr id="4" name="Picture 3" descr="plotting-1.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100427" y="7290694"/>
            <a:ext cx="10801200" cy="7200800"/>
          </a:xfrm>
          <a:prstGeom prst="rect">
            <a:avLst/>
          </a:prstGeom>
        </p:spPr>
      </p:pic>
      <p:pic>
        <p:nvPicPr>
          <p:cNvPr id="6" name="Picture 5" descr="To plot JMX Class II-1.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31475" y="28917948"/>
            <a:ext cx="15948495" cy="10632330"/>
          </a:xfrm>
          <a:prstGeom prst="rect">
            <a:avLst/>
          </a:prstGeom>
        </p:spPr>
      </p:pic>
      <p:sp>
        <p:nvSpPr>
          <p:cNvPr id="44" name="TextBox 38"/>
          <p:cNvSpPr txBox="1">
            <a:spLocks noChangeArrowheads="1"/>
          </p:cNvSpPr>
          <p:nvPr/>
        </p:nvSpPr>
        <p:spPr bwMode="auto">
          <a:xfrm>
            <a:off x="19316451" y="15245587"/>
            <a:ext cx="10585176" cy="2823660"/>
          </a:xfrm>
          <a:prstGeom prst="rect">
            <a:avLst/>
          </a:prstGeom>
          <a:noFill/>
          <a:ln w="9525">
            <a:noFill/>
            <a:miter lim="800000"/>
            <a:headEnd/>
            <a:tailEnd/>
          </a:ln>
        </p:spPr>
        <p:txBody>
          <a:bodyPr wrap="square" lIns="129351" tIns="64676" rIns="129351" bIns="64676">
            <a:prstTxWarp prst="textNoShape">
              <a:avLst/>
            </a:prstTxWarp>
            <a:spAutoFit/>
          </a:bodyPr>
          <a:lstStyle/>
          <a:p>
            <a:pPr algn="just"/>
            <a:r>
              <a:rPr lang="en-US" sz="2500" b="1" dirty="0" smtClean="0">
                <a:solidFill>
                  <a:srgbClr val="000000"/>
                </a:solidFill>
                <a:latin typeface="Century Gothic"/>
                <a:cs typeface="Century Gothic"/>
              </a:rPr>
              <a:t>Figure 3</a:t>
            </a:r>
            <a:r>
              <a:rPr lang="en-US" sz="2500" b="1" dirty="0" smtClean="0">
                <a:solidFill>
                  <a:srgbClr val="000000"/>
                </a:solidFill>
                <a:latin typeface="Century Gothic"/>
                <a:cs typeface="Century Gothic"/>
              </a:rPr>
              <a:t> | Strains </a:t>
            </a:r>
            <a:r>
              <a:rPr lang="en-US" sz="2500" b="1" dirty="0">
                <a:solidFill>
                  <a:srgbClr val="000000"/>
                </a:solidFill>
                <a:latin typeface="Century Gothic"/>
                <a:cs typeface="Century Gothic"/>
              </a:rPr>
              <a:t>that are found in the top 10 list of every proteins and their frequencies were </a:t>
            </a:r>
            <a:r>
              <a:rPr lang="en-US" sz="2500" b="1" dirty="0" smtClean="0">
                <a:solidFill>
                  <a:srgbClr val="000000"/>
                </a:solidFill>
                <a:latin typeface="Century Gothic"/>
                <a:cs typeface="Century Gothic"/>
              </a:rPr>
              <a:t>counted. </a:t>
            </a:r>
            <a:r>
              <a:rPr lang="en-US" sz="2500" dirty="0">
                <a:solidFill>
                  <a:srgbClr val="000000"/>
                </a:solidFill>
                <a:latin typeface="Century Gothic"/>
                <a:cs typeface="Century Gothic"/>
              </a:rPr>
              <a:t>This is to identify </a:t>
            </a:r>
            <a:r>
              <a:rPr lang="en-US" sz="2500" dirty="0" smtClean="0">
                <a:solidFill>
                  <a:srgbClr val="000000"/>
                </a:solidFill>
                <a:latin typeface="Century Gothic"/>
                <a:cs typeface="Century Gothic"/>
              </a:rPr>
              <a:t>strains that </a:t>
            </a:r>
            <a:r>
              <a:rPr lang="en-US" sz="2500" dirty="0">
                <a:solidFill>
                  <a:srgbClr val="000000"/>
                </a:solidFill>
                <a:latin typeface="Century Gothic"/>
                <a:cs typeface="Century Gothic"/>
              </a:rPr>
              <a:t>are constantly having top </a:t>
            </a:r>
            <a:r>
              <a:rPr lang="en-US" sz="2500" dirty="0" err="1">
                <a:solidFill>
                  <a:srgbClr val="000000"/>
                </a:solidFill>
                <a:latin typeface="Century Gothic"/>
                <a:cs typeface="Century Gothic"/>
              </a:rPr>
              <a:t>EpiCC</a:t>
            </a:r>
            <a:r>
              <a:rPr lang="en-US" sz="2500" dirty="0">
                <a:solidFill>
                  <a:srgbClr val="000000"/>
                </a:solidFill>
                <a:latin typeface="Century Gothic"/>
                <a:cs typeface="Century Gothic"/>
              </a:rPr>
              <a:t> score across the whole genome. A reference line is drawn and strains </a:t>
            </a:r>
            <a:r>
              <a:rPr lang="en-US" sz="2500" dirty="0" smtClean="0">
                <a:solidFill>
                  <a:srgbClr val="000000"/>
                </a:solidFill>
                <a:latin typeface="Century Gothic"/>
                <a:cs typeface="Century Gothic"/>
              </a:rPr>
              <a:t>were shortlisted </a:t>
            </a:r>
            <a:r>
              <a:rPr lang="en-US" sz="2500" dirty="0">
                <a:solidFill>
                  <a:srgbClr val="000000"/>
                </a:solidFill>
                <a:latin typeface="Century Gothic"/>
                <a:cs typeface="Century Gothic"/>
              </a:rPr>
              <a:t>based on the cut </a:t>
            </a:r>
            <a:r>
              <a:rPr lang="en-US" sz="2500" dirty="0" smtClean="0">
                <a:solidFill>
                  <a:srgbClr val="000000"/>
                </a:solidFill>
                <a:latin typeface="Century Gothic"/>
                <a:cs typeface="Century Gothic"/>
              </a:rPr>
              <a:t>off point. Strains on the left of the dotted line were selected and there were a total of 12 and 14 strains of SLA class I and II respectively. There were 8 common strains between both classes . </a:t>
            </a:r>
            <a:endParaRPr lang="en-US" sz="2500" dirty="0">
              <a:solidFill>
                <a:srgbClr val="000000"/>
              </a:solidFill>
              <a:latin typeface="Century Gothic"/>
              <a:cs typeface="Century Gothic"/>
            </a:endParaRPr>
          </a:p>
        </p:txBody>
      </p:sp>
      <p:sp>
        <p:nvSpPr>
          <p:cNvPr id="45" name="TextBox 38"/>
          <p:cNvSpPr txBox="1">
            <a:spLocks noChangeArrowheads="1"/>
          </p:cNvSpPr>
          <p:nvPr/>
        </p:nvSpPr>
        <p:spPr bwMode="auto">
          <a:xfrm>
            <a:off x="26445243" y="18234826"/>
            <a:ext cx="3337291" cy="10518074"/>
          </a:xfrm>
          <a:prstGeom prst="rect">
            <a:avLst/>
          </a:prstGeom>
          <a:noFill/>
          <a:ln w="9525">
            <a:noFill/>
            <a:miter lim="800000"/>
            <a:headEnd/>
            <a:tailEnd/>
          </a:ln>
        </p:spPr>
        <p:txBody>
          <a:bodyPr wrap="square" lIns="129351" tIns="64676" rIns="129351" bIns="64676">
            <a:prstTxWarp prst="textNoShape">
              <a:avLst/>
            </a:prstTxWarp>
            <a:spAutoFit/>
          </a:bodyPr>
          <a:lstStyle/>
          <a:p>
            <a:pPr algn="just"/>
            <a:r>
              <a:rPr lang="en-US" sz="2500" b="1" dirty="0" smtClean="0">
                <a:solidFill>
                  <a:srgbClr val="000000"/>
                </a:solidFill>
                <a:latin typeface="Century Gothic"/>
                <a:cs typeface="Century Gothic"/>
              </a:rPr>
              <a:t>Figure 4 </a:t>
            </a:r>
            <a:r>
              <a:rPr lang="en-US" sz="2500" b="1" dirty="0">
                <a:solidFill>
                  <a:srgbClr val="000000"/>
                </a:solidFill>
                <a:latin typeface="Century Gothic"/>
                <a:cs typeface="Century Gothic"/>
              </a:rPr>
              <a:t>| </a:t>
            </a:r>
            <a:r>
              <a:rPr lang="en-US" sz="2500" b="1" dirty="0" smtClean="0">
                <a:solidFill>
                  <a:srgbClr val="000000"/>
                </a:solidFill>
                <a:latin typeface="Century Gothic"/>
                <a:cs typeface="Century Gothic"/>
              </a:rPr>
              <a:t>Heat map shown presence of DNA vaccine epitopes found in H1N1 swine </a:t>
            </a:r>
            <a:r>
              <a:rPr lang="en-US" sz="2500" b="1" dirty="0">
                <a:solidFill>
                  <a:srgbClr val="000000"/>
                </a:solidFill>
                <a:latin typeface="Century Gothic"/>
                <a:cs typeface="Century Gothic"/>
              </a:rPr>
              <a:t>IAV </a:t>
            </a:r>
            <a:r>
              <a:rPr lang="en-US" sz="2500" b="1" dirty="0" smtClean="0">
                <a:solidFill>
                  <a:srgbClr val="000000"/>
                </a:solidFill>
                <a:latin typeface="Century Gothic"/>
                <a:cs typeface="Century Gothic"/>
              </a:rPr>
              <a:t>strains. </a:t>
            </a:r>
            <a:r>
              <a:rPr lang="en-US" sz="2500" dirty="0" smtClean="0">
                <a:solidFill>
                  <a:srgbClr val="000000"/>
                </a:solidFill>
                <a:latin typeface="Century Gothic"/>
                <a:cs typeface="Century Gothic"/>
              </a:rPr>
              <a:t>Blue </a:t>
            </a:r>
            <a:r>
              <a:rPr lang="en-US" sz="2500" dirty="0">
                <a:solidFill>
                  <a:srgbClr val="000000"/>
                </a:solidFill>
                <a:latin typeface="Century Gothic"/>
                <a:cs typeface="Century Gothic"/>
              </a:rPr>
              <a:t>spots indicate the presence of the epitope</a:t>
            </a:r>
            <a:r>
              <a:rPr lang="en-US" sz="2500" dirty="0" smtClean="0">
                <a:solidFill>
                  <a:srgbClr val="000000"/>
                </a:solidFill>
                <a:latin typeface="Century Gothic"/>
                <a:cs typeface="Century Gothic"/>
              </a:rPr>
              <a:t>, whereas </a:t>
            </a:r>
            <a:r>
              <a:rPr lang="en-US" sz="2500" dirty="0">
                <a:solidFill>
                  <a:srgbClr val="000000"/>
                </a:solidFill>
                <a:latin typeface="Century Gothic"/>
                <a:cs typeface="Century Gothic"/>
              </a:rPr>
              <a:t>blank spots indicate the opposite. Horizontal view will tell which epitopes are </a:t>
            </a:r>
            <a:r>
              <a:rPr lang="en-US" sz="2500" dirty="0" smtClean="0">
                <a:solidFill>
                  <a:srgbClr val="000000"/>
                </a:solidFill>
                <a:latin typeface="Century Gothic"/>
                <a:cs typeface="Century Gothic"/>
              </a:rPr>
              <a:t>conserved across </a:t>
            </a:r>
            <a:r>
              <a:rPr lang="en-US" sz="2500" dirty="0">
                <a:solidFill>
                  <a:srgbClr val="000000"/>
                </a:solidFill>
                <a:latin typeface="Century Gothic"/>
                <a:cs typeface="Century Gothic"/>
              </a:rPr>
              <a:t>the strains,</a:t>
            </a:r>
          </a:p>
          <a:p>
            <a:pPr algn="just"/>
            <a:r>
              <a:rPr lang="en-US" sz="2500" dirty="0">
                <a:solidFill>
                  <a:srgbClr val="000000"/>
                </a:solidFill>
                <a:latin typeface="Century Gothic"/>
                <a:cs typeface="Century Gothic"/>
              </a:rPr>
              <a:t>while vertical view shows the number of epitopes found in a particular IAV strain</a:t>
            </a:r>
            <a:r>
              <a:rPr lang="en-US" sz="2500" dirty="0" smtClean="0">
                <a:solidFill>
                  <a:srgbClr val="000000"/>
                </a:solidFill>
                <a:latin typeface="Century Gothic"/>
                <a:cs typeface="Century Gothic"/>
              </a:rPr>
              <a:t>. Strains that have more than or equal 15 blue spots get selected. From here, we have 52 strains that matched the requirement.</a:t>
            </a:r>
            <a:endParaRPr lang="en-US" sz="2500" dirty="0">
              <a:solidFill>
                <a:srgbClr val="000000"/>
              </a:solidFill>
              <a:latin typeface="Century Gothic"/>
              <a:cs typeface="Century Gothic"/>
            </a:endParaRPr>
          </a:p>
        </p:txBody>
      </p:sp>
      <p:sp>
        <p:nvSpPr>
          <p:cNvPr id="14411" name="TextBox 38"/>
          <p:cNvSpPr txBox="1">
            <a:spLocks noChangeArrowheads="1"/>
          </p:cNvSpPr>
          <p:nvPr/>
        </p:nvSpPr>
        <p:spPr bwMode="auto">
          <a:xfrm>
            <a:off x="10455358" y="15283582"/>
            <a:ext cx="8737891" cy="2438939"/>
          </a:xfrm>
          <a:prstGeom prst="rect">
            <a:avLst/>
          </a:prstGeom>
          <a:noFill/>
          <a:ln w="9525">
            <a:noFill/>
            <a:miter lim="800000"/>
            <a:headEnd/>
            <a:tailEnd/>
          </a:ln>
        </p:spPr>
        <p:txBody>
          <a:bodyPr wrap="square" lIns="129351" tIns="64676" rIns="129351" bIns="64676">
            <a:prstTxWarp prst="textNoShape">
              <a:avLst/>
            </a:prstTxWarp>
            <a:spAutoFit/>
          </a:bodyPr>
          <a:lstStyle/>
          <a:p>
            <a:pPr algn="just"/>
            <a:r>
              <a:rPr lang="en-US" sz="2500" b="1" dirty="0" smtClean="0">
                <a:solidFill>
                  <a:srgbClr val="000000"/>
                </a:solidFill>
                <a:latin typeface="Century Gothic"/>
                <a:cs typeface="Century Gothic"/>
              </a:rPr>
              <a:t>Figure 2 </a:t>
            </a:r>
            <a:r>
              <a:rPr lang="en-US" sz="2500" b="1" dirty="0" smtClean="0">
                <a:solidFill>
                  <a:srgbClr val="000000"/>
                </a:solidFill>
                <a:latin typeface="Century Gothic"/>
                <a:cs typeface="Century Gothic"/>
              </a:rPr>
              <a:t>| Exploratory analysis on H1N1 swine IAV geographical distribution.</a:t>
            </a:r>
            <a:r>
              <a:rPr lang="en-US" sz="2500" dirty="0">
                <a:solidFill>
                  <a:srgbClr val="000000"/>
                </a:solidFill>
                <a:latin typeface="Century Gothic"/>
                <a:cs typeface="Century Gothic"/>
              </a:rPr>
              <a:t> The pie chart shows area distribution of swine IAV dataset. More than 30% of swine IAV strains are from Iowa. Second abundance being OHIO, followed by Illinois, Missouri and North Carolina.</a:t>
            </a:r>
            <a:r>
              <a:rPr lang="en-US" sz="2500" b="1" dirty="0" smtClean="0">
                <a:solidFill>
                  <a:srgbClr val="000000"/>
                </a:solidFill>
                <a:latin typeface="Century Gothic"/>
                <a:cs typeface="Century Gothic"/>
              </a:rPr>
              <a:t> </a:t>
            </a:r>
            <a:endParaRPr lang="en-US" sz="2500" dirty="0">
              <a:solidFill>
                <a:srgbClr val="000000"/>
              </a:solidFill>
              <a:latin typeface="Century Gothic"/>
              <a:cs typeface="Century Gothic"/>
            </a:endParaRPr>
          </a:p>
        </p:txBody>
      </p:sp>
      <p:pic>
        <p:nvPicPr>
          <p:cNvPr id="5" name="Picture 4" descr="Heat map-1.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455358" y="18163902"/>
            <a:ext cx="15989885" cy="10659923"/>
          </a:xfrm>
          <a:prstGeom prst="rect">
            <a:avLst/>
          </a:prstGeom>
        </p:spPr>
      </p:pic>
      <p:sp>
        <p:nvSpPr>
          <p:cNvPr id="46" name="TextBox 38"/>
          <p:cNvSpPr txBox="1">
            <a:spLocks noChangeArrowheads="1"/>
          </p:cNvSpPr>
          <p:nvPr/>
        </p:nvSpPr>
        <p:spPr bwMode="auto">
          <a:xfrm>
            <a:off x="26445243" y="31091040"/>
            <a:ext cx="3337291" cy="6286146"/>
          </a:xfrm>
          <a:prstGeom prst="rect">
            <a:avLst/>
          </a:prstGeom>
          <a:noFill/>
          <a:ln w="9525">
            <a:noFill/>
            <a:miter lim="800000"/>
            <a:headEnd/>
            <a:tailEnd/>
          </a:ln>
        </p:spPr>
        <p:txBody>
          <a:bodyPr wrap="square" lIns="129351" tIns="64676" rIns="129351" bIns="64676">
            <a:prstTxWarp prst="textNoShape">
              <a:avLst/>
            </a:prstTxWarp>
            <a:spAutoFit/>
          </a:bodyPr>
          <a:lstStyle/>
          <a:p>
            <a:pPr algn="just"/>
            <a:r>
              <a:rPr lang="en-US" sz="2500" b="1" dirty="0" smtClean="0">
                <a:solidFill>
                  <a:srgbClr val="000000"/>
                </a:solidFill>
                <a:latin typeface="Century Gothic"/>
                <a:cs typeface="Century Gothic"/>
              </a:rPr>
              <a:t>Figure 5 </a:t>
            </a:r>
            <a:r>
              <a:rPr lang="en-US" sz="2500" b="1" dirty="0">
                <a:solidFill>
                  <a:srgbClr val="000000"/>
                </a:solidFill>
                <a:latin typeface="Century Gothic"/>
                <a:cs typeface="Century Gothic"/>
              </a:rPr>
              <a:t>| The stacked bar chart </a:t>
            </a:r>
            <a:r>
              <a:rPr lang="en-US" sz="2500" b="1" dirty="0" smtClean="0">
                <a:solidFill>
                  <a:srgbClr val="000000"/>
                </a:solidFill>
                <a:latin typeface="Century Gothic"/>
                <a:cs typeface="Century Gothic"/>
              </a:rPr>
              <a:t>showed </a:t>
            </a:r>
            <a:r>
              <a:rPr lang="en-US" sz="2500" b="1" dirty="0">
                <a:solidFill>
                  <a:srgbClr val="000000"/>
                </a:solidFill>
                <a:latin typeface="Century Gothic"/>
                <a:cs typeface="Century Gothic"/>
              </a:rPr>
              <a:t>the total epitopes (in each antigen) found in H1N1 </a:t>
            </a:r>
            <a:r>
              <a:rPr lang="en-US" sz="2500" b="1" dirty="0" smtClean="0">
                <a:solidFill>
                  <a:srgbClr val="000000"/>
                </a:solidFill>
                <a:latin typeface="Century Gothic"/>
                <a:cs typeface="Century Gothic"/>
              </a:rPr>
              <a:t>swine </a:t>
            </a:r>
            <a:r>
              <a:rPr lang="en-US" sz="2500" b="1" dirty="0">
                <a:solidFill>
                  <a:srgbClr val="000000"/>
                </a:solidFill>
                <a:latin typeface="Century Gothic"/>
                <a:cs typeface="Century Gothic"/>
              </a:rPr>
              <a:t>IAV strains. </a:t>
            </a:r>
            <a:r>
              <a:rPr lang="en-US" sz="2500" dirty="0">
                <a:solidFill>
                  <a:srgbClr val="000000"/>
                </a:solidFill>
                <a:latin typeface="Century Gothic"/>
                <a:cs typeface="Century Gothic"/>
              </a:rPr>
              <a:t>A reference line is drawn across</a:t>
            </a:r>
          </a:p>
          <a:p>
            <a:pPr algn="just"/>
            <a:r>
              <a:rPr lang="en-US" sz="2500" dirty="0">
                <a:solidFill>
                  <a:srgbClr val="000000"/>
                </a:solidFill>
                <a:latin typeface="Century Gothic"/>
                <a:cs typeface="Century Gothic"/>
              </a:rPr>
              <a:t>the bar plot and strains that have total frequency equal or above the reference line will be </a:t>
            </a:r>
            <a:r>
              <a:rPr lang="en-US" sz="2500" dirty="0" smtClean="0">
                <a:solidFill>
                  <a:srgbClr val="000000"/>
                </a:solidFill>
                <a:latin typeface="Century Gothic"/>
                <a:cs typeface="Century Gothic"/>
              </a:rPr>
              <a:t>considered, and we have 28 strains in the list.</a:t>
            </a:r>
            <a:endParaRPr lang="en-US" sz="2500" dirty="0">
              <a:solidFill>
                <a:srgbClr val="000000"/>
              </a:solidFill>
              <a:latin typeface="Century Gothic"/>
              <a:cs typeface="Century Gothic"/>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1498</TotalTime>
  <Words>905</Words>
  <Application>Microsoft Macintosh PowerPoint</Application>
  <PresentationFormat>Custom</PresentationFormat>
  <Paragraphs>29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dc:creator>
  <cp:lastModifiedBy>Swan Tan</cp:lastModifiedBy>
  <cp:revision>133</cp:revision>
  <cp:lastPrinted>2015-03-19T10:35:17Z</cp:lastPrinted>
  <dcterms:created xsi:type="dcterms:W3CDTF">2013-04-27T17:17:15Z</dcterms:created>
  <dcterms:modified xsi:type="dcterms:W3CDTF">2018-05-11T18:10:35Z</dcterms:modified>
</cp:coreProperties>
</file>