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7E06-E040-F1A0-E660-85E8D8928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EFD64-718C-33C3-A1A5-349FE2625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5895-2F19-5C75-7006-5B9E8BEA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F931D-5D34-EA82-1D10-7B8DFEFC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B5259-37F2-81E0-D075-3E1181C7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DA9F-20CC-003D-D6F5-42349A82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0DD008-3800-192F-85EC-E22BF5D7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C18E4-D049-B052-3C21-7925FBFA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B87B0-917C-1109-5C0B-9BCA34CD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EF434-C12F-1381-94E4-969E2DE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2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30128F-576C-FF01-98B3-7D1E62932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A7824-DAAA-30C5-F0C7-BE7BD3E6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81BCE-5DF7-E24E-B0C4-0FF8C08E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9302B-581F-5403-BB7D-2517503C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51CE9-87DC-3385-D793-5DB1065E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0AB5E-25ED-3817-B5FE-1F56D82E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F2836-EB6D-3CFD-BDA8-36452726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3E5C-3F41-7EC6-23F3-1107F7EC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21F6E-6DF9-076C-4ACF-73FF15E9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3FEDF-B24A-0870-EE8E-416DFA41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33C0D-CAE6-F0B4-8393-93A1BE41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9812A-FE53-0FEE-0F52-673DC06A4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CF4C6-3580-CBEB-51CE-6E26EA1C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52575-F8CF-635B-C48B-18BF19FF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D2E0B-3E1C-3433-8019-1A3F93DE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4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3F551-51EF-DCAA-9BD1-D9A9B7C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E90A8-C593-1D3F-0AB4-071B6BF8C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D527C0-4C3D-B1BC-6683-A0EE573AF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011D17-2317-C156-C63C-09CE8F5E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9DD13-792D-A616-868B-E4B27131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A7795-A4AA-E785-A067-7C14D05C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0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3DB86-5387-4E67-B8D6-C4214F5E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A689C-C2C1-0439-E12E-2A08954B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3FF2F-75F5-0E8D-2E83-947EE8A5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18D07-2A5D-6C84-E922-15CC2C8DA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DB7C4-67BF-AAC1-20E6-ED8373FB4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1BB324-7473-D72A-A1A8-D2E392EC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7489A3-5A52-FDD5-1941-CF167E2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0E52C-6ED2-9FF6-307A-04482C3D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7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2E40B-29CE-10AA-6A64-2B672278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C0D27-4072-88A9-4C5C-7D0DC139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557AC-1641-E854-5F9F-A4956CB6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9196C-CED7-4243-9A1A-400EFD49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8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ABD743-82D2-E2C8-4BB7-E1BEBB35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AB55E-C0F7-AB44-A7F7-E2349F11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BE22C-B6AE-ECDD-4F53-22478DF5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4D3BD-DECE-679C-43D5-A8FCAD79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F75E9-9160-7311-A6D4-C9E400C0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84A5E-94BC-A717-CF04-738AA54EB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7DA41-91A7-B725-E55A-2FB2E684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1BB5F-A77E-A3A4-03EC-2AB04CEA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7D787-8F4A-85AB-BD0D-43E2BF31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7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869C-D27F-741A-8262-DD17907A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902845-E0C3-C7DD-F640-8BB3F40ED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8A6E2-FEFD-CF75-6D51-2447B005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75507-442D-646C-A7D4-4972F1B5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FD35C-AB5F-B380-0A73-E26DFC5E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3A5ED-47F4-BBCA-6D10-E75D44EA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94DC69-A3AE-9808-D398-A28C9BB6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DA4C5-64AF-4D47-3322-61F1C39D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89150-906B-3870-79CF-0B1F3ECEF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BA78A-FA33-4218-A1A1-359F25E3904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5A111-8C48-1924-CB60-AB9232A6A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C06EF-C817-A8C4-C73D-BC6F3E3D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82BBB-DA40-4A77-A07A-811EB48C7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FB5438F-F186-27D4-D5FD-AD0FA91E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6" y="0"/>
            <a:ext cx="11805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5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SeongWan</dc:creator>
  <cp:lastModifiedBy>Park SeongWan</cp:lastModifiedBy>
  <cp:revision>1</cp:revision>
  <dcterms:created xsi:type="dcterms:W3CDTF">2022-09-29T09:51:29Z</dcterms:created>
  <dcterms:modified xsi:type="dcterms:W3CDTF">2022-09-29T09:53:31Z</dcterms:modified>
</cp:coreProperties>
</file>