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4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EC24-532B-41C9-8CD1-FDD95D7AE41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ED3C-F88D-45D6-8360-FCEF72C13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56"/>
            <a:ext cx="12200098" cy="65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</cp:revision>
  <dcterms:created xsi:type="dcterms:W3CDTF">2022-09-30T08:44:28Z</dcterms:created>
  <dcterms:modified xsi:type="dcterms:W3CDTF">2022-09-30T08:45:46Z</dcterms:modified>
</cp:coreProperties>
</file>