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C47F6-AF93-18DB-3FD6-7C1E62836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5224FF-3E05-9535-DA69-631D8725D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F5D3E-5071-AF9E-DBE5-FA6FAA16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CC67-ABB6-4B97-B64D-529C83D5BE6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7BF8A-458C-FDB1-777B-542F16DC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131F4-0747-5AF0-8A6D-0E3EBF45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01C-E862-40A3-86D2-5223DF92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9CC4D-576B-18B3-3260-B014D6CC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30A78-20EF-DF42-A36E-F77C4CC0E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279BE-120D-14BA-A3EC-10F37A10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CC67-ABB6-4B97-B64D-529C83D5BE6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A17A2-B44F-6192-9764-EB91D190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F7081-53F6-C182-DA05-ECB667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01C-E862-40A3-86D2-5223DF92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5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7093D8-C59F-6BB9-E88F-1086688A4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88E8E-A6E8-0920-5E54-4280173F0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D440E-29C8-8DE8-37AF-2EFE5458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CC67-ABB6-4B97-B64D-529C83D5BE6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1805E-7476-7709-4411-6FB7C4B2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3F905-4330-E838-EEBD-53A2B453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01C-E862-40A3-86D2-5223DF92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6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439E5-A2D2-418E-2438-323C260D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A8570-DC8D-7189-A231-6102A2D9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0F3F8-A082-676E-0223-D02A8857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CC67-ABB6-4B97-B64D-529C83D5BE6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92EFF-62FE-9171-C5E0-5A79B705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03046-C5D7-06D8-F464-587E70F9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01C-E862-40A3-86D2-5223DF92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D88D5-B5D1-1954-4D2E-04905198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58E11-462B-1A63-DDE6-AAEFE80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B9436-09CD-563B-4FA9-57D1DDB0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CC67-ABB6-4B97-B64D-529C83D5BE6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F819B-B10E-BE99-0A91-07B7F8D8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FE648-3432-B3AC-57DA-77744F53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01C-E862-40A3-86D2-5223DF92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23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B75CB-C952-4AAF-EA28-814251FC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E26C7-81BA-155E-19D9-CF95F4FE3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59E66-EFAC-72ED-7AD6-3B993CB11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0581A-EBE4-FF3C-3CB1-122DCFBF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CC67-ABB6-4B97-B64D-529C83D5BE6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67832-81F8-BD36-1B8A-516CC53A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D3DA1-32CF-7073-7F7F-0AC2FF84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01C-E862-40A3-86D2-5223DF92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1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2B94B-32CD-11B4-27A0-F9B3B992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D34A0-BA14-DCE4-E00D-689AF36C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25BA1D-D8D1-6FAE-B4F4-B1BA6AC0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4F2BDF-6218-B64D-AB7A-3046CC9CF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07A4DD-139D-729D-73F0-337F4DC38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5C10B5-F5AF-B7FE-6888-B6EC0842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CC67-ABB6-4B97-B64D-529C83D5BE6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B083CB-71B2-4FB0-9D18-041549A4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4B5D7C-D7C2-8159-8586-A511BCD6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01C-E862-40A3-86D2-5223DF92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D28EC-435B-C942-67F5-E3DA4AB3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F18A94-CE5F-959D-C890-C4C93E30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CC67-ABB6-4B97-B64D-529C83D5BE6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D434D0-D2D2-B42E-E558-5FFCAF99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F18BF3-0F4F-5A5D-7544-B88C7C12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01C-E862-40A3-86D2-5223DF92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8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5671E7-E69B-F29E-36F2-0AB3678D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CC67-ABB6-4B97-B64D-529C83D5BE6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53928F-AFF5-90FB-E903-42F5DB15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19208-E8BA-BD81-2A48-E6E3B0E6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01C-E862-40A3-86D2-5223DF92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1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30AE9-663B-0F6C-7B3B-D4D70AF1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77C98-E74C-FFBB-B614-8A85C6CE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86094-2E6C-92A6-4C6B-579017A0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25554C-346D-115E-6204-44A14889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CC67-ABB6-4B97-B64D-529C83D5BE6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5D1E4-EA45-BD0B-A6C2-A82BCA07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B9DF1-1FED-08DD-DCB9-E2323DE7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01C-E862-40A3-86D2-5223DF92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3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A4F5C-8F77-8CC5-F259-CD7F4FC6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B1F883-A6E6-CFBA-8C4F-4BBF8F083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C4A130-2970-AC54-6423-EB962BB8E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D7373-CA5C-7E44-21B5-75A1B7E2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CC67-ABB6-4B97-B64D-529C83D5BE6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D6E14-6EF0-410D-659A-586140C3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37A0F-C2DE-112F-18A5-C306AB2B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01C-E862-40A3-86D2-5223DF92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310805-2F10-F964-4036-91034436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058EA-7A03-A6A8-E26F-D49819AC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28068-8FFA-845E-DCCD-1A9930C2F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ACC67-ABB6-4B97-B64D-529C83D5BE6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C8175-1566-27B2-0E4A-1BCE9EF29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84D3F-7175-61D5-AF6D-2C9021956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C01C-E862-40A3-86D2-5223DF92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750E53-806F-4885-0FF7-1FACF2E8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62"/>
            <a:ext cx="12192000" cy="68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4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SeongWan</dc:creator>
  <cp:lastModifiedBy>Park SeongWan</cp:lastModifiedBy>
  <cp:revision>1</cp:revision>
  <dcterms:created xsi:type="dcterms:W3CDTF">2022-10-04T14:19:52Z</dcterms:created>
  <dcterms:modified xsi:type="dcterms:W3CDTF">2022-10-04T14:20:36Z</dcterms:modified>
</cp:coreProperties>
</file>