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4"/>
  </p:handoutMasterIdLst>
  <p:sldIdLst>
    <p:sldId id="261" r:id="rId2"/>
    <p:sldId id="262" r:id="rId3"/>
    <p:sldId id="260" r:id="rId4"/>
    <p:sldId id="263" r:id="rId5"/>
    <p:sldId id="277" r:id="rId6"/>
    <p:sldId id="276" r:id="rId7"/>
    <p:sldId id="268" r:id="rId8"/>
    <p:sldId id="270" r:id="rId9"/>
    <p:sldId id="266" r:id="rId10"/>
    <p:sldId id="273" r:id="rId11"/>
    <p:sldId id="272" r:id="rId12"/>
    <p:sldId id="271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나눔바른고딕" panose="020B0600000101010101" charset="-127"/>
      <p:regular r:id="rId19"/>
      <p:bold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2019-07-05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4970" y="2463969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 smtClean="0">
                <a:solidFill>
                  <a:srgbClr val="F8F8F6"/>
                </a:solidFill>
              </a:rPr>
              <a:t>숫자야구</a:t>
            </a:r>
            <a:endParaRPr lang="en-US" altLang="ko-KR" sz="6600" b="1" dirty="0" smtClean="0">
              <a:solidFill>
                <a:srgbClr val="F8F8F6"/>
              </a:solidFill>
            </a:endParaRPr>
          </a:p>
          <a:p>
            <a:r>
              <a:rPr lang="ko-KR" altLang="en-US" sz="6600" b="1" dirty="0" smtClean="0">
                <a:solidFill>
                  <a:srgbClr val="F8F8F6"/>
                </a:solidFill>
              </a:rPr>
              <a:t>프로그램</a:t>
            </a:r>
            <a:endParaRPr lang="ko-KR" altLang="en-US" sz="6600" b="1" dirty="0">
              <a:solidFill>
                <a:srgbClr val="F8F8F6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395944" y="2971800"/>
            <a:ext cx="2615774" cy="914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학과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정보보호학과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학번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2019111321</a:t>
            </a:r>
          </a:p>
          <a:p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김태은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값 확인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2" y="1515518"/>
            <a:ext cx="7499939" cy="4665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014" y="4062413"/>
            <a:ext cx="497447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사용자에게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값 또한 각 자리를 따로 표현하기 위해 자판기 프로그램 응용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5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2" y="796928"/>
            <a:ext cx="1386057" cy="52641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59" y="1309451"/>
            <a:ext cx="7720741" cy="3276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9039" y="4960188"/>
            <a:ext cx="4974474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본격적으로 각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자리값을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비교하여 값만 같다면 볼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자리와 값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둘 다 일치한다면 스트라이크 변수에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씩 더하여 스트라이크 값이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된다면 게임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느낀점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934" y="2151727"/>
            <a:ext cx="7331825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GUI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좀 더 시각적인 프로그램을 구현할 수 있어 매우 흥미로웠음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남아 숫자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 &amp; Down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프로그램을 만들고 싶었으나 코드가 꼬여 포기한 점이 아쉬움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숫자야구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프로그램에서 숫자 각 자리를 비교할 때 리스트를 썼다면 좀 더 효율적인 코딩이 될 수 있었을 텐데 너무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차원적인 코드를 만든 것 같아 아쉬움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7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934" y="2151727"/>
            <a:ext cx="733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개요 및 소개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 구성과 코드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세부사항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느낀점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4" y="248692"/>
            <a:ext cx="720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소개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6" y="1921584"/>
            <a:ext cx="4267620" cy="3784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5028" y="2866345"/>
            <a:ext cx="299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야구 게임을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GUI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시각적으로 표현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함수를 이용하여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난수를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만든 후 볼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스트라이크 여부 표현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73658" y="1515518"/>
            <a:ext cx="4794130" cy="467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20229" y="1754359"/>
            <a:ext cx="4367984" cy="24817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숫자야구</a:t>
            </a:r>
            <a:r>
              <a:rPr lang="ko-KR" altLang="en-US" dirty="0" smtClean="0">
                <a:solidFill>
                  <a:schemeClr val="tx1"/>
                </a:solidFill>
              </a:rPr>
              <a:t>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1404" y="4579269"/>
            <a:ext cx="2592382" cy="287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값을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91403" y="5048730"/>
            <a:ext cx="2592382" cy="287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8165" y="5509000"/>
            <a:ext cx="695622" cy="4236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게임 설명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1657" y="5503238"/>
            <a:ext cx="695622" cy="4236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2212" y="5503238"/>
            <a:ext cx="695622" cy="4236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5704" y="5503238"/>
            <a:ext cx="695622" cy="4236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74" y="248692"/>
            <a:ext cx="720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화면설계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5400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 버튼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2" y="3211376"/>
            <a:ext cx="1659158" cy="10172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5" y="1859336"/>
            <a:ext cx="2960172" cy="10008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53" y="4670119"/>
            <a:ext cx="1521836" cy="10734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61806" t="25145" r="12176" b="25884"/>
          <a:stretch/>
        </p:blipFill>
        <p:spPr>
          <a:xfrm>
            <a:off x="4616032" y="1906905"/>
            <a:ext cx="3650849" cy="3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849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(File)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40231" t="16007" r="33612" b="35104"/>
          <a:stretch/>
        </p:blipFill>
        <p:spPr>
          <a:xfrm>
            <a:off x="4604093" y="1910934"/>
            <a:ext cx="3677638" cy="3866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60" y="3572897"/>
            <a:ext cx="1253317" cy="9907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83" y="5123972"/>
            <a:ext cx="1203069" cy="94007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4" t="13776" b="47698"/>
          <a:stretch/>
        </p:blipFill>
        <p:spPr>
          <a:xfrm>
            <a:off x="890791" y="1923205"/>
            <a:ext cx="3267438" cy="10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6859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GUI 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코드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모듈설정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2" y="1914310"/>
            <a:ext cx="2110080" cy="6193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81" y="1399784"/>
            <a:ext cx="4331794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난수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86" y="1432036"/>
            <a:ext cx="6584345" cy="3959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1758" y="5556873"/>
            <a:ext cx="698269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숫자야구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특성 상 각 자리의 값을 비교해야 하고 중복된 값이 없어야 하기 때문에 수업 시간에 배운 자판기 프로그램을 응용하였고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or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30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718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게임설명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게임종료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 게임</a:t>
            </a:r>
            <a:endParaRPr lang="ko-KR" altLang="en-US" sz="4400" dirty="0">
              <a:solidFill>
                <a:schemeClr val="accent1"/>
              </a:solidFill>
            </a:endParaRPr>
          </a:p>
          <a:p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2" y="1367567"/>
            <a:ext cx="8391525" cy="3561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" y="1877120"/>
            <a:ext cx="6182392" cy="43705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74" y="3180349"/>
            <a:ext cx="3838169" cy="882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4014" y="4062413"/>
            <a:ext cx="497447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 게임을 입력 받으면 전역 변수를 이용하여 새로운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난수를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설정하고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Entry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지움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27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219</Words>
  <Application>Microsoft Office PowerPoint</Application>
  <PresentationFormat>화면 슬라이드 쇼(4:3)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Calibri</vt:lpstr>
      <vt:lpstr>나눔바른고딕</vt:lpstr>
      <vt:lpstr>HY헤드라인M</vt:lpstr>
      <vt:lpstr>맑은 고딕</vt:lpstr>
      <vt:lpstr>Calibri Light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8305-11</cp:lastModifiedBy>
  <cp:revision>29</cp:revision>
  <dcterms:created xsi:type="dcterms:W3CDTF">2015-01-21T11:35:38Z</dcterms:created>
  <dcterms:modified xsi:type="dcterms:W3CDTF">2019-07-05T04:55:46Z</dcterms:modified>
</cp:coreProperties>
</file>