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ed5c09da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ed5c09da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ed5c09da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ed5c09da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ed5c09da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ed5c09da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ed5c09da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ed5c09da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ed5c09da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ed5c09da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ed5c09da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ed5c09da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d5c09da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d5c09da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1" Type="http://schemas.openxmlformats.org/officeDocument/2006/relationships/image" Target="../media/image8.png"/><Relationship Id="rId10" Type="http://schemas.openxmlformats.org/officeDocument/2006/relationships/image" Target="../media/image9.png"/><Relationship Id="rId9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34.204.144.247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366613" y="3062125"/>
            <a:ext cx="4566000" cy="6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CS527 Project - 1</a:t>
            </a:r>
            <a:endParaRPr sz="4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89300" y="3814525"/>
            <a:ext cx="8520600" cy="1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Pratik Mistry, Josh Levine, Pranav Shivkumar, Vikhyat Dhamija, Shounak Rangwala, Swapnil Kamate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238" y="744575"/>
            <a:ext cx="2116725" cy="21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About Project: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Web-based tool for querying database and data warehouse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Option to select the database/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data warehouse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Amazon Web Services - Cloud Platform to host the application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Raw Data Files for Instacart given in CSV format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Technology Stack: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Amazon Web Services - Cloud Platform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Elastic Compute Cloud (EC2): Web-server and ETL server (Windows OS)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Relational Database Service (RDS): MySQL 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Redshift Cluster (One Node): Data warehouse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Software Development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Python Script: ETL data from S3 to RDS MySQL 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COPY: ETL data from S3 to Redshift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Frontend: HTML,CSS and JavaScript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Backend: PHP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SQL: Database Query Language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Other Tools: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XAMPP: Apache server for hosting web application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SQL Workbench: Querying MySQL 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Redshift Query Editor: Querying Redshift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Project Tasks (1)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152475"/>
            <a:ext cx="85206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AWS Free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Trial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Account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Cloud account creation and resource provisioning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VPC, Subnets, Security Groups, IAM, EC2 Instance, RDS - MySQL, Redshift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XAMPP Server, Redshift Driver and Python installations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Upload raw data files (CSV) of Instacart to S3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CSV data files for five tables -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aisles, departments, products, order_products and orders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ETL raw data and move into AWS RDS (MySQL) and Redshift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Python Scripts for ETL data from S3 to AWS RDS - MySQL for each table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COPY command to ETL data from S3 to Redshift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Project Tasks (2)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152475"/>
            <a:ext cx="85206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Frontend form based web page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HTML and CSS for creating user interface for querying data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■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For API calls to backend (PHP) for getting data from 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■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JSON data decoding and dynamic table display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Backend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PHP based API’s for getting records from database based on queries entered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JSON Encoding of data and response to frontend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Architecture Diagram: Instacart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1377450" y="1035800"/>
            <a:ext cx="6389100" cy="3815400"/>
          </a:xfrm>
          <a:prstGeom prst="roundRect">
            <a:avLst>
              <a:gd fmla="val 9818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2057400" y="1415050"/>
            <a:ext cx="5381400" cy="3257400"/>
          </a:xfrm>
          <a:prstGeom prst="roundRect">
            <a:avLst>
              <a:gd fmla="val 9818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5623" y="1243868"/>
            <a:ext cx="443700" cy="2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6253" y="925856"/>
            <a:ext cx="443700" cy="4436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18"/>
          <p:cNvGrpSpPr/>
          <p:nvPr/>
        </p:nvGrpSpPr>
        <p:grpSpPr>
          <a:xfrm>
            <a:off x="2136678" y="1630350"/>
            <a:ext cx="2880701" cy="2884606"/>
            <a:chOff x="2251181" y="851513"/>
            <a:chExt cx="1203853" cy="1687200"/>
          </a:xfrm>
        </p:grpSpPr>
        <p:sp>
          <p:nvSpPr>
            <p:cNvPr id="122" name="Google Shape;122;p18"/>
            <p:cNvSpPr txBox="1"/>
            <p:nvPr/>
          </p:nvSpPr>
          <p:spPr>
            <a:xfrm>
              <a:off x="2251181" y="2425951"/>
              <a:ext cx="912000" cy="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7981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us-east-1a</a:t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2292834" y="851513"/>
              <a:ext cx="1162200" cy="1687200"/>
            </a:xfrm>
            <a:prstGeom prst="roundRect">
              <a:avLst>
                <a:gd fmla="val 9818" name="adj"/>
              </a:avLst>
            </a:prstGeom>
            <a:noFill/>
            <a:ln cap="flat" cmpd="sng" w="19050">
              <a:solidFill>
                <a:srgbClr val="F7981F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124" name="Google Shape;12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7900" y="2248563"/>
            <a:ext cx="297925" cy="371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18"/>
          <p:cNvGrpSpPr/>
          <p:nvPr/>
        </p:nvGrpSpPr>
        <p:grpSpPr>
          <a:xfrm>
            <a:off x="311707" y="2200269"/>
            <a:ext cx="802122" cy="496728"/>
            <a:chOff x="-1349293" y="3232628"/>
            <a:chExt cx="932700" cy="896621"/>
          </a:xfrm>
        </p:grpSpPr>
        <p:sp>
          <p:nvSpPr>
            <p:cNvPr id="126" name="Google Shape;126;p18"/>
            <p:cNvSpPr/>
            <p:nvPr/>
          </p:nvSpPr>
          <p:spPr>
            <a:xfrm>
              <a:off x="-1100518" y="3232628"/>
              <a:ext cx="193500" cy="372300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1003819" y="3366272"/>
              <a:ext cx="193500" cy="372300"/>
            </a:xfrm>
            <a:prstGeom prst="foldedCorner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8"/>
            <p:cNvSpPr txBox="1"/>
            <p:nvPr/>
          </p:nvSpPr>
          <p:spPr>
            <a:xfrm>
              <a:off x="-1349293" y="3713749"/>
              <a:ext cx="932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CSV Upload</a:t>
              </a:r>
              <a:endParaRPr/>
            </a:p>
          </p:txBody>
        </p:sp>
      </p:grpSp>
      <p:sp>
        <p:nvSpPr>
          <p:cNvPr id="129" name="Google Shape;129;p18"/>
          <p:cNvSpPr txBox="1"/>
          <p:nvPr/>
        </p:nvSpPr>
        <p:spPr>
          <a:xfrm>
            <a:off x="2568175" y="1630350"/>
            <a:ext cx="14967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Web and ETL Server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XAMPP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p18"/>
          <p:cNvGrpSpPr/>
          <p:nvPr/>
        </p:nvGrpSpPr>
        <p:grpSpPr>
          <a:xfrm>
            <a:off x="431604" y="3097015"/>
            <a:ext cx="562298" cy="350885"/>
            <a:chOff x="223214" y="5010473"/>
            <a:chExt cx="1005900" cy="583738"/>
          </a:xfrm>
        </p:grpSpPr>
        <p:pic>
          <p:nvPicPr>
            <p:cNvPr id="131" name="Google Shape;131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87763" y="5010473"/>
              <a:ext cx="676744" cy="4872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18"/>
            <p:cNvSpPr txBox="1"/>
            <p:nvPr/>
          </p:nvSpPr>
          <p:spPr>
            <a:xfrm>
              <a:off x="223214" y="5317311"/>
              <a:ext cx="1005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Calibri"/>
                <a:buNone/>
              </a:pPr>
              <a:r>
                <a:rPr b="0" i="0" lang="en" sz="12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18"/>
          <p:cNvSpPr/>
          <p:nvPr/>
        </p:nvSpPr>
        <p:spPr>
          <a:xfrm>
            <a:off x="311700" y="2081800"/>
            <a:ext cx="731100" cy="7050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-75276" y="1725425"/>
            <a:ext cx="14967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On Premises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2667925" y="2200275"/>
            <a:ext cx="802200" cy="848700"/>
          </a:xfrm>
          <a:prstGeom prst="roundRect">
            <a:avLst>
              <a:gd fmla="val 9818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07300" y="2271775"/>
            <a:ext cx="523450" cy="5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22025" y="2280788"/>
            <a:ext cx="208725" cy="21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/>
        </p:nvSpPr>
        <p:spPr>
          <a:xfrm>
            <a:off x="2807299" y="3086770"/>
            <a:ext cx="6627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Subnet-1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5600175" y="1639150"/>
            <a:ext cx="1649700" cy="2884500"/>
          </a:xfrm>
          <a:prstGeom prst="roundRect">
            <a:avLst>
              <a:gd fmla="val 9818" name="adj"/>
            </a:avLst>
          </a:prstGeom>
          <a:noFill/>
          <a:ln cap="flat" cmpd="sng" w="19050">
            <a:solidFill>
              <a:srgbClr val="F7981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38825" y="197167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5256600" y="4304650"/>
            <a:ext cx="21822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798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us-east-1f</a:t>
            </a:r>
            <a:endParaRPr/>
          </a:p>
        </p:txBody>
      </p:sp>
      <p:cxnSp>
        <p:nvCxnSpPr>
          <p:cNvPr id="142" name="Google Shape;142;p18"/>
          <p:cNvCxnSpPr>
            <a:stCxn id="133" idx="3"/>
            <a:endCxn id="124" idx="1"/>
          </p:cNvCxnSpPr>
          <p:nvPr/>
        </p:nvCxnSpPr>
        <p:spPr>
          <a:xfrm>
            <a:off x="1042800" y="2434300"/>
            <a:ext cx="5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3" name="Google Shape;143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43800" y="3447900"/>
            <a:ext cx="731100" cy="800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4" name="Google Shape;144;p18"/>
          <p:cNvSpPr txBox="1"/>
          <p:nvPr/>
        </p:nvSpPr>
        <p:spPr>
          <a:xfrm>
            <a:off x="5700075" y="3190875"/>
            <a:ext cx="14967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AWS Redshift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20351" y="3781068"/>
            <a:ext cx="523451" cy="2709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6" name="Google Shape;146;p18"/>
          <p:cNvCxnSpPr>
            <a:stCxn id="124" idx="3"/>
          </p:cNvCxnSpPr>
          <p:nvPr/>
        </p:nvCxnSpPr>
        <p:spPr>
          <a:xfrm flipH="1" rot="10800000">
            <a:off x="1885825" y="2428900"/>
            <a:ext cx="752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8"/>
          <p:cNvCxnSpPr/>
          <p:nvPr/>
        </p:nvCxnSpPr>
        <p:spPr>
          <a:xfrm flipH="1" rot="10800000">
            <a:off x="3476225" y="2438500"/>
            <a:ext cx="25149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/>
          <p:nvPr/>
        </p:nvCxnSpPr>
        <p:spPr>
          <a:xfrm>
            <a:off x="3476750" y="2790900"/>
            <a:ext cx="1038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8"/>
          <p:cNvCxnSpPr>
            <a:endCxn id="143" idx="0"/>
          </p:cNvCxnSpPr>
          <p:nvPr/>
        </p:nvCxnSpPr>
        <p:spPr>
          <a:xfrm>
            <a:off x="4506350" y="2794200"/>
            <a:ext cx="30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8"/>
          <p:cNvSpPr txBox="1"/>
          <p:nvPr/>
        </p:nvSpPr>
        <p:spPr>
          <a:xfrm>
            <a:off x="5017375" y="2241100"/>
            <a:ext cx="6627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5439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3731500" y="2798600"/>
            <a:ext cx="6627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3306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2172575" y="2241100"/>
            <a:ext cx="4437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443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1042800" y="2241113"/>
            <a:ext cx="4437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443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64875" y="3404738"/>
            <a:ext cx="208725" cy="2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03275" y="2156163"/>
            <a:ext cx="208725" cy="210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18"/>
          <p:cNvCxnSpPr/>
          <p:nvPr/>
        </p:nvCxnSpPr>
        <p:spPr>
          <a:xfrm>
            <a:off x="847725" y="3238500"/>
            <a:ext cx="92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8"/>
          <p:cNvCxnSpPr/>
          <p:nvPr/>
        </p:nvCxnSpPr>
        <p:spPr>
          <a:xfrm rot="10800000">
            <a:off x="1771650" y="2838225"/>
            <a:ext cx="0" cy="4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8"/>
          <p:cNvCxnSpPr/>
          <p:nvPr/>
        </p:nvCxnSpPr>
        <p:spPr>
          <a:xfrm>
            <a:off x="1781175" y="2838450"/>
            <a:ext cx="85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8"/>
          <p:cNvSpPr txBox="1"/>
          <p:nvPr/>
        </p:nvSpPr>
        <p:spPr>
          <a:xfrm>
            <a:off x="1042200" y="3047013"/>
            <a:ext cx="4437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80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3990350" y="4217900"/>
            <a:ext cx="10380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AWS RDS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311700" y="656625"/>
            <a:ext cx="8520600" cy="39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click on this link: </a:t>
            </a:r>
            <a:r>
              <a:rPr lang="en" sz="3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http://34.204.144.247/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311700" y="656625"/>
            <a:ext cx="8520600" cy="39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</a:t>
            </a:r>
            <a:r>
              <a:rPr lang="en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