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2baff38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2baff38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2baff38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2baff38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33c234d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33c234d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33c234d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33c234d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3c234d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3c234d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3c234d3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3c234d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33c234d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33c234d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33c234d3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33c234d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2baff38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02baff38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6908" y="870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MongoDB 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Cursors, Limit() </a:t>
            </a: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and Sort()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6900" y="3411375"/>
            <a:ext cx="85206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Prepared For: CS527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Prepared By: Josh Levine, Pranav Shivkumar, Pratik Mistry, Shounak Rangwala, Swapnil Kamate, Vikhyat Dhamija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Cursors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is a MongoDB Collection of the document which is returned upon the find() method execution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Accessing records from cursor: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Can be automatically executed in loop using iterator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Explicitly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specify the index you would like cursor to point to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 is l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ike a pointer which is pointing upon a specific index value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Hence, when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we call the find method, all the documents which are returned are saved in a virtual cursor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Cursors: Example (1)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Sample Collection - fruits: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{{ "_id": "apples", "qty": 5 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 "_id": "bananas", "qty": 7 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 "_id": "oranges", "qty": { "in stock": 8, "ordered": 12 } 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 "_id": "avocados", "qty": "fourteen" 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 "_id": "mangoes", "qty": 9 }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ar filtered_fruits = </a:t>
            </a:r>
            <a:r>
              <a:rPr b="1" i="1" lang="en" sz="1600">
                <a:latin typeface="Calibri"/>
                <a:ea typeface="Calibri"/>
                <a:cs typeface="Calibri"/>
                <a:sym typeface="Calibri"/>
              </a:rPr>
              <a:t>db.fruits.find( { qty: { $gt: 4 } })</a:t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Cursor (pointer) to the filtered documents is returned.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iltered _fruits “points” to below result set: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{"_id": "apples", "qty": 5 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 "_id": "bananas", "qty": 7 }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 "_id": "mangoes", "qty": 9 }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Cursors: Example (2)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document with _id equal to "avocados" is not returned because it’s qty value is of type string while the $gt operand is of type integer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Advanced flexibility when executing queries with cursors can be achieved by using count(), limit(), pretty(), etc. methods appended after the find() function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2075275"/>
            <a:ext cx="4615200" cy="21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Accessing Records using loop: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while(filtered_fruits.hasNext())</a:t>
            </a:r>
            <a:endParaRPr b="1" i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	{ print(tojson(filtered_fruits.next())); }</a:t>
            </a:r>
            <a:endParaRPr b="1" i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Result in JSON readable format: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{"_id": "apples", "qty": 5 },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{ "_id": "bananas", "qty": 7 },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{ "_id": "mangoes", "qty": 9 }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865475" y="2075275"/>
            <a:ext cx="4212000" cy="1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Accessing Records by indexing: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print(toJSON(filtered_fruits[0]))</a:t>
            </a:r>
            <a:endParaRPr b="1" i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Result in JSON readable format:</a:t>
            </a:r>
            <a:endParaRPr b="1" i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{"_id": "apples", "qty": 5 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Limit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Mongo DB provides query modifiers such as the “limit” clause to provide more flexibility when executing queries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 is a function in MongoDB that is used to specify the maximum number of results to be returned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limit() can be used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find() which will return a cursor(pointer) to the maximum specified records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db.collection.find() returns all the documents from collection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To limit the number of records: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db.collection.find().limit(</a:t>
            </a: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) return only &lt;</a:t>
            </a: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&gt; of documents from collection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Limit: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Sample Collection - fruits: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{{ "_id": "apples", "qty": 5 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 "_id": "bananas", "qty": 7 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 "_id": "oranges", "qty": { "in stock": 8, "ordered": 12 } 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 "_id": "avocados", "qty": "fourteen" 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 "_id": "mangoes", "qty": 9 }}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var filtered_fruits = </a:t>
            </a:r>
            <a:r>
              <a:rPr b="1" i="1" lang="en" sz="1600">
                <a:latin typeface="Calibri"/>
                <a:ea typeface="Calibri"/>
                <a:cs typeface="Calibri"/>
                <a:sym typeface="Calibri"/>
              </a:rPr>
              <a:t>db.fruits.find( { qty: { $gt: 4 } }).limit(2)</a:t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filtered _fruits “points” to below result set: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{"_id": "apples", "qty": 5 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 "_id": "bananas", "qty": 7 }</a:t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Mongo DB provides query modifiers such as the “sort” clause to provide more flexibility when executing queries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 is a function in MongoDB that is used to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specify the order of documents to be returned based on ascending or descending order of any key in the collection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sort() can be used with find() which will return cursor(pointer) to the ordered (ascending/descending) records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db.collection.find() returns all the documents from collection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To sort the number of records: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db.collection.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find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().sort({</a:t>
            </a: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key: 1 or -1}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) returns only documents from collection in ascending (1) or descending (-1) order against the value of the key specified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Example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Sample Collection - fruits: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{{ "_id": "apples", "qty": 5 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 "_id": "bananas", "qty": 7 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 "_id": "oranges", "qty": { "in stock": 8, "ordered": 12 } 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 "_id": "avocados", "qty": "fourteen" 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{ "_id": "mangoes", "qty": 9 }}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375350" y="2802000"/>
            <a:ext cx="4323300" cy="22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Sorted Documents - Ascending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var filtered_fruits = db.fruits.find( { qty: { $gt: 4 } }).sort({qty : 1})</a:t>
            </a:r>
            <a:endParaRPr b="1" i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filtered _fruits “points” to below result set: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{"_id": "apples", "qty": 5 },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{ "_id": "bananas", "qty": 7 },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{ "_id": "mangoes", "qty": 9 }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4698650" y="2802000"/>
            <a:ext cx="4323300" cy="22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Sorted Documents - De</a:t>
            </a: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scending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var filtered_fruits = db.fruits.find( { qty: { $gt: 4 } }).sort({qty : -1})</a:t>
            </a:r>
            <a:endParaRPr b="1" i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filtered _fruits “points” to below result set: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{ "_id": "mangoes", "qty": 9 },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{ "_id": "bananas", "qty": 7 },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{"_id": "apples", "qty": 5 }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8146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