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24fed7f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24fed7f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24fed7f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24fed7f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24fed7f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24fed7f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24fed7f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24fed7f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24fed7f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24fed7f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24fed7fc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24fed7fc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24fed7f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24fed7f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24fed7f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24fed7f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24fed7f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24fed7f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24fed7f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24fed7f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f21ef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f21ef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24fed7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24fed7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24fed7f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24fed7f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f21efe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f21ef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24fed7f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24fed7f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24fed7fc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24fed7fc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0525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90525" y="2989840"/>
            <a:ext cx="82221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Prepared for CS527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By: Josh Levine, Pranav Shivkumar, Shounak Rangwala, Pratik Mistry, Swapnil Kamate, Vikhyat Dhamija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4: Recommendation System</a:t>
            </a:r>
            <a:r>
              <a:rPr lang="en"/>
              <a:t> 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the instacart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Order_products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Because the data is so large we used a subset of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Identified a large number of orders and grabbed all the products from those orders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4: Market Basket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a lookup table with the structure: Product A,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Product 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Frequency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achieve this we create two views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Order_products_combos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Creates combinations for all products within an order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Products_combos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Creates combinations for all products in the table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Order_products_combos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5" y="1419200"/>
            <a:ext cx="2939900" cy="25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175" y="1539375"/>
            <a:ext cx="1771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450" y="1539375"/>
            <a:ext cx="28479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406500" y="3228000"/>
            <a:ext cx="29400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Above is order_products table where order_id = 1.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 the right is a preview of order_products_combos for order_id = 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products_combos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325" y="1620375"/>
            <a:ext cx="4918025" cy="25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5950"/>
            <a:ext cx="2939175" cy="2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878313" y="1017800"/>
            <a:ext cx="428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Reminder: The reason we are seeing product_id_2 starting at 10 is because we used a subset of data to complete the task.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Market Basket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60950" y="1071100"/>
            <a:ext cx="8222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Created as a view using a join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Joined both the order_products_combos and the product_combos tables.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0" y="2033400"/>
            <a:ext cx="4772301" cy="22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50" y="1844575"/>
            <a:ext cx="3709100" cy="31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Procedure: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usp_recommender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892975" y="1690850"/>
            <a:ext cx="40584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statement: checks if product A = the product name passed. If so select the other product name.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Limit 3: selects the top 3 because we are ordering by frequency descending.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483625"/>
            <a:ext cx="4257675" cy="26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sp_recommender: Results Confirmed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850" y="1418450"/>
            <a:ext cx="22098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100" y="1820675"/>
            <a:ext cx="1516925" cy="8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775" y="1359638"/>
            <a:ext cx="24955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9775" y="1359638"/>
            <a:ext cx="16383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596875" y="2952175"/>
            <a:ext cx="2767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3 recommended products purchased  with Bananas.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>
            <a:off x="3483125" y="1289325"/>
            <a:ext cx="22200" cy="318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 txBox="1"/>
          <p:nvPr/>
        </p:nvSpPr>
        <p:spPr>
          <a:xfrm>
            <a:off x="3907800" y="3730700"/>
            <a:ext cx="20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confirm these results are correct.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90250" y="488250"/>
            <a:ext cx="8224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72850"/>
            <a:ext cx="85206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assignment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60125" y="1229900"/>
            <a:ext cx="8520600" cy="30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select the targets and top 10 probes from the “Genome” wide data set and to transfer the</a:t>
            </a:r>
            <a:r>
              <a:rPr lang="en"/>
              <a:t> data to RDBMS  in a new table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models for KNN classification and K-means clustering on above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To create Recommendation System based on Instacart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075" y="86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1: Upload Data from Wide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71900" y="1919075"/>
            <a:ext cx="82221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Uploaded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0" y="999875"/>
            <a:ext cx="8912725" cy="39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45675" y="694425"/>
            <a:ext cx="390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Query Result 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Select * from Genome1;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2: KNN Classification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41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KNN: K-nearest neighbor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simple machine learning algorithm which uses existing data to classify new data points.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Algorithm uses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data points and calculates the ‘Distance’ between the test points and existing data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target is classified based on the minimum distance i.e. by finding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“Closest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Neighbour” to the test points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600" y="1017800"/>
            <a:ext cx="4058625" cy="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11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2: Stored KNN Procedure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71900" y="1859100"/>
            <a:ext cx="1834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" y="724750"/>
            <a:ext cx="8930976" cy="4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52125" y="167475"/>
            <a:ext cx="2740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Query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25" y="1844700"/>
            <a:ext cx="3931625" cy="11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1700" y="1017800"/>
            <a:ext cx="3539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Execution of the stored procedure usp_knn: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 dbo.usp_knn 19.00065276,18.93236743,18.89469309,18.87350665,18.857951,18.85380342,18.77539643,18.68931234,18.66361169,18.63645652</a:t>
            </a:r>
            <a:endParaRPr i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11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3: K-Means Clustering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10650" y="682725"/>
            <a:ext cx="85206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K-means clustering is one of the popular unsupervised machine learning algorithms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objective of K-means is to group similar data points together to form a fixed number (</a:t>
            </a: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clusters in a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K-means algorithm identifies </a:t>
            </a: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number of centroids, and then allocates every data point to the nearest cluster corresponding to the centroids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we average the data belonging to particular cluster to find the new centroid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halts creating and optimizing clusters when either: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085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centroids have stabilized — there is no change in their value because the clustering has been successful.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1085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defined number of iterations has been achieved.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90450" y="86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Task 3: K-Means Clustering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5" y="694450"/>
            <a:ext cx="8902600" cy="4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6204525" y="1469075"/>
            <a:ext cx="293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 dbo.usp_kmeans 188 ,188.9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5" y="111150"/>
            <a:ext cx="6044500" cy="47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