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7F96-99A0-42EF-9E77-80A875C2F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8FB3F-90D7-42E7-95FE-C4E1F9255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5559-0F97-4EF9-9638-95EC2C05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78A-72AB-44CE-8FF9-B5BBFDB2CC3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448C-1EE6-40B9-ACEC-D275381E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9244-1CC7-465F-83B6-DEED4BEB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C62-42BA-44BA-90DC-86E8F5E1F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3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7199-2937-4710-B52D-25B378CF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1B968-CBF7-447F-B374-1576A7C3E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1AE1E-563A-4C1D-8C20-4D88B93A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78A-72AB-44CE-8FF9-B5BBFDB2CC3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4A591-1E9B-4532-90F0-02568354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A4E10-360C-4A23-BE7C-CB51AEE6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C62-42BA-44BA-90DC-86E8F5E1F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7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A83DD-17A3-4B0E-9A9E-7EACC6020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07C88-2D84-47F3-A461-EDFF5EBC1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CD8D-A6E4-4DC2-B6EA-BEECA8F5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78A-72AB-44CE-8FF9-B5BBFDB2CC3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78CD-060B-4EA0-955E-7819FA6D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9F1F-7785-4840-AE70-F9D5011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C62-42BA-44BA-90DC-86E8F5E1F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76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73FC-240F-4659-B5A2-88E0A002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1ADF-99B7-4C99-A1BD-D03BDA08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650A-C140-4A7A-A733-9C294D6C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78A-72AB-44CE-8FF9-B5BBFDB2CC3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8B06-7BC8-4805-8EE0-C5D0C93D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6C6B-1123-4B3D-A251-B17CBE1C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C62-42BA-44BA-90DC-86E8F5E1F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0B2B-8558-4D07-91F3-F2C3E317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630CF-A944-407D-ADC7-C47E4E0C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74D58-D976-4998-890C-B44CEC5A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78A-72AB-44CE-8FF9-B5BBFDB2CC3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981F-AE3D-4EE2-943F-99EEB823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5173-02C4-4755-BC7B-7143BF8B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C62-42BA-44BA-90DC-86E8F5E1F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5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2E98-83D9-4EBF-B21A-7CFC909D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144B-22E6-4AA5-B2DF-DE14CFF8A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DCDE2-C34D-48F9-9F46-7EA0C6019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5338-07B2-42F0-886D-A5B9E3AA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78A-72AB-44CE-8FF9-B5BBFDB2CC3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D6062-80B4-424D-A796-790578EB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55702-8A5B-43C0-A15C-27C92A74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C62-42BA-44BA-90DC-86E8F5E1F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1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D82A-F746-4857-8051-208E37C2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7A8A9-947C-4F9E-A7FE-273381F6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662BA-636E-419A-B085-1C0F22570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F47B5-FBC8-4D26-807E-0C2CB60DA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B3237-D087-4915-80AC-CC8980D67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BF8AD-5376-4C1E-92E6-6CD609D1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78A-72AB-44CE-8FF9-B5BBFDB2CC3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1C0D4-6D1E-4012-873C-EB5E84BA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C3573-9D9A-438C-AE4C-904C56DA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C62-42BA-44BA-90DC-86E8F5E1F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4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214B-25AC-4A79-B371-9F2403C7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4459A-C466-432B-BEEA-2A5071CF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78A-72AB-44CE-8FF9-B5BBFDB2CC3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52C2E-3DBC-4226-8F85-22297E29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80FAE-B49D-4C89-A93B-7C2FC76D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C62-42BA-44BA-90DC-86E8F5E1F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1C2DA-D397-4AF8-B692-F9C2F236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78A-72AB-44CE-8FF9-B5BBFDB2CC3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9ACA4-30C8-44A5-AFFE-355A1ECC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2E943-2A03-4E0C-8D62-027FD265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C62-42BA-44BA-90DC-86E8F5E1F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08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7A1F-D914-4DE8-A691-BE5D79C2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44F2-D336-4668-94D1-09AB6DFF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7B467-EBC6-4CC0-8903-17C9CF2AE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69CF9-301D-4F80-B480-3B7E4669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78A-72AB-44CE-8FF9-B5BBFDB2CC3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9EB96-6F38-4257-B801-4EEEAD27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0775A-C397-4C27-99B5-1BA59189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C62-42BA-44BA-90DC-86E8F5E1F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59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8B30-6266-4578-AEBC-153C19CC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1AF07-A387-49DF-955F-079DDCD6D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63BF7-4A2E-4535-8327-2E6FC6C39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54688-0132-4219-AC25-37E27C1C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478A-72AB-44CE-8FF9-B5BBFDB2CC3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97188-D622-4352-8A6F-3D589112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61F06-C6A8-43B0-B7E1-803D4086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9C62-42BA-44BA-90DC-86E8F5E1F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4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E9CF8-4E3B-4BE8-B434-F20D7E94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61463-312B-446C-B7E2-F8E2F5F9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09590-C6C2-4A16-84BD-389F4DCE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478A-72AB-44CE-8FF9-B5BBFDB2CC3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DC32-B816-48A6-B0B7-D52836B2F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578C-4B2E-4961-AD5A-E9732F84B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9C62-42BA-44BA-90DC-86E8F5E1F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0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F71E-3280-4909-81AF-DD28E47E8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648069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solidFill>
                  <a:srgbClr val="C00000"/>
                </a:solidFill>
              </a:rPr>
              <a:t>NAME:- </a:t>
            </a:r>
            <a:r>
              <a:rPr lang="en-US" sz="3200" b="1" i="1" u="sng" dirty="0">
                <a:solidFill>
                  <a:srgbClr val="0070C0"/>
                </a:solidFill>
              </a:rPr>
              <a:t>SWAPNIL RATNAPARKHI</a:t>
            </a:r>
            <a:endParaRPr lang="en-IN" sz="3200" b="1" i="1" u="sng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2141E-2124-46D1-91B4-8BD225A43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8396"/>
            <a:ext cx="9144000" cy="2432482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solidFill>
                  <a:srgbClr val="FF0000"/>
                </a:solidFill>
              </a:rPr>
              <a:t>PROJECT NAME:-Basic Calculator Using </a:t>
            </a:r>
            <a:r>
              <a:rPr lang="en-US" sz="3200" b="1" i="1" u="sng" dirty="0" err="1">
                <a:solidFill>
                  <a:srgbClr val="FF0000"/>
                </a:solidFill>
              </a:rPr>
              <a:t>Tkinter</a:t>
            </a:r>
            <a:endParaRPr lang="en-US" sz="3200" b="1" i="1" u="sng" dirty="0">
              <a:solidFill>
                <a:srgbClr val="FF0000"/>
              </a:solidFill>
            </a:endParaRPr>
          </a:p>
          <a:p>
            <a:endParaRPr lang="en-US" sz="3200" b="1" i="1" dirty="0">
              <a:solidFill>
                <a:srgbClr val="FF0000"/>
              </a:solidFill>
            </a:endParaRPr>
          </a:p>
          <a:p>
            <a:r>
              <a:rPr lang="en-US" sz="3200" b="1" i="1" u="sng" dirty="0">
                <a:solidFill>
                  <a:srgbClr val="00B050"/>
                </a:solidFill>
              </a:rPr>
              <a:t>ORGANISATION NAME:-</a:t>
            </a:r>
            <a:r>
              <a:rPr lang="en-US" sz="3200" b="1" i="1" u="sng" dirty="0" err="1">
                <a:solidFill>
                  <a:srgbClr val="00B050"/>
                </a:solidFill>
              </a:rPr>
              <a:t>Nexthikes</a:t>
            </a:r>
            <a:r>
              <a:rPr lang="en-US" sz="3200" b="1" i="1" u="sng" dirty="0">
                <a:solidFill>
                  <a:srgbClr val="00B050"/>
                </a:solidFill>
              </a:rPr>
              <a:t> IT Solution Ltd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8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6B9A95-83FD-4664-B826-64AD5989E1FB}"/>
              </a:ext>
            </a:extLst>
          </p:cNvPr>
          <p:cNvSpPr/>
          <p:nvPr/>
        </p:nvSpPr>
        <p:spPr>
          <a:xfrm>
            <a:off x="1003177" y="948523"/>
            <a:ext cx="857582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/>
              <a:t> </a:t>
            </a:r>
            <a:r>
              <a:rPr lang="en-US" sz="2800" b="1" i="1" u="sng" dirty="0">
                <a:solidFill>
                  <a:srgbClr val="FFFF00"/>
                </a:solidFill>
                <a:highlight>
                  <a:srgbClr val="008080"/>
                </a:highlight>
              </a:rPr>
              <a:t>Project Overview:-</a:t>
            </a:r>
          </a:p>
          <a:p>
            <a:endParaRPr lang="en-US" sz="2800" b="1" i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This project is a </a:t>
            </a:r>
            <a:r>
              <a:rPr lang="en-US" b="1" i="1" dirty="0"/>
              <a:t>Basic Calculator</a:t>
            </a:r>
            <a:r>
              <a:rPr lang="en-US" i="1" dirty="0"/>
              <a:t> application developed using </a:t>
            </a:r>
            <a:r>
              <a:rPr lang="en-US" b="1" i="1" dirty="0"/>
              <a:t>Python's </a:t>
            </a:r>
            <a:r>
              <a:rPr lang="en-US" b="1" i="1" dirty="0" err="1"/>
              <a:t>Tkinter</a:t>
            </a:r>
            <a:r>
              <a:rPr lang="en-US" b="1" i="1" dirty="0"/>
              <a:t> library</a:t>
            </a:r>
            <a:r>
              <a:rPr lang="en-US" i="1" dirty="0"/>
              <a:t>. The calculator provides a graphical user interface (GUI) that allows users to perform simple arithmetic operations such as addition, subtraction, multiplication, division, and percentage calculations. The interface includes a display entry and a grid of clickable buttons for digits and operators. It handles real-time input, evaluates mathematical expressions, and includes basic error handling for invalid inputs.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A simple GUI-based calculator built using </a:t>
            </a:r>
            <a:r>
              <a:rPr lang="en-US" b="1" i="1" dirty="0"/>
              <a:t>Python's </a:t>
            </a:r>
            <a:r>
              <a:rPr lang="en-US" b="1" i="1" dirty="0" err="1"/>
              <a:t>Tkinter</a:t>
            </a:r>
            <a:r>
              <a:rPr lang="en-US" b="1" i="1" dirty="0"/>
              <a:t> library</a:t>
            </a:r>
            <a:r>
              <a:rPr lang="en-US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Supports basic arithmetic operations: addition, subtraction, multiplication, division, percentage, and clear.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Designed with a clean layout and responsive button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15655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A61C5-42B2-4914-830A-903BCB6C1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52" y="1008544"/>
            <a:ext cx="6942926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sng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Key Features:-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8080"/>
              </a:highlight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User Interface:-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 and operator buttons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Entry display for real-time expressions and results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Functionality:-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Expression evaluation using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i="1" dirty="0">
                <a:latin typeface="Arial" panose="020B0604020202020204" pitchFamily="34" charset="0"/>
              </a:rPr>
              <a:t>     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%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percentage</a:t>
            </a:r>
            <a:endParaRPr kumimoji="0" lang="en-US" altLang="en-US" sz="20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Error handling for invalid inputs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“C” button to clear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0E937-706E-4B7F-A5EF-306F93B4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258" y="1482801"/>
            <a:ext cx="35718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5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385A1C-04DE-41FA-9C21-3BAEB61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02" y="5324698"/>
            <a:ext cx="3389069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Technologies Used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Library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GUI)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F61B05-90C8-4984-B09C-5D13714B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044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59F59-0595-4CB8-9E3E-8EBA916F9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02" y="3539595"/>
            <a:ext cx="709681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It Works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clicks buttons → Expression is built in the entry field.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Pressing “=” evaluates the expression.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“C” clears the entry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10CDA-599D-4E35-A52B-A26BA513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02" y="993766"/>
            <a:ext cx="1018644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Handling Dynamic Input from GUI Buttons:-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Capturing which button was clicked and updating the display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event.widget.cget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("text")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inside the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click()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to get the text of the clicked button dynamically.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BBD58-4373-4754-9A3D-FB1B64510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67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93C9F-D736-40E2-BBCB-C8287869B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02" y="1833098"/>
            <a:ext cx="1001812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Evaluating Arithmetic Expressions Safely:-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Calculating expressions entered as strings can cause errors or security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Wrapped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inside a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try-except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 to handle errors gracefully and return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"Error"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without crashing.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372D49-E7F9-4B99-B600-1A05DE92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6" y="9360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0BB98-9D79-4D7A-BDD6-A1136B132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02" y="2597363"/>
            <a:ext cx="563372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Supporting Percentage Calculations:-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Python's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doesn't handle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%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"percentage".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Replaced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%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/100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before evaluation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FC131-7DF7-4F9C-916E-861F5778C5A5}"/>
              </a:ext>
            </a:extLst>
          </p:cNvPr>
          <p:cNvSpPr/>
          <p:nvPr/>
        </p:nvSpPr>
        <p:spPr>
          <a:xfrm>
            <a:off x="3257347" y="343268"/>
            <a:ext cx="4606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u="sng" dirty="0">
                <a:solidFill>
                  <a:srgbClr val="7030A0"/>
                </a:solidFill>
                <a:highlight>
                  <a:srgbClr val="00FFFF"/>
                </a:highlight>
              </a:rPr>
              <a:t>Challenges Overcome in the Code:-</a:t>
            </a:r>
            <a:endParaRPr lang="en-IN" sz="2400" b="1" i="1" u="sng" dirty="0">
              <a:solidFill>
                <a:srgbClr val="7030A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434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DF7244-EBA2-451C-9E30-CB80277F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44" y="1556255"/>
            <a:ext cx="6909264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00"/>
                </a:highlight>
                <a:latin typeface="Arial" panose="020B0604020202020204" pitchFamily="34" charset="0"/>
              </a:rPr>
              <a:t>Improvements:-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Add keyboard input support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Improve layout aesthetics (colors, themes)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en-US" altLang="en-US" sz="2000" b="1" i="1" dirty="0" err="1">
                <a:latin typeface="Arial" panose="020B0604020202020204" pitchFamily="34" charset="0"/>
              </a:rPr>
              <a:t>Future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hance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 messages (e.g., division by zero)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Use a safer expression parser instead of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1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F36DF4-EC2F-4412-82BA-B196688C2B3A}"/>
              </a:ext>
            </a:extLst>
          </p:cNvPr>
          <p:cNvSpPr/>
          <p:nvPr/>
        </p:nvSpPr>
        <p:spPr>
          <a:xfrm>
            <a:off x="3808521" y="2967335"/>
            <a:ext cx="6001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i="1" u="sng" dirty="0">
                <a:solidFill>
                  <a:srgbClr val="FF0000"/>
                </a:solidFill>
                <a:highlight>
                  <a:srgbClr val="FFFF00"/>
                </a:highligh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879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Wingdings</vt:lpstr>
      <vt:lpstr>Office Theme</vt:lpstr>
      <vt:lpstr>NAME:- SWAPNIL RATNAPARKHI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NAME:- SWAPNIL RATNAPARKHI</dc:title>
  <dc:creator>Admmin</dc:creator>
  <cp:lastModifiedBy>Admmin</cp:lastModifiedBy>
  <cp:revision>8</cp:revision>
  <dcterms:created xsi:type="dcterms:W3CDTF">2025-05-05T13:36:01Z</dcterms:created>
  <dcterms:modified xsi:type="dcterms:W3CDTF">2025-05-05T14:36:11Z</dcterms:modified>
</cp:coreProperties>
</file>