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333" r:id="rId4"/>
    <p:sldId id="264" r:id="rId5"/>
    <p:sldId id="363" r:id="rId6"/>
    <p:sldId id="358" r:id="rId7"/>
    <p:sldId id="362" r:id="rId8"/>
    <p:sldId id="365" r:id="rId9"/>
    <p:sldId id="291" r:id="rId10"/>
    <p:sldId id="366" r:id="rId11"/>
    <p:sldId id="360" r:id="rId12"/>
    <p:sldId id="361" r:id="rId13"/>
    <p:sldId id="367" r:id="rId14"/>
    <p:sldId id="294" r:id="rId15"/>
    <p:sldId id="32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2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709" autoAdjust="0"/>
  </p:normalViewPr>
  <p:slideViewPr>
    <p:cSldViewPr>
      <p:cViewPr varScale="1">
        <p:scale>
          <a:sx n="82" d="100"/>
          <a:sy n="82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18CD7B-A371-47D2-9EB3-195820408E49}" type="datetimeFigureOut">
              <a:rPr lang="en-US"/>
              <a:pPr>
                <a:defRPr/>
              </a:pPr>
              <a:t>19/10/2018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AC0B3CF-7631-4575-9D4D-023774A78E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925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CAA7063-42E2-477E-8D1E-2B238B4E931B}" type="datetimeFigureOut">
              <a:rPr lang="en-US"/>
              <a:pPr>
                <a:defRPr/>
              </a:pPr>
              <a:t>19/10/2018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AC0EED-B86B-48D6-81FE-2AF031C892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689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0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2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4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0A8D71-169A-464B-A3EC-3A8153B16B6B}" type="datetime1">
              <a:rPr lang="en-US" smtClean="0"/>
              <a:pPr>
                <a:defRPr/>
              </a:pPr>
              <a:t>19/10/2018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ADE18-ED16-4325-9DDE-8DEDDA6320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23FEE-1BC0-42FC-9640-E763469744CB}" type="datetime1">
              <a:rPr lang="en-US" smtClean="0"/>
              <a:pPr>
                <a:defRPr/>
              </a:pPr>
              <a:t>19/10/2018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631987-5457-42EF-A32D-2F997BE5CA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A272E0-6B78-4A73-A67E-A150E56FC97A}" type="datetime1">
              <a:rPr lang="en-US" smtClean="0"/>
              <a:pPr>
                <a:defRPr/>
              </a:pPr>
              <a:t>19/10/2018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54B8A-BE6D-4C23-BA91-CDD27B6395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A79635-E290-484F-B3FC-D9ADF9D4F26C}" type="datetime1">
              <a:rPr lang="en-US" smtClean="0"/>
              <a:pPr>
                <a:defRPr/>
              </a:pPr>
              <a:t>19/10/2018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F2362-B075-4168-9A0F-605A8B37C6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6D5B85-79B3-48BE-B3D1-CAAEC2C7DA65}" type="datetime1">
              <a:rPr lang="en-US" smtClean="0"/>
              <a:pPr>
                <a:defRPr/>
              </a:pPr>
              <a:t>19/10/2018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A1C99-9D1B-40A4-BF78-6DBDE14D5B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934C54-2D20-4E3A-BD60-5AB50F302F6F}" type="datetime1">
              <a:rPr lang="en-US" smtClean="0"/>
              <a:pPr>
                <a:defRPr/>
              </a:pPr>
              <a:t>19/10/2018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C121A-B7E7-4579-A90F-D71DD9F877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1FD10D-ADB8-4A42-B769-859AED1EAFD8}" type="datetime1">
              <a:rPr lang="en-US" smtClean="0"/>
              <a:pPr>
                <a:defRPr/>
              </a:pPr>
              <a:t>19/10/2018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C44BA6-F794-4FD1-8252-0F57BEB123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833531-882A-43BE-BF83-F7DF8AD0395C}" type="datetime1">
              <a:rPr lang="en-US" smtClean="0"/>
              <a:pPr>
                <a:defRPr/>
              </a:pPr>
              <a:t>19/10/2018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8A579-D4D0-4845-9A44-2EDFABDE8D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4C6F82-761A-4F40-B1E0-2A829334660E}" type="datetime1">
              <a:rPr lang="en-US" smtClean="0"/>
              <a:pPr>
                <a:defRPr/>
              </a:pPr>
              <a:t>19/10/2018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68D2E-9CC5-4ADD-9C30-2B6D48751A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329AF4-5354-4239-864E-97C5A0ACF15A}" type="datetime1">
              <a:rPr lang="en-US" smtClean="0"/>
              <a:pPr>
                <a:defRPr/>
              </a:pPr>
              <a:t>19/10/2018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60A-34B2-4BE2-ACDB-E342DD7A61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1EB328-BF1F-4F63-BFDA-61CF066FB946}" type="datetime1">
              <a:rPr lang="en-US" smtClean="0"/>
              <a:pPr>
                <a:defRPr/>
              </a:pPr>
              <a:t>19/10/2018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95912BE5-7262-4CBA-96D0-76D6F39E15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CD87018E-038E-47D7-9B6F-8E964B2CFF6C}" type="datetime1">
              <a:rPr lang="en-US" smtClean="0"/>
              <a:pPr>
                <a:defRPr/>
              </a:pPr>
              <a:t>19/10/2018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C3D5FBD8-5CBE-427B-A2F6-B2FC8ED7D2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7" r:id="rId1"/>
    <p:sldLayoutId id="2147484668" r:id="rId2"/>
    <p:sldLayoutId id="2147484669" r:id="rId3"/>
    <p:sldLayoutId id="2147484670" r:id="rId4"/>
    <p:sldLayoutId id="2147484671" r:id="rId5"/>
    <p:sldLayoutId id="2147484672" r:id="rId6"/>
    <p:sldLayoutId id="2147484673" r:id="rId7"/>
    <p:sldLayoutId id="2147484674" r:id="rId8"/>
    <p:sldLayoutId id="2147484675" r:id="rId9"/>
    <p:sldLayoutId id="2147484676" r:id="rId10"/>
    <p:sldLayoutId id="214748467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HP" TargetMode="External"/><Relationship Id="rId3" Type="http://schemas.openxmlformats.org/officeDocument/2006/relationships/hyperlink" Target="http://www.w3schools.com/html/html_attributes.asp" TargetMode="External"/><Relationship Id="rId7" Type="http://schemas.openxmlformats.org/officeDocument/2006/relationships/hyperlink" Target="http://en.wikipedia.org/wiki/JavaScript" TargetMode="External"/><Relationship Id="rId2" Type="http://schemas.openxmlformats.org/officeDocument/2006/relationships/hyperlink" Target="http://en.wikipedia.org/wiki/Blood_don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Jquery" TargetMode="External"/><Relationship Id="rId5" Type="http://schemas.openxmlformats.org/officeDocument/2006/relationships/hyperlink" Target="http://en.wikipedia.org/wiki/Cascading_Style_Sheets" TargetMode="External"/><Relationship Id="rId4" Type="http://schemas.openxmlformats.org/officeDocument/2006/relationships/hyperlink" Target="http://www.sitepoint.com/how-toinstall-mysql" TargetMode="External"/><Relationship Id="rId9" Type="http://schemas.openxmlformats.org/officeDocument/2006/relationships/hyperlink" Target="http://en.wikipedia.org/wiki/Principles_of_user_interface_desig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ctrTitle"/>
          </p:nvPr>
        </p:nvSpPr>
        <p:spPr>
          <a:xfrm>
            <a:off x="107504" y="10303"/>
            <a:ext cx="8610600" cy="2366957"/>
          </a:xfrm>
        </p:spPr>
        <p:txBody>
          <a:bodyPr>
            <a:noAutofit/>
          </a:bodyPr>
          <a:lstStyle/>
          <a:p>
            <a:pPr algn="ctr"/>
            <a:b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b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b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b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b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b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b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b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b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Presentation on </a:t>
            </a:r>
            <a:b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BloodBank &amp; Doner management system </a:t>
            </a:r>
            <a:endParaRPr lang="en-IN" sz="36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5807149"/>
            <a:ext cx="8458200" cy="559532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</a:pPr>
            <a:r>
              <a:rPr lang="en-US" sz="1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COMPUTER ENGINEERING</a:t>
            </a:r>
            <a:endParaRPr lang="en-US" sz="2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</a:pPr>
            <a:endParaRPr lang="en-US" sz="2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</a:pP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76359-FC55-4199-BAD1-F108C428731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2051720" y="2377261"/>
            <a:ext cx="6552728" cy="525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</a:rPr>
              <a:t>            </a:t>
            </a:r>
            <a:r>
              <a:rPr lang="en-US" sz="2000" b="1" dirty="0">
                <a:latin typeface="Times New Roman" pitchFamily="18" charset="0"/>
              </a:rPr>
              <a:t>                                             </a:t>
            </a:r>
          </a:p>
          <a:p>
            <a:pPr>
              <a:lnSpc>
                <a:spcPct val="80000"/>
              </a:lnSpc>
            </a:pPr>
            <a:endParaRPr lang="en-US" sz="2000" b="1" dirty="0">
              <a:latin typeface="Times New Roman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sz="2000" b="1" dirty="0">
                <a:latin typeface="Times New Roman" pitchFamily="18" charset="0"/>
              </a:rPr>
              <a:t>		     </a:t>
            </a:r>
            <a:r>
              <a:rPr lang="en-US" sz="2400" b="1" dirty="0">
                <a:latin typeface="Times New Roman" pitchFamily="18" charset="0"/>
              </a:rPr>
              <a:t>Presented By</a:t>
            </a:r>
          </a:p>
          <a:p>
            <a:r>
              <a:rPr lang="en-US" sz="2400" b="1" dirty="0">
                <a:latin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</a:rPr>
              <a:t>             </a:t>
            </a:r>
            <a:r>
              <a:rPr lang="en-US" sz="2000" b="1" dirty="0">
                <a:latin typeface="Times New Roman" pitchFamily="18" charset="0"/>
              </a:rPr>
              <a:t>	                           		</a:t>
            </a:r>
            <a:r>
              <a:rPr lang="en-US" sz="2000" b="1" dirty="0" err="1">
                <a:latin typeface="Times New Roman" pitchFamily="18" charset="0"/>
              </a:rPr>
              <a:t>Sonawane</a:t>
            </a:r>
            <a:r>
              <a:rPr lang="en-US" sz="2000" b="1" dirty="0">
                <a:latin typeface="Times New Roman" pitchFamily="18" charset="0"/>
              </a:rPr>
              <a:t> Swapnil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</a:rPr>
              <a:t>		            		</a:t>
            </a:r>
            <a:r>
              <a:rPr lang="en-US" sz="2000" b="1" dirty="0" err="1">
                <a:latin typeface="Times New Roman" pitchFamily="18" charset="0"/>
              </a:rPr>
              <a:t>Dighe</a:t>
            </a:r>
            <a:r>
              <a:rPr lang="en-US" sz="2000" b="1" dirty="0">
                <a:latin typeface="Times New Roman" pitchFamily="18" charset="0"/>
              </a:rPr>
              <a:t> Prajakta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</a:rPr>
              <a:t>		            		</a:t>
            </a:r>
            <a:r>
              <a:rPr lang="en-US" sz="2000" b="1" dirty="0" err="1">
                <a:latin typeface="Times New Roman" pitchFamily="18" charset="0"/>
              </a:rPr>
              <a:t>Wabale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Koyal</a:t>
            </a:r>
            <a:endParaRPr lang="en-US" sz="2000" b="1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</a:rPr>
              <a:t>				</a:t>
            </a:r>
            <a:r>
              <a:rPr lang="en-US" sz="2000" b="1" dirty="0" err="1">
                <a:latin typeface="Times New Roman" pitchFamily="18" charset="0"/>
              </a:rPr>
              <a:t>Wakchaure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</a:rPr>
              <a:t>Dipali</a:t>
            </a:r>
            <a:endParaRPr lang="en-US" sz="2000" b="1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</a:rPr>
              <a:t>		            		</a:t>
            </a:r>
          </a:p>
          <a:p>
            <a:pPr>
              <a:lnSpc>
                <a:spcPct val="80000"/>
              </a:lnSpc>
            </a:pPr>
            <a:endParaRPr lang="en-US" sz="20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 New Roman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F2362-B075-4168-9A0F-605A8B37C67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3039" y="764704"/>
            <a:ext cx="8156575" cy="838200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DISadvantages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0543" y="2420888"/>
            <a:ext cx="7941568" cy="31683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to calculate amount of blood in stock.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identifying blood expiry date.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0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The citizen can access the availability of blood units by using website, SMS.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F2362-B075-4168-9A0F-605A8B37C67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US" sz="3200" b="1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main objective of blood bank is to  develop an emergency application for  people who needs blood by using alerting system.</a:t>
            </a:r>
          </a:p>
          <a:p>
            <a:r>
              <a:rPr lang="en-US" sz="2000" dirty="0"/>
              <a:t>In future we must overcome this drawback by using modern technologies.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F2362-B075-4168-9A0F-605A8B37C67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8912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be linked by internet, so the other hospitals can use this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intended to draw graph and print monthly statistical analysis details and to take backup database in another computer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F2362-B075-4168-9A0F-605A8B37C67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40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sz="3200" b="1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214282" y="1571612"/>
            <a:ext cx="8712968" cy="4876800"/>
          </a:xfrm>
        </p:spPr>
        <p:txBody>
          <a:bodyPr>
            <a:normAutofit/>
          </a:bodyPr>
          <a:lstStyle/>
          <a:p>
            <a:r>
              <a:rPr lang="en-US" sz="1800" dirty="0"/>
              <a:t>Blood donation. Retrieved March 06, 2014 from    </a:t>
            </a:r>
            <a:r>
              <a:rPr lang="en-US" sz="1800" dirty="0">
                <a:hlinkClick r:id="rId2"/>
              </a:rPr>
              <a:t>http://en.wikipedia.org/wiki/Blood_donation</a:t>
            </a:r>
            <a:r>
              <a:rPr lang="en-US" sz="1800" dirty="0"/>
              <a:t>  </a:t>
            </a:r>
          </a:p>
          <a:p>
            <a:r>
              <a:rPr lang="en-US" sz="1800" dirty="0"/>
              <a:t>HTML. Retrieved March 13, 2014, from </a:t>
            </a:r>
            <a:r>
              <a:rPr lang="en-US" sz="1800" dirty="0">
                <a:hlinkClick r:id="rId3"/>
              </a:rPr>
              <a:t>http://www.w3schools.com/html/html_attributes.asp</a:t>
            </a:r>
            <a:r>
              <a:rPr lang="en-US" sz="1800" dirty="0"/>
              <a:t> </a:t>
            </a:r>
          </a:p>
          <a:p>
            <a:r>
              <a:rPr lang="en-US" sz="1800" dirty="0"/>
              <a:t> MySQL. Retrieved May 11, 2013,  </a:t>
            </a:r>
            <a:r>
              <a:rPr lang="en-US" sz="1800" dirty="0">
                <a:hlinkClick r:id="rId4"/>
              </a:rPr>
              <a:t>http://www.sitepoint.com/how-toinstall-mysql</a:t>
            </a:r>
            <a:r>
              <a:rPr lang="en-US" sz="1800" dirty="0"/>
              <a:t>  </a:t>
            </a:r>
          </a:p>
          <a:p>
            <a:r>
              <a:rPr lang="en-US" sz="1800" dirty="0"/>
              <a:t>CSS. Retrieved March 01, 2014, from </a:t>
            </a:r>
            <a:r>
              <a:rPr lang="en-US" sz="1800" dirty="0">
                <a:hlinkClick r:id="rId5"/>
              </a:rPr>
              <a:t>http://en.wikipedia.org/wiki/Cascading_Style_Sheets</a:t>
            </a:r>
            <a:r>
              <a:rPr lang="en-US" sz="1800" dirty="0"/>
              <a:t>  </a:t>
            </a:r>
          </a:p>
          <a:p>
            <a:r>
              <a:rPr lang="en-US" sz="1800" dirty="0"/>
              <a:t>JQuery. Retrieved March 02, 2014, from </a:t>
            </a:r>
            <a:r>
              <a:rPr lang="en-US" sz="1800" dirty="0">
                <a:hlinkClick r:id="rId6"/>
              </a:rPr>
              <a:t>http://en.wikipedia.org/wiki/Jquery</a:t>
            </a:r>
            <a:r>
              <a:rPr lang="en-US" sz="1800" dirty="0"/>
              <a:t>  </a:t>
            </a:r>
          </a:p>
          <a:p>
            <a:r>
              <a:rPr lang="en-US" sz="1800" dirty="0"/>
              <a:t>JavaScript. Retrieved March 30, 2014, from </a:t>
            </a:r>
            <a:r>
              <a:rPr lang="en-US" sz="1800" dirty="0">
                <a:hlinkClick r:id="rId7"/>
              </a:rPr>
              <a:t>http://en.wikipedia.org/wiki/JavaScript</a:t>
            </a:r>
            <a:r>
              <a:rPr lang="en-US" sz="1800" dirty="0"/>
              <a:t> </a:t>
            </a:r>
          </a:p>
          <a:p>
            <a:r>
              <a:rPr lang="en-US" sz="1800" dirty="0"/>
              <a:t>PHP. Retrieved February 30, 2014, from  </a:t>
            </a:r>
            <a:r>
              <a:rPr lang="en-US" sz="1800" dirty="0">
                <a:hlinkClick r:id="rId8"/>
              </a:rPr>
              <a:t>http://en.wikipedia.org/wiki/PHP</a:t>
            </a:r>
            <a:r>
              <a:rPr lang="en-US" sz="1800" dirty="0"/>
              <a:t> </a:t>
            </a:r>
          </a:p>
          <a:p>
            <a:r>
              <a:rPr lang="en-US" sz="1800" dirty="0"/>
              <a:t>Principles of user interface. Retrieved March 06, 2014, from </a:t>
            </a:r>
            <a:r>
              <a:rPr lang="en-US" sz="1800" dirty="0">
                <a:hlinkClick r:id="rId9"/>
              </a:rPr>
              <a:t>http://en.wikipedia.org/wiki/Principles_of_user_interface_design</a:t>
            </a:r>
            <a:endParaRPr lang="en-US" sz="1800" dirty="0"/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defRPr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defRPr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6C2E48-6120-4BFF-BE08-09D1AB1CC588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 eaLnBrk="1" hangingPunct="1"/>
              <a:t>14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2133600" y="2819400"/>
            <a:ext cx="6081738" cy="125254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7200" dirty="0">
                <a:solidFill>
                  <a:srgbClr val="002060"/>
                </a:solidFill>
                <a:latin typeface="Algerian" pitchFamily="82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2E428-9189-464E-9AD3-D880C50FFA6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533400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b="1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OUTLINE</a:t>
            </a:r>
            <a:endParaRPr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257800"/>
          </a:xfrm>
        </p:spPr>
        <p:txBody>
          <a:bodyPr/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F05211-3069-47A0-BAC3-317CC725E6B9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 eaLnBrk="1" hangingPunct="1"/>
              <a:t>2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758825"/>
          </a:xfrm>
        </p:spPr>
        <p:txBody>
          <a:bodyPr/>
          <a:lstStyle/>
          <a:p>
            <a:pPr>
              <a:defRPr/>
            </a:pPr>
            <a:r>
              <a:rPr lang="en-US" sz="3200" b="1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200" b="1" cap="all" dirty="0">
              <a:solidFill>
                <a:schemeClr val="tx1"/>
              </a:solidFill>
              <a:effectLst>
                <a:reflection blurRad="12700" stA="48000" endA="300" endPos="55000" dir="5400000" sy="-9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1625" y="1527174"/>
            <a:ext cx="8504238" cy="48307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at maintaining all the information pertaining to blood donors, different blood groups available in each blood bank and help them manage in a better way 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Blood bank  system  project  report  contain  information  related  to  blood like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Blood type 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Date of Donation of blood 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validity of Blood 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Available Blood group </a:t>
            </a:r>
          </a:p>
          <a:p>
            <a:pPr>
              <a:lnSpc>
                <a:spcPct val="150000"/>
              </a:lnSpc>
              <a:buSzPct val="100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00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758825"/>
          </a:xfrm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 b="1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3200" b="1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Statement</a:t>
            </a:r>
            <a:endParaRPr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196752"/>
            <a:ext cx="777686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is a computerized system but which is maintained at individual databases i.e in excels sheets, it’s a time delay process. And maintaining all the records in Excel sheets is difficult. </a:t>
            </a:r>
          </a:p>
          <a:p>
            <a:pPr marL="285750" lvl="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centralized database maintenance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easy access to the particular blood doner  record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68D2E-9CC5-4ADD-9C30-2B6D48751A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le 5"/>
          <p:cNvSpPr txBox="1">
            <a:spLocks/>
          </p:cNvSpPr>
          <p:nvPr/>
        </p:nvSpPr>
        <p:spPr>
          <a:xfrm>
            <a:off x="467544" y="692696"/>
            <a:ext cx="8534400" cy="758825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132856"/>
            <a:ext cx="67687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Existing System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Existing system is a computerized system but which is maintained at individual databases i.e in excels sheets, it’s a time delay process.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centralized database maintenance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easy access to the particular blood doner  record</a:t>
            </a:r>
          </a:p>
        </p:txBody>
      </p:sp>
    </p:spTree>
    <p:extLst>
      <p:ext uri="{BB962C8B-B14F-4D97-AF65-F5344CB8AC3E}">
        <p14:creationId xmlns:p14="http://schemas.microsoft.com/office/powerpoint/2010/main" val="142034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r>
              <a:rPr lang="en-IN" sz="3200" b="1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F2362-B075-4168-9A0F-605A8B37C67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323528" y="1844824"/>
            <a:ext cx="83058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system is a computerized system but which is maintained at Centralized databases i.e. in automated forms it’s a very fast process</a:t>
            </a:r>
            <a:r>
              <a:rPr lang="en-US" sz="2400" dirty="0"/>
              <a:t>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all the records in online systems database which makes it very easy to access and retrieve data from the database.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anyone want any record they can easily search all the records.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multiple user accessibility and also has different user privileges. 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68D2E-9CC5-4ADD-9C30-2B6D48751A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5536" y="287616"/>
            <a:ext cx="8156575" cy="838200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383289"/>
              </p:ext>
            </p:extLst>
          </p:nvPr>
        </p:nvGraphicFramePr>
        <p:xfrm>
          <a:off x="2699792" y="1556792"/>
          <a:ext cx="4320158" cy="46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icture" r:id="rId3" imgW="0" imgH="0" progId="StaticMetafile">
                  <p:embed/>
                </p:oleObj>
              </mc:Choice>
              <mc:Fallback>
                <p:oleObj name="Picture" r:id="rId3" imgW="0" imgH="0" progId="StaticMetafile">
                  <p:embed/>
                  <p:pic>
                    <p:nvPicPr>
                      <p:cNvPr id="0" name="rectole000000000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556792"/>
                        <a:ext cx="4320158" cy="468052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33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68D2E-9CC5-4ADD-9C30-2B6D48751A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1560" y="476672"/>
            <a:ext cx="8156575" cy="838200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9512" y="1628800"/>
            <a:ext cx="73208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		: 	Windows Xp above, Linux/Solaris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		:	HTML, CSS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Client-side Scripting		:	JavaScript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	:	PHP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IDE/Workbench		:	Notepad++ or Atom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			:	MySql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Deployment		:	Xampp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		:	Any Operating System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			:	Any Browser (IE,Opera,Mozilla,etc)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4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57" y="260648"/>
            <a:ext cx="8156575" cy="838200"/>
          </a:xfrm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cap="all" dirty="0">
                <a:solidFill>
                  <a:schemeClr val="tx1"/>
                </a:solidFill>
                <a:effectLst>
                  <a:reflection blurRad="12700" stA="48000" endA="300" endPos="55000" dir="5400000" sy="-90000" algn="bl" rotWithShape="0"/>
                </a:effectLst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95400"/>
            <a:ext cx="8147248" cy="4725888"/>
          </a:xfrm>
        </p:spPr>
        <p:txBody>
          <a:bodyPr>
            <a:normAutofit fontScale="25000" lnSpcReduction="20000"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3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from any where of world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at any time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Search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Communication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to volunteer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Optimize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Optimize</a:t>
            </a:r>
            <a:endParaRPr lang="en-US" sz="38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information form collection to testing and use of blood and blood products.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citizen can access the availability of blood units by using website, SMS.</a:t>
            </a:r>
          </a:p>
          <a:p>
            <a:pPr algn="just">
              <a:buNone/>
            </a:pP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5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2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31AFE4-EC0E-40AC-A851-01BC12AD67D2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 eaLnBrk="1" hangingPunct="1"/>
              <a:t>9</a:t>
            </a:fld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3435</TotalTime>
  <Words>573</Words>
  <Application>Microsoft Office PowerPoint</Application>
  <PresentationFormat>On-screen Show (4:3)</PresentationFormat>
  <Paragraphs>134</Paragraphs>
  <Slides>15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Arial</vt:lpstr>
      <vt:lpstr>Calibri</vt:lpstr>
      <vt:lpstr>Constantia</vt:lpstr>
      <vt:lpstr>Times New Roman</vt:lpstr>
      <vt:lpstr>Wingdings 2</vt:lpstr>
      <vt:lpstr>Flow</vt:lpstr>
      <vt:lpstr>Picture</vt:lpstr>
      <vt:lpstr>        A Presentation on  BloodBank &amp; Doner management system </vt:lpstr>
      <vt:lpstr>OUTLINE</vt:lpstr>
      <vt:lpstr>Introduction</vt:lpstr>
      <vt:lpstr>Problem Statement</vt:lpstr>
      <vt:lpstr>PowerPoint Presentation</vt:lpstr>
      <vt:lpstr>Proposed system</vt:lpstr>
      <vt:lpstr>PowerPoint Presentation</vt:lpstr>
      <vt:lpstr>PowerPoint Presentation</vt:lpstr>
      <vt:lpstr>advantages</vt:lpstr>
      <vt:lpstr>PowerPoint Presentation</vt:lpstr>
      <vt:lpstr>applications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multimedia1</dc:creator>
  <cp:lastModifiedBy>Windows User</cp:lastModifiedBy>
  <cp:revision>710</cp:revision>
  <dcterms:created xsi:type="dcterms:W3CDTF">2012-06-13T06:14:50Z</dcterms:created>
  <dcterms:modified xsi:type="dcterms:W3CDTF">2018-10-19T07:39:08Z</dcterms:modified>
</cp:coreProperties>
</file>