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6"/>
  </p:notesMasterIdLst>
  <p:sldIdLst>
    <p:sldId id="256" r:id="rId2"/>
    <p:sldId id="257" r:id="rId3"/>
    <p:sldId id="269" r:id="rId4"/>
    <p:sldId id="259" r:id="rId5"/>
    <p:sldId id="266" r:id="rId6"/>
    <p:sldId id="260" r:id="rId7"/>
    <p:sldId id="263" r:id="rId8"/>
    <p:sldId id="264" r:id="rId9"/>
    <p:sldId id="265" r:id="rId10"/>
    <p:sldId id="267" r:id="rId11"/>
    <p:sldId id="258" r:id="rId12"/>
    <p:sldId id="268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686" autoAdjust="0"/>
  </p:normalViewPr>
  <p:slideViewPr>
    <p:cSldViewPr snapToGrid="0">
      <p:cViewPr varScale="1">
        <p:scale>
          <a:sx n="46" d="100"/>
          <a:sy n="46" d="100"/>
        </p:scale>
        <p:origin x="1632" y="6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4247F-3563-425A-9337-653A00DC1744}" type="datetimeFigureOut">
              <a:rPr lang="en-IN" smtClean="0"/>
              <a:t>19-02-2016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C5F21-4734-4461-920C-1976E67E6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5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dirty="0" smtClean="0"/>
              <a:t>“If you don’t have tests, how do you know your code is </a:t>
            </a:r>
            <a:r>
              <a:rPr lang="en-IN" sz="1200" b="1" dirty="0" smtClean="0"/>
              <a:t>doing the right thing</a:t>
            </a:r>
            <a:r>
              <a:rPr lang="en-IN" sz="1200" dirty="0" smtClean="0"/>
              <a:t> and </a:t>
            </a:r>
            <a:r>
              <a:rPr lang="en-IN" sz="1200" b="1" dirty="0" smtClean="0"/>
              <a:t>doing the thing right</a:t>
            </a:r>
            <a:r>
              <a:rPr lang="en-IN" sz="1200" dirty="0" smtClean="0"/>
              <a:t>?”</a:t>
            </a:r>
          </a:p>
          <a:p>
            <a:endParaRPr lang="en-IN" sz="1200" dirty="0" smtClean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fr-BE" sz="1200" dirty="0" smtClean="0"/>
              <a:t>That </a:t>
            </a:r>
            <a:r>
              <a:rPr lang="fr-BE" sz="1200" dirty="0" err="1" smtClean="0"/>
              <a:t>functionality</a:t>
            </a:r>
            <a:r>
              <a:rPr lang="fr-BE" sz="1200" dirty="0" smtClean="0"/>
              <a:t> </a:t>
            </a:r>
            <a:r>
              <a:rPr lang="fr-BE" sz="1200" dirty="0" err="1" smtClean="0"/>
              <a:t>you</a:t>
            </a:r>
            <a:r>
              <a:rPr lang="fr-BE" sz="1200" dirty="0" smtClean="0"/>
              <a:t> </a:t>
            </a:r>
            <a:r>
              <a:rPr lang="fr-BE" sz="1200" dirty="0" err="1" smtClean="0"/>
              <a:t>implemented</a:t>
            </a:r>
            <a:r>
              <a:rPr lang="fr-BE" sz="1200" dirty="0" smtClean="0"/>
              <a:t>, </a:t>
            </a:r>
            <a:r>
              <a:rPr lang="fr-BE" sz="1200" dirty="0" err="1" smtClean="0"/>
              <a:t>you</a:t>
            </a:r>
            <a:r>
              <a:rPr lang="fr-BE" sz="1200" dirty="0" smtClean="0"/>
              <a:t> have</a:t>
            </a:r>
            <a:r>
              <a:rPr lang="fr-BE" sz="1200" baseline="0" dirty="0" smtClean="0"/>
              <a:t> </a:t>
            </a:r>
            <a:r>
              <a:rPr lang="fr-BE" sz="1200" baseline="0" dirty="0" err="1" smtClean="0"/>
              <a:t>tested</a:t>
            </a:r>
            <a:r>
              <a:rPr lang="fr-BE" sz="1200" baseline="0" dirty="0" smtClean="0"/>
              <a:t> </a:t>
            </a:r>
            <a:r>
              <a:rPr lang="fr-BE" sz="1200" baseline="0" dirty="0" err="1" smtClean="0"/>
              <a:t>it</a:t>
            </a:r>
            <a:r>
              <a:rPr lang="fr-BE" sz="1200" baseline="0" dirty="0" smtClean="0"/>
              <a:t>?</a:t>
            </a:r>
            <a:endParaRPr lang="fr-BE" sz="1200" dirty="0" smtClean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fr-BE" sz="1200" dirty="0" smtClean="0">
                <a:solidFill>
                  <a:schemeClr val="accent4">
                    <a:lumMod val="75000"/>
                  </a:schemeClr>
                </a:solidFill>
              </a:rPr>
              <a:t>No, </a:t>
            </a:r>
            <a:r>
              <a:rPr lang="fr-BE" sz="1200" dirty="0" err="1" smtClean="0">
                <a:solidFill>
                  <a:schemeClr val="accent4">
                    <a:lumMod val="75000"/>
                  </a:schemeClr>
                </a:solidFill>
              </a:rPr>
              <a:t>that’s</a:t>
            </a:r>
            <a:r>
              <a:rPr lang="fr-BE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fr-BE" sz="1200" dirty="0" err="1" smtClean="0">
                <a:solidFill>
                  <a:schemeClr val="accent4">
                    <a:lumMod val="75000"/>
                  </a:schemeClr>
                </a:solidFill>
              </a:rPr>
              <a:t>useless</a:t>
            </a:r>
            <a:r>
              <a:rPr lang="fr-BE" sz="1200" dirty="0" smtClean="0">
                <a:solidFill>
                  <a:schemeClr val="accent4">
                    <a:lumMod val="75000"/>
                  </a:schemeClr>
                </a:solidFill>
              </a:rPr>
              <a:t> ! </a:t>
            </a:r>
            <a:r>
              <a:rPr lang="fr-BE" sz="1200" dirty="0" err="1" smtClean="0">
                <a:solidFill>
                  <a:schemeClr val="accent4">
                    <a:lumMod val="75000"/>
                  </a:schemeClr>
                </a:solidFill>
              </a:rPr>
              <a:t>It’s</a:t>
            </a:r>
            <a:r>
              <a:rPr lang="fr-BE" sz="1200" dirty="0" smtClean="0">
                <a:solidFill>
                  <a:schemeClr val="accent4">
                    <a:lumMod val="75000"/>
                  </a:schemeClr>
                </a:solidFill>
              </a:rPr>
              <a:t> trivial !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fr-BE" sz="1200" dirty="0" smtClean="0"/>
              <a:t>…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fr-BE" sz="1200" dirty="0" smtClean="0">
                <a:solidFill>
                  <a:schemeClr val="accent4">
                    <a:lumMod val="75000"/>
                  </a:schemeClr>
                </a:solidFill>
              </a:rPr>
              <a:t>…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fr-BE" sz="1200" dirty="0" smtClean="0"/>
              <a:t>… </a:t>
            </a:r>
            <a:r>
              <a:rPr lang="fr-BE" sz="1200" dirty="0" err="1" smtClean="0"/>
              <a:t>doesn’t</a:t>
            </a:r>
            <a:r>
              <a:rPr lang="fr-BE" sz="1200" dirty="0" smtClean="0"/>
              <a:t> </a:t>
            </a:r>
            <a:r>
              <a:rPr lang="fr-BE" sz="1200" dirty="0" err="1" smtClean="0"/>
              <a:t>work</a:t>
            </a:r>
            <a:r>
              <a:rPr lang="fr-BE" sz="1200" dirty="0" smtClean="0"/>
              <a:t> …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fr-BE" sz="1200" dirty="0" smtClean="0">
                <a:solidFill>
                  <a:schemeClr val="accent4">
                    <a:lumMod val="75000"/>
                  </a:schemeClr>
                </a:solidFill>
              </a:rPr>
              <a:t>????</a:t>
            </a:r>
          </a:p>
          <a:p>
            <a:endParaRPr lang="en-IN" dirty="0" smtClean="0"/>
          </a:p>
          <a:p>
            <a:r>
              <a:rPr lang="fr-BE" dirty="0" err="1" smtClean="0"/>
              <a:t>What</a:t>
            </a:r>
            <a:r>
              <a:rPr lang="fr-BE" dirty="0" smtClean="0"/>
              <a:t> </a:t>
            </a:r>
            <a:r>
              <a:rPr lang="fr-BE" dirty="0" err="1" smtClean="0"/>
              <a:t>is</a:t>
            </a:r>
            <a:r>
              <a:rPr lang="fr-BE" dirty="0" smtClean="0"/>
              <a:t> trivial?</a:t>
            </a:r>
            <a:r>
              <a:rPr lang="fr-BE" baseline="0" dirty="0" smtClean="0"/>
              <a:t> </a:t>
            </a:r>
            <a:r>
              <a:rPr lang="fr-BE" dirty="0" smtClean="0"/>
              <a:t>Trivial for </a:t>
            </a:r>
            <a:r>
              <a:rPr lang="fr-BE" dirty="0" err="1" smtClean="0"/>
              <a:t>who</a:t>
            </a:r>
            <a:r>
              <a:rPr lang="fr-BE" dirty="0" smtClean="0"/>
              <a:t>? For how long?</a:t>
            </a:r>
          </a:p>
          <a:p>
            <a:endParaRPr lang="en-IN" dirty="0" smtClean="0"/>
          </a:p>
          <a:p>
            <a:r>
              <a:rPr lang="en-IN" dirty="0" smtClean="0"/>
              <a:t>Afraid to</a:t>
            </a:r>
            <a:r>
              <a:rPr lang="en-IN" baseline="0" dirty="0" smtClean="0"/>
              <a:t> touch code if we don’t know the ins and outs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C5F21-4734-4461-920C-1976E67E620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017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Dry</a:t>
            </a:r>
          </a:p>
          <a:p>
            <a:r>
              <a:rPr lang="en-IN" dirty="0" smtClean="0"/>
              <a:t>Kiss</a:t>
            </a:r>
          </a:p>
          <a:p>
            <a:r>
              <a:rPr lang="en-IN" dirty="0" smtClean="0"/>
              <a:t>coverage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C5F21-4734-4461-920C-1976E67E620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214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C5F21-4734-4461-920C-1976E67E620D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828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Write code</a:t>
            </a:r>
          </a:p>
          <a:p>
            <a:r>
              <a:rPr lang="en-IN" dirty="0" smtClean="0"/>
              <a:t>Manually verify code works</a:t>
            </a:r>
          </a:p>
          <a:p>
            <a:r>
              <a:rPr lang="en-IN" dirty="0" smtClean="0"/>
              <a:t>Write automated tests</a:t>
            </a:r>
          </a:p>
          <a:p>
            <a:r>
              <a:rPr lang="en-IN" dirty="0" smtClean="0"/>
              <a:t>Run tests, they pass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C5F21-4734-4461-920C-1976E67E620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806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200" dirty="0" smtClean="0"/>
              <a:t>Test-Driven Development (TDD) is a software development technique that involves repeatedly first writing a test case and then implementing only the code necessary to pass the test.</a:t>
            </a:r>
          </a:p>
          <a:p>
            <a:r>
              <a:rPr lang="en-US" altLang="en-US" sz="1200" dirty="0" smtClean="0"/>
              <a:t>A method of designing software, not merely a method of testing.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C5F21-4734-4461-920C-1976E67E620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883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TDD as a design tool</a:t>
            </a:r>
          </a:p>
          <a:p>
            <a:r>
              <a:rPr lang="en-US" altLang="en-US" dirty="0" smtClean="0"/>
              <a:t>Start</a:t>
            </a:r>
            <a:r>
              <a:rPr lang="en-US" altLang="en-US" baseline="0" dirty="0" smtClean="0"/>
              <a:t> </a:t>
            </a:r>
            <a:r>
              <a:rPr lang="en-US" altLang="en-US" dirty="0" smtClean="0"/>
              <a:t>thinking as a user of the software you’re writing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C5F21-4734-4461-920C-1976E67E620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647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Three rules of TDD</a:t>
            </a:r>
          </a:p>
          <a:p>
            <a:r>
              <a:rPr lang="en-IN" dirty="0" smtClean="0"/>
              <a:t>You are not allowed to write any production code unless you</a:t>
            </a:r>
            <a:r>
              <a:rPr lang="en-IN" baseline="0" dirty="0" smtClean="0"/>
              <a:t> have written </a:t>
            </a:r>
            <a:r>
              <a:rPr lang="en-IN" dirty="0" smtClean="0"/>
              <a:t>a failing unit</a:t>
            </a:r>
            <a:r>
              <a:rPr lang="en-IN" baseline="0" dirty="0" smtClean="0"/>
              <a:t> </a:t>
            </a:r>
            <a:r>
              <a:rPr lang="en-IN" dirty="0" smtClean="0"/>
              <a:t>test.</a:t>
            </a:r>
          </a:p>
          <a:p>
            <a:r>
              <a:rPr lang="en-IN" dirty="0" smtClean="0"/>
              <a:t>You are not allowed to write any more of a unit test than is sufficient to fail; and not compiling is failing.</a:t>
            </a:r>
          </a:p>
          <a:p>
            <a:r>
              <a:rPr lang="en-IN" dirty="0" smtClean="0"/>
              <a:t>You are not allowed to write any more production code than is sufficient to pass the one failing unit test.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C5F21-4734-4461-920C-1976E67E620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457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Less debug time</a:t>
            </a:r>
          </a:p>
          <a:p>
            <a:r>
              <a:rPr lang="en-IN" dirty="0" smtClean="0"/>
              <a:t>Code proven to</a:t>
            </a:r>
            <a:r>
              <a:rPr lang="en-IN" baseline="0" dirty="0" smtClean="0"/>
              <a:t> meet requirements</a:t>
            </a:r>
          </a:p>
          <a:p>
            <a:r>
              <a:rPr lang="en-IN" baseline="0" dirty="0" smtClean="0"/>
              <a:t>Safety Net</a:t>
            </a:r>
          </a:p>
          <a:p>
            <a:r>
              <a:rPr lang="en-IN" baseline="0" dirty="0" smtClean="0"/>
              <a:t>Code rot</a:t>
            </a:r>
          </a:p>
          <a:p>
            <a:r>
              <a:rPr lang="en-IN" baseline="0" dirty="0" smtClean="0"/>
              <a:t>Shorter development cycles</a:t>
            </a:r>
          </a:p>
          <a:p>
            <a:r>
              <a:rPr lang="en-IN" b="1" baseline="0" dirty="0" smtClean="0"/>
              <a:t>Documentation!!</a:t>
            </a:r>
          </a:p>
          <a:p>
            <a:r>
              <a:rPr lang="en-IN" dirty="0" smtClean="0"/>
              <a:t>Red serves as starting point for next session</a:t>
            </a:r>
          </a:p>
          <a:p>
            <a:r>
              <a:rPr lang="en-IN" dirty="0" smtClean="0"/>
              <a:t>Like</a:t>
            </a:r>
            <a:r>
              <a:rPr lang="en-IN" baseline="0" dirty="0" smtClean="0"/>
              <a:t> surgery (isolation)</a:t>
            </a:r>
          </a:p>
          <a:p>
            <a:r>
              <a:rPr lang="en-IN" baseline="0" dirty="0" smtClean="0"/>
              <a:t>Reduce chances of bugs in new/existing features</a:t>
            </a:r>
          </a:p>
          <a:p>
            <a:r>
              <a:rPr lang="en-IN" baseline="0" dirty="0" smtClean="0"/>
              <a:t>Improve design</a:t>
            </a:r>
          </a:p>
          <a:p>
            <a:r>
              <a:rPr lang="en-IN" baseline="0" dirty="0" smtClean="0"/>
              <a:t>Constraint</a:t>
            </a:r>
          </a:p>
          <a:p>
            <a:r>
              <a:rPr lang="en-IN" baseline="0" dirty="0" smtClean="0"/>
              <a:t>Defend against others</a:t>
            </a:r>
          </a:p>
          <a:p>
            <a:r>
              <a:rPr lang="en-IN" baseline="0" dirty="0" smtClean="0"/>
              <a:t>Reduce fear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C5F21-4734-4461-920C-1976E67E620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440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Functionality</a:t>
            </a:r>
          </a:p>
          <a:p>
            <a:r>
              <a:rPr lang="en-IN" dirty="0" smtClean="0"/>
              <a:t>Regression</a:t>
            </a:r>
          </a:p>
          <a:p>
            <a:r>
              <a:rPr lang="en-IN" dirty="0" smtClean="0"/>
              <a:t>Stress</a:t>
            </a:r>
          </a:p>
          <a:p>
            <a:r>
              <a:rPr lang="en-IN" dirty="0" smtClean="0"/>
              <a:t>Black/white</a:t>
            </a:r>
            <a:r>
              <a:rPr lang="en-IN" baseline="0" dirty="0" smtClean="0"/>
              <a:t> box</a:t>
            </a:r>
          </a:p>
          <a:p>
            <a:r>
              <a:rPr lang="en-IN" baseline="0" dirty="0" smtClean="0"/>
              <a:t>Unit</a:t>
            </a:r>
          </a:p>
          <a:p>
            <a:r>
              <a:rPr lang="en-IN" baseline="0" dirty="0" smtClean="0"/>
              <a:t>Integration</a:t>
            </a:r>
          </a:p>
          <a:p>
            <a:r>
              <a:rPr lang="en-IN" baseline="0" dirty="0" smtClean="0"/>
              <a:t>Performance</a:t>
            </a:r>
          </a:p>
          <a:p>
            <a:r>
              <a:rPr lang="en-IN" dirty="0" smtClean="0"/>
              <a:t>Usability</a:t>
            </a:r>
          </a:p>
          <a:p>
            <a:r>
              <a:rPr lang="en-IN" dirty="0" smtClean="0"/>
              <a:t>Security</a:t>
            </a:r>
          </a:p>
          <a:p>
            <a:r>
              <a:rPr lang="en-IN" dirty="0" smtClean="0"/>
              <a:t>Alpha/beta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C5F21-4734-4461-920C-1976E67E620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480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Lowest level of testing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C5F21-4734-4461-920C-1976E67E620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496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Monitoring service that watches source control repository</a:t>
            </a:r>
          </a:p>
          <a:p>
            <a:r>
              <a:rPr lang="en-US" altLang="en-US" dirty="0" smtClean="0"/>
              <a:t>Reporting system to report results of build AND tests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C5F21-4734-4461-920C-1976E67E620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172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3C88-9EB7-4AAB-AA56-FFFEA8AF1219}" type="datetimeFigureOut">
              <a:rPr lang="en-IN" smtClean="0"/>
              <a:t>19-02-2016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067DCF8-13A8-4523-8171-2EB31EB7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9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3C88-9EB7-4AAB-AA56-FFFEA8AF1219}" type="datetimeFigureOut">
              <a:rPr lang="en-IN" smtClean="0"/>
              <a:t>19-02-2016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67DCF8-13A8-4523-8171-2EB31EB7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79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3C88-9EB7-4AAB-AA56-FFFEA8AF1219}" type="datetimeFigureOut">
              <a:rPr lang="en-IN" smtClean="0"/>
              <a:t>19-02-2016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67DCF8-13A8-4523-8171-2EB31EB7DC8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7649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3C88-9EB7-4AAB-AA56-FFFEA8AF1219}" type="datetimeFigureOut">
              <a:rPr lang="en-IN" smtClean="0"/>
              <a:t>19-02-2016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67DCF8-13A8-4523-8171-2EB31EB7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287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3C88-9EB7-4AAB-AA56-FFFEA8AF1219}" type="datetimeFigureOut">
              <a:rPr lang="en-IN" smtClean="0"/>
              <a:t>19-02-2016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67DCF8-13A8-4523-8171-2EB31EB7DC8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9860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3C88-9EB7-4AAB-AA56-FFFEA8AF1219}" type="datetimeFigureOut">
              <a:rPr lang="en-IN" smtClean="0"/>
              <a:t>19-02-2016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67DCF8-13A8-4523-8171-2EB31EB7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33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3C88-9EB7-4AAB-AA56-FFFEA8AF1219}" type="datetimeFigureOut">
              <a:rPr lang="en-IN" smtClean="0"/>
              <a:t>19-02-2016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DCF8-13A8-4523-8171-2EB31EB7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671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3C88-9EB7-4AAB-AA56-FFFEA8AF1219}" type="datetimeFigureOut">
              <a:rPr lang="en-IN" smtClean="0"/>
              <a:t>19-02-2016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DCF8-13A8-4523-8171-2EB31EB7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0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3C88-9EB7-4AAB-AA56-FFFEA8AF1219}" type="datetimeFigureOut">
              <a:rPr lang="en-IN" smtClean="0"/>
              <a:t>19-02-2016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DCF8-13A8-4523-8171-2EB31EB7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54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3C88-9EB7-4AAB-AA56-FFFEA8AF1219}" type="datetimeFigureOut">
              <a:rPr lang="en-IN" smtClean="0"/>
              <a:t>19-02-2016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67DCF8-13A8-4523-8171-2EB31EB7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45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3C88-9EB7-4AAB-AA56-FFFEA8AF1219}" type="datetimeFigureOut">
              <a:rPr lang="en-IN" smtClean="0"/>
              <a:t>19-02-2016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67DCF8-13A8-4523-8171-2EB31EB7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34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3C88-9EB7-4AAB-AA56-FFFEA8AF1219}" type="datetimeFigureOut">
              <a:rPr lang="en-IN" smtClean="0"/>
              <a:t>19-02-2016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67DCF8-13A8-4523-8171-2EB31EB7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12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3C88-9EB7-4AAB-AA56-FFFEA8AF1219}" type="datetimeFigureOut">
              <a:rPr lang="en-IN" smtClean="0"/>
              <a:t>19-02-2016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DCF8-13A8-4523-8171-2EB31EB7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11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3C88-9EB7-4AAB-AA56-FFFEA8AF1219}" type="datetimeFigureOut">
              <a:rPr lang="en-IN" smtClean="0"/>
              <a:t>19-02-2016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DCF8-13A8-4523-8171-2EB31EB7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004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3C88-9EB7-4AAB-AA56-FFFEA8AF1219}" type="datetimeFigureOut">
              <a:rPr lang="en-IN" smtClean="0"/>
              <a:t>19-02-2016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DCF8-13A8-4523-8171-2EB31EB7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93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3C88-9EB7-4AAB-AA56-FFFEA8AF1219}" type="datetimeFigureOut">
              <a:rPr lang="en-IN" smtClean="0"/>
              <a:t>19-02-2016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67DCF8-13A8-4523-8171-2EB31EB7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65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F3C88-9EB7-4AAB-AA56-FFFEA8AF1219}" type="datetimeFigureOut">
              <a:rPr lang="en-IN" smtClean="0"/>
              <a:t>19-02-2016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067DCF8-13A8-4523-8171-2EB31EB7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10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Test Driven Development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en-US" dirty="0"/>
              <a:t>Building better software one test at a </a:t>
            </a:r>
            <a:r>
              <a:rPr lang="en-GB" altLang="en-US" dirty="0" smtClean="0"/>
              <a:t>time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574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Continuous Integration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08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Questions?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24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Demo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Prime Factors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230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Code Along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Bowling Game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361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Word Wrapper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374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Why testing is important?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95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Standard Testing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03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z="2800" dirty="0" smtClean="0"/>
          </a:p>
          <a:p>
            <a:endParaRPr lang="en-US" altLang="en-US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627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Test First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Wait, what?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191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TDD Cycle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Red Green Refactor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646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Benefits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582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Types of Testing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36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Unit Testing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14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219</TotalTime>
  <Words>352</Words>
  <Application>Microsoft Office PowerPoint</Application>
  <PresentationFormat>Widescreen</PresentationFormat>
  <Paragraphs>85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Wingdings</vt:lpstr>
      <vt:lpstr>Wingdings 3</vt:lpstr>
      <vt:lpstr>Wisp</vt:lpstr>
      <vt:lpstr>Test Driven Development</vt:lpstr>
      <vt:lpstr>Why testing is important?</vt:lpstr>
      <vt:lpstr>Standard Testing</vt:lpstr>
      <vt:lpstr>Introduction</vt:lpstr>
      <vt:lpstr>Test First</vt:lpstr>
      <vt:lpstr>TDD Cycle</vt:lpstr>
      <vt:lpstr>Benefits</vt:lpstr>
      <vt:lpstr>Types of Testing</vt:lpstr>
      <vt:lpstr>Unit Testing</vt:lpstr>
      <vt:lpstr>Continuous Integration</vt:lpstr>
      <vt:lpstr>Questions?</vt:lpstr>
      <vt:lpstr>Demo</vt:lpstr>
      <vt:lpstr>Code Along</vt:lpstr>
      <vt:lpstr>Exercise</vt:lpstr>
    </vt:vector>
  </TitlesOfParts>
  <Company>IITG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Swapnil Agarwal</dc:creator>
  <cp:lastModifiedBy>Swapnil Agarwal</cp:lastModifiedBy>
  <cp:revision>34</cp:revision>
  <dcterms:created xsi:type="dcterms:W3CDTF">2016-02-19T02:35:42Z</dcterms:created>
  <dcterms:modified xsi:type="dcterms:W3CDTF">2016-02-19T06:15:11Z</dcterms:modified>
</cp:coreProperties>
</file>