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themeOverride+xml" PartName="/ppt/theme/themeOverride3.xml"/>
  <Override ContentType="application/vnd.openxmlformats-officedocument.themeOverride+xml" PartName="/ppt/theme/themeOverride2.xml"/>
  <Override ContentType="application/vnd.openxmlformats-officedocument.themeOverride+xml" PartName="/ppt/theme/themeOverride4.xml"/>
  <Override ContentType="application/vnd.openxmlformats-officedocument.themeOverride+xml" PartName="/ppt/theme/themeOverr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6858000" cx="9144000"/>
  <p:notesSz cx="6858000" cy="9144000"/>
  <p:embeddedFontLst>
    <p:embeddedFont>
      <p:font typeface="Constanti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hUuwCowKyMtctW0gp6Jrm1h3wt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1B03CA-0472-4D58-8393-45E09EE2B99E}">
  <a:tblStyle styleId="{941B03CA-0472-4D58-8393-45E09EE2B99E}" styleName="Table_0">
    <a:wholeTbl>
      <a:tcTxStyle b="off" i="off">
        <a:font>
          <a:latin typeface="Constantia"/>
          <a:ea typeface="Constantia"/>
          <a:cs typeface="Constanti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BF5"/>
          </a:solidFill>
        </a:fill>
      </a:tcStyle>
    </a:wholeTbl>
    <a:band1H>
      <a:tcTxStyle/>
      <a:tcStyle>
        <a:fill>
          <a:solidFill>
            <a:srgbClr val="CAD4EA"/>
          </a:solidFill>
        </a:fill>
      </a:tcStyle>
    </a:band1H>
    <a:band2H>
      <a:tcTxStyle/>
    </a:band2H>
    <a:band1V>
      <a:tcTxStyle/>
      <a:tcStyle>
        <a:fill>
          <a:solidFill>
            <a:srgbClr val="CAD4EA"/>
          </a:solidFill>
        </a:fill>
      </a:tcStyle>
    </a:band1V>
    <a:band2V>
      <a:tcTxStyle/>
    </a:band2V>
    <a:lastCol>
      <a:tcTxStyle b="on" i="off">
        <a:font>
          <a:latin typeface="Constantia"/>
          <a:ea typeface="Constantia"/>
          <a:cs typeface="Constantia"/>
        </a:font>
        <a:schemeClr val="lt1"/>
      </a:tcTxStyle>
      <a:tcStyle>
        <a:fill>
          <a:solidFill>
            <a:schemeClr val="accent1"/>
          </a:solidFill>
        </a:fill>
      </a:tcStyle>
    </a:lastCol>
    <a:firstCol>
      <a:tcTxStyle b="on" i="off">
        <a:font>
          <a:latin typeface="Constantia"/>
          <a:ea typeface="Constantia"/>
          <a:cs typeface="Constantia"/>
        </a:font>
        <a:schemeClr val="lt1"/>
      </a:tcTxStyle>
      <a:tcStyle>
        <a:fill>
          <a:solidFill>
            <a:schemeClr val="accent1"/>
          </a:solidFill>
        </a:fill>
      </a:tcStyle>
    </a:firstCol>
    <a:lastRow>
      <a:tcTxStyle b="on" i="off">
        <a:font>
          <a:latin typeface="Constantia"/>
          <a:ea typeface="Constantia"/>
          <a:cs typeface="Constanti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nstantia"/>
          <a:ea typeface="Constantia"/>
          <a:cs typeface="Constanti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Constantia-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Constantia-italic.fntdata"/><Relationship Id="rId10" Type="http://schemas.openxmlformats.org/officeDocument/2006/relationships/slide" Target="slides/slide3.xml"/><Relationship Id="rId32" Type="http://schemas.openxmlformats.org/officeDocument/2006/relationships/font" Target="fonts/Constantia-bold.fntdata"/><Relationship Id="rId13" Type="http://schemas.openxmlformats.org/officeDocument/2006/relationships/slide" Target="slides/slide6.xml"/><Relationship Id="rId35" Type="http://customschemas.google.com/relationships/presentationmetadata" Target="metadata"/><Relationship Id="rId12" Type="http://schemas.openxmlformats.org/officeDocument/2006/relationships/slide" Target="slides/slide5.xml"/><Relationship Id="rId34" Type="http://schemas.openxmlformats.org/officeDocument/2006/relationships/font" Target="fonts/Constantia-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5"/>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5"/>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9" name="Google Shape;19;p2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b="0" i="0" sz="1200" u="none" cap="none" strike="noStrike">
                <a:solidFill>
                  <a:srgbClr val="045C75"/>
                </a:solidFill>
                <a:latin typeface="Constantia"/>
                <a:ea typeface="Constantia"/>
                <a:cs typeface="Constantia"/>
                <a:sym typeface="Constantia"/>
              </a:defRPr>
            </a:lvl1pPr>
            <a:lvl2pPr indent="0" lvl="1" marL="0" marR="0" algn="r">
              <a:spcBef>
                <a:spcPts val="0"/>
              </a:spcBef>
              <a:buNone/>
              <a:defRPr b="0" i="0" sz="1200" u="none" cap="none" strike="noStrike">
                <a:solidFill>
                  <a:srgbClr val="045C75"/>
                </a:solidFill>
                <a:latin typeface="Constantia"/>
                <a:ea typeface="Constantia"/>
                <a:cs typeface="Constantia"/>
                <a:sym typeface="Constantia"/>
              </a:defRPr>
            </a:lvl2pPr>
            <a:lvl3pPr indent="0" lvl="2" marL="0" marR="0" algn="r">
              <a:spcBef>
                <a:spcPts val="0"/>
              </a:spcBef>
              <a:buNone/>
              <a:defRPr b="0" i="0" sz="1200" u="none" cap="none" strike="noStrike">
                <a:solidFill>
                  <a:srgbClr val="045C75"/>
                </a:solidFill>
                <a:latin typeface="Constantia"/>
                <a:ea typeface="Constantia"/>
                <a:cs typeface="Constantia"/>
                <a:sym typeface="Constantia"/>
              </a:defRPr>
            </a:lvl3pPr>
            <a:lvl4pPr indent="0" lvl="3" marL="0" marR="0" algn="r">
              <a:spcBef>
                <a:spcPts val="0"/>
              </a:spcBef>
              <a:buNone/>
              <a:defRPr b="0" i="0" sz="1200" u="none" cap="none" strike="noStrike">
                <a:solidFill>
                  <a:srgbClr val="045C75"/>
                </a:solidFill>
                <a:latin typeface="Constantia"/>
                <a:ea typeface="Constantia"/>
                <a:cs typeface="Constantia"/>
                <a:sym typeface="Constantia"/>
              </a:defRPr>
            </a:lvl4pPr>
            <a:lvl5pPr indent="0" lvl="4" marL="0" marR="0" algn="r">
              <a:spcBef>
                <a:spcPts val="0"/>
              </a:spcBef>
              <a:buNone/>
              <a:defRPr b="0" i="0" sz="1200" u="none" cap="none" strike="noStrike">
                <a:solidFill>
                  <a:srgbClr val="045C75"/>
                </a:solidFill>
                <a:latin typeface="Constantia"/>
                <a:ea typeface="Constantia"/>
                <a:cs typeface="Constantia"/>
                <a:sym typeface="Constantia"/>
              </a:defRPr>
            </a:lvl5pPr>
            <a:lvl6pPr indent="0" lvl="5" marL="0" marR="0" algn="r">
              <a:spcBef>
                <a:spcPts val="0"/>
              </a:spcBef>
              <a:buNone/>
              <a:defRPr b="0" i="0" sz="1200" u="none" cap="none" strike="noStrike">
                <a:solidFill>
                  <a:srgbClr val="045C75"/>
                </a:solidFill>
                <a:latin typeface="Constantia"/>
                <a:ea typeface="Constantia"/>
                <a:cs typeface="Constantia"/>
                <a:sym typeface="Constantia"/>
              </a:defRPr>
            </a:lvl6pPr>
            <a:lvl7pPr indent="0" lvl="6" marL="0" marR="0" algn="r">
              <a:spcBef>
                <a:spcPts val="0"/>
              </a:spcBef>
              <a:buNone/>
              <a:defRPr b="0" i="0" sz="1200" u="none" cap="none" strike="noStrike">
                <a:solidFill>
                  <a:srgbClr val="045C75"/>
                </a:solidFill>
                <a:latin typeface="Constantia"/>
                <a:ea typeface="Constantia"/>
                <a:cs typeface="Constantia"/>
                <a:sym typeface="Constantia"/>
              </a:defRPr>
            </a:lvl7pPr>
            <a:lvl8pPr indent="0" lvl="7" marL="0" marR="0" algn="r">
              <a:spcBef>
                <a:spcPts val="0"/>
              </a:spcBef>
              <a:buNone/>
              <a:defRPr b="0" i="0" sz="1200" u="none" cap="none" strike="noStrike">
                <a:solidFill>
                  <a:srgbClr val="045C75"/>
                </a:solidFill>
                <a:latin typeface="Constantia"/>
                <a:ea typeface="Constantia"/>
                <a:cs typeface="Constantia"/>
                <a:sym typeface="Constantia"/>
              </a:defRPr>
            </a:lvl8pPr>
            <a:lvl9pPr indent="0" lvl="8" marL="0" marR="0" algn="r">
              <a:spcBef>
                <a:spcPts val="0"/>
              </a:spcBef>
              <a:buNone/>
              <a:defRPr b="0" i="0" sz="1200" u="none" cap="none" strike="noStrik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38"/>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8"/>
          <p:cNvSpPr txBox="1"/>
          <p:nvPr>
            <p:ph idx="1" type="body"/>
          </p:nvPr>
        </p:nvSpPr>
        <p:spPr>
          <a:xfrm rot="5400000">
            <a:off x="2377282" y="15082"/>
            <a:ext cx="4389437" cy="82296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3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39"/>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9"/>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3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p27"/>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7"/>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2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b="0" i="0" sz="1200" u="none" cap="none" strike="noStrike">
                <a:solidFill>
                  <a:srgbClr val="045C75"/>
                </a:solidFill>
                <a:latin typeface="Constantia"/>
                <a:ea typeface="Constantia"/>
                <a:cs typeface="Constantia"/>
                <a:sym typeface="Constantia"/>
              </a:defRPr>
            </a:lvl1pPr>
            <a:lvl2pPr indent="0" lvl="1" marL="0" marR="0" algn="r">
              <a:spcBef>
                <a:spcPts val="0"/>
              </a:spcBef>
              <a:buNone/>
              <a:defRPr b="0" i="0" sz="1200" u="none" cap="none" strike="noStrike">
                <a:solidFill>
                  <a:srgbClr val="045C75"/>
                </a:solidFill>
                <a:latin typeface="Constantia"/>
                <a:ea typeface="Constantia"/>
                <a:cs typeface="Constantia"/>
                <a:sym typeface="Constantia"/>
              </a:defRPr>
            </a:lvl2pPr>
            <a:lvl3pPr indent="0" lvl="2" marL="0" marR="0" algn="r">
              <a:spcBef>
                <a:spcPts val="0"/>
              </a:spcBef>
              <a:buNone/>
              <a:defRPr b="0" i="0" sz="1200" u="none" cap="none" strike="noStrike">
                <a:solidFill>
                  <a:srgbClr val="045C75"/>
                </a:solidFill>
                <a:latin typeface="Constantia"/>
                <a:ea typeface="Constantia"/>
                <a:cs typeface="Constantia"/>
                <a:sym typeface="Constantia"/>
              </a:defRPr>
            </a:lvl3pPr>
            <a:lvl4pPr indent="0" lvl="3" marL="0" marR="0" algn="r">
              <a:spcBef>
                <a:spcPts val="0"/>
              </a:spcBef>
              <a:buNone/>
              <a:defRPr b="0" i="0" sz="1200" u="none" cap="none" strike="noStrike">
                <a:solidFill>
                  <a:srgbClr val="045C75"/>
                </a:solidFill>
                <a:latin typeface="Constantia"/>
                <a:ea typeface="Constantia"/>
                <a:cs typeface="Constantia"/>
                <a:sym typeface="Constantia"/>
              </a:defRPr>
            </a:lvl4pPr>
            <a:lvl5pPr indent="0" lvl="4" marL="0" marR="0" algn="r">
              <a:spcBef>
                <a:spcPts val="0"/>
              </a:spcBef>
              <a:buNone/>
              <a:defRPr b="0" i="0" sz="1200" u="none" cap="none" strike="noStrike">
                <a:solidFill>
                  <a:srgbClr val="045C75"/>
                </a:solidFill>
                <a:latin typeface="Constantia"/>
                <a:ea typeface="Constantia"/>
                <a:cs typeface="Constantia"/>
                <a:sym typeface="Constantia"/>
              </a:defRPr>
            </a:lvl5pPr>
            <a:lvl6pPr indent="0" lvl="5" marL="0" marR="0" algn="r">
              <a:spcBef>
                <a:spcPts val="0"/>
              </a:spcBef>
              <a:buNone/>
              <a:defRPr b="0" i="0" sz="1200" u="none" cap="none" strike="noStrike">
                <a:solidFill>
                  <a:srgbClr val="045C75"/>
                </a:solidFill>
                <a:latin typeface="Constantia"/>
                <a:ea typeface="Constantia"/>
                <a:cs typeface="Constantia"/>
                <a:sym typeface="Constantia"/>
              </a:defRPr>
            </a:lvl6pPr>
            <a:lvl7pPr indent="0" lvl="6" marL="0" marR="0" algn="r">
              <a:spcBef>
                <a:spcPts val="0"/>
              </a:spcBef>
              <a:buNone/>
              <a:defRPr b="0" i="0" sz="1200" u="none" cap="none" strike="noStrike">
                <a:solidFill>
                  <a:srgbClr val="045C75"/>
                </a:solidFill>
                <a:latin typeface="Constantia"/>
                <a:ea typeface="Constantia"/>
                <a:cs typeface="Constantia"/>
                <a:sym typeface="Constantia"/>
              </a:defRPr>
            </a:lvl7pPr>
            <a:lvl8pPr indent="0" lvl="7" marL="0" marR="0" algn="r">
              <a:spcBef>
                <a:spcPts val="0"/>
              </a:spcBef>
              <a:buNone/>
              <a:defRPr b="0" i="0" sz="1200" u="none" cap="none" strike="noStrike">
                <a:solidFill>
                  <a:srgbClr val="045C75"/>
                </a:solidFill>
                <a:latin typeface="Constantia"/>
                <a:ea typeface="Constantia"/>
                <a:cs typeface="Constantia"/>
                <a:sym typeface="Constantia"/>
              </a:defRPr>
            </a:lvl8pPr>
            <a:lvl9pPr indent="0" lvl="8" marL="0" marR="0" algn="r">
              <a:spcBef>
                <a:spcPts val="0"/>
              </a:spcBef>
              <a:buNone/>
              <a:defRPr b="0" i="0" sz="1200" u="none" cap="none" strike="noStrik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106" name="Shape 106"/>
        <p:cNvGrpSpPr/>
        <p:nvPr/>
      </p:nvGrpSpPr>
      <p:grpSpPr>
        <a:xfrm>
          <a:off x="0" y="0"/>
          <a:ext cx="0" cy="0"/>
          <a:chOff x="0" y="0"/>
          <a:chExt cx="0" cy="0"/>
        </a:xfrm>
      </p:grpSpPr>
      <p:sp>
        <p:nvSpPr>
          <p:cNvPr id="107" name="Google Shape;107;p40"/>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0"/>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109" name="Google Shape;109;p4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D1EAEE"/>
                </a:solidFill>
                <a:latin typeface="Constantia"/>
                <a:ea typeface="Constantia"/>
                <a:cs typeface="Constantia"/>
                <a:sym typeface="Constantia"/>
              </a:defRPr>
            </a:lvl1pPr>
            <a:lvl2pPr indent="0" lvl="1" marL="0" marR="0" algn="r">
              <a:spcBef>
                <a:spcPts val="0"/>
              </a:spcBef>
              <a:buNone/>
              <a:defRPr sz="1200">
                <a:solidFill>
                  <a:srgbClr val="D1EAEE"/>
                </a:solidFill>
                <a:latin typeface="Constantia"/>
                <a:ea typeface="Constantia"/>
                <a:cs typeface="Constantia"/>
                <a:sym typeface="Constantia"/>
              </a:defRPr>
            </a:lvl2pPr>
            <a:lvl3pPr indent="0" lvl="2" marL="0" marR="0" algn="r">
              <a:spcBef>
                <a:spcPts val="0"/>
              </a:spcBef>
              <a:buNone/>
              <a:defRPr sz="1200">
                <a:solidFill>
                  <a:srgbClr val="D1EAEE"/>
                </a:solidFill>
                <a:latin typeface="Constantia"/>
                <a:ea typeface="Constantia"/>
                <a:cs typeface="Constantia"/>
                <a:sym typeface="Constantia"/>
              </a:defRPr>
            </a:lvl3pPr>
            <a:lvl4pPr indent="0" lvl="3" marL="0" marR="0" algn="r">
              <a:spcBef>
                <a:spcPts val="0"/>
              </a:spcBef>
              <a:buNone/>
              <a:defRPr sz="1200">
                <a:solidFill>
                  <a:srgbClr val="D1EAEE"/>
                </a:solidFill>
                <a:latin typeface="Constantia"/>
                <a:ea typeface="Constantia"/>
                <a:cs typeface="Constantia"/>
                <a:sym typeface="Constantia"/>
              </a:defRPr>
            </a:lvl4pPr>
            <a:lvl5pPr indent="0" lvl="4" marL="0" marR="0" algn="r">
              <a:spcBef>
                <a:spcPts val="0"/>
              </a:spcBef>
              <a:buNone/>
              <a:defRPr sz="1200">
                <a:solidFill>
                  <a:srgbClr val="D1EAEE"/>
                </a:solidFill>
                <a:latin typeface="Constantia"/>
                <a:ea typeface="Constantia"/>
                <a:cs typeface="Constantia"/>
                <a:sym typeface="Constantia"/>
              </a:defRPr>
            </a:lvl5pPr>
            <a:lvl6pPr indent="0" lvl="5" marL="0" marR="0" algn="r">
              <a:spcBef>
                <a:spcPts val="0"/>
              </a:spcBef>
              <a:buNone/>
              <a:defRPr sz="1200">
                <a:solidFill>
                  <a:srgbClr val="D1EAEE"/>
                </a:solidFill>
                <a:latin typeface="Constantia"/>
                <a:ea typeface="Constantia"/>
                <a:cs typeface="Constantia"/>
                <a:sym typeface="Constantia"/>
              </a:defRPr>
            </a:lvl6pPr>
            <a:lvl7pPr indent="0" lvl="6" marL="0" marR="0" algn="r">
              <a:spcBef>
                <a:spcPts val="0"/>
              </a:spcBef>
              <a:buNone/>
              <a:defRPr sz="1200">
                <a:solidFill>
                  <a:srgbClr val="D1EAEE"/>
                </a:solidFill>
                <a:latin typeface="Constantia"/>
                <a:ea typeface="Constantia"/>
                <a:cs typeface="Constantia"/>
                <a:sym typeface="Constantia"/>
              </a:defRPr>
            </a:lvl7pPr>
            <a:lvl8pPr indent="0" lvl="7" marL="0" marR="0" algn="r">
              <a:spcBef>
                <a:spcPts val="0"/>
              </a:spcBef>
              <a:buNone/>
              <a:defRPr sz="1200">
                <a:solidFill>
                  <a:srgbClr val="D1EAEE"/>
                </a:solidFill>
                <a:latin typeface="Constantia"/>
                <a:ea typeface="Constantia"/>
                <a:cs typeface="Constantia"/>
                <a:sym typeface="Constantia"/>
              </a:defRPr>
            </a:lvl8pPr>
            <a:lvl9pPr indent="0" lvl="8" marL="0" marR="0" algn="r">
              <a:spcBef>
                <a:spcPts val="0"/>
              </a:spcBef>
              <a:buNone/>
              <a:defRPr sz="1200">
                <a:solidFill>
                  <a:srgbClr val="D1EAEE"/>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112" name="Shape 112"/>
        <p:cNvGrpSpPr/>
        <p:nvPr/>
      </p:nvGrpSpPr>
      <p:grpSpPr>
        <a:xfrm>
          <a:off x="0" y="0"/>
          <a:ext cx="0" cy="0"/>
          <a:chOff x="0" y="0"/>
          <a:chExt cx="0" cy="0"/>
        </a:xfrm>
      </p:grpSpPr>
      <p:sp>
        <p:nvSpPr>
          <p:cNvPr id="113" name="Google Shape;113;p41"/>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41"/>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5" name="Google Shape;115;p4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D1EAEE"/>
                </a:solidFill>
                <a:latin typeface="Constantia"/>
                <a:ea typeface="Constantia"/>
                <a:cs typeface="Constantia"/>
                <a:sym typeface="Constantia"/>
              </a:defRPr>
            </a:lvl1pPr>
            <a:lvl2pPr indent="0" lvl="1" marL="0" marR="0" algn="r">
              <a:spcBef>
                <a:spcPts val="0"/>
              </a:spcBef>
              <a:buNone/>
              <a:defRPr sz="1200">
                <a:solidFill>
                  <a:srgbClr val="D1EAEE"/>
                </a:solidFill>
                <a:latin typeface="Constantia"/>
                <a:ea typeface="Constantia"/>
                <a:cs typeface="Constantia"/>
                <a:sym typeface="Constantia"/>
              </a:defRPr>
            </a:lvl2pPr>
            <a:lvl3pPr indent="0" lvl="2" marL="0" marR="0" algn="r">
              <a:spcBef>
                <a:spcPts val="0"/>
              </a:spcBef>
              <a:buNone/>
              <a:defRPr sz="1200">
                <a:solidFill>
                  <a:srgbClr val="D1EAEE"/>
                </a:solidFill>
                <a:latin typeface="Constantia"/>
                <a:ea typeface="Constantia"/>
                <a:cs typeface="Constantia"/>
                <a:sym typeface="Constantia"/>
              </a:defRPr>
            </a:lvl3pPr>
            <a:lvl4pPr indent="0" lvl="3" marL="0" marR="0" algn="r">
              <a:spcBef>
                <a:spcPts val="0"/>
              </a:spcBef>
              <a:buNone/>
              <a:defRPr sz="1200">
                <a:solidFill>
                  <a:srgbClr val="D1EAEE"/>
                </a:solidFill>
                <a:latin typeface="Constantia"/>
                <a:ea typeface="Constantia"/>
                <a:cs typeface="Constantia"/>
                <a:sym typeface="Constantia"/>
              </a:defRPr>
            </a:lvl4pPr>
            <a:lvl5pPr indent="0" lvl="4" marL="0" marR="0" algn="r">
              <a:spcBef>
                <a:spcPts val="0"/>
              </a:spcBef>
              <a:buNone/>
              <a:defRPr sz="1200">
                <a:solidFill>
                  <a:srgbClr val="D1EAEE"/>
                </a:solidFill>
                <a:latin typeface="Constantia"/>
                <a:ea typeface="Constantia"/>
                <a:cs typeface="Constantia"/>
                <a:sym typeface="Constantia"/>
              </a:defRPr>
            </a:lvl5pPr>
            <a:lvl6pPr indent="0" lvl="5" marL="0" marR="0" algn="r">
              <a:spcBef>
                <a:spcPts val="0"/>
              </a:spcBef>
              <a:buNone/>
              <a:defRPr sz="1200">
                <a:solidFill>
                  <a:srgbClr val="D1EAEE"/>
                </a:solidFill>
                <a:latin typeface="Constantia"/>
                <a:ea typeface="Constantia"/>
                <a:cs typeface="Constantia"/>
                <a:sym typeface="Constantia"/>
              </a:defRPr>
            </a:lvl6pPr>
            <a:lvl7pPr indent="0" lvl="6" marL="0" marR="0" algn="r">
              <a:spcBef>
                <a:spcPts val="0"/>
              </a:spcBef>
              <a:buNone/>
              <a:defRPr sz="1200">
                <a:solidFill>
                  <a:srgbClr val="D1EAEE"/>
                </a:solidFill>
                <a:latin typeface="Constantia"/>
                <a:ea typeface="Constantia"/>
                <a:cs typeface="Constantia"/>
                <a:sym typeface="Constantia"/>
              </a:defRPr>
            </a:lvl7pPr>
            <a:lvl8pPr indent="0" lvl="7" marL="0" marR="0" algn="r">
              <a:spcBef>
                <a:spcPts val="0"/>
              </a:spcBef>
              <a:buNone/>
              <a:defRPr sz="1200">
                <a:solidFill>
                  <a:srgbClr val="D1EAEE"/>
                </a:solidFill>
                <a:latin typeface="Constantia"/>
                <a:ea typeface="Constantia"/>
                <a:cs typeface="Constantia"/>
                <a:sym typeface="Constantia"/>
              </a:defRPr>
            </a:lvl8pPr>
            <a:lvl9pPr indent="0" lvl="8" marL="0" marR="0" algn="r">
              <a:spcBef>
                <a:spcPts val="0"/>
              </a:spcBef>
              <a:buNone/>
              <a:defRPr sz="1200">
                <a:solidFill>
                  <a:srgbClr val="D1EAEE"/>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8" name="Shape 118"/>
        <p:cNvGrpSpPr/>
        <p:nvPr/>
      </p:nvGrpSpPr>
      <p:grpSpPr>
        <a:xfrm>
          <a:off x="0" y="0"/>
          <a:ext cx="0" cy="0"/>
          <a:chOff x="0" y="0"/>
          <a:chExt cx="0" cy="0"/>
        </a:xfrm>
      </p:grpSpPr>
      <p:sp>
        <p:nvSpPr>
          <p:cNvPr id="119" name="Google Shape;119;p42"/>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42"/>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1" name="Google Shape;121;p42"/>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2" name="Google Shape;122;p4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5" name="Shape 125"/>
        <p:cNvGrpSpPr/>
        <p:nvPr/>
      </p:nvGrpSpPr>
      <p:grpSpPr>
        <a:xfrm>
          <a:off x="0" y="0"/>
          <a:ext cx="0" cy="0"/>
          <a:chOff x="0" y="0"/>
          <a:chExt cx="0" cy="0"/>
        </a:xfrm>
      </p:grpSpPr>
      <p:sp>
        <p:nvSpPr>
          <p:cNvPr id="126" name="Google Shape;126;p43"/>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43"/>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8" name="Google Shape;128;p43"/>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9" name="Google Shape;129;p43"/>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0" name="Google Shape;130;p43"/>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1" name="Google Shape;131;p4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sp>
        <p:nvSpPr>
          <p:cNvPr id="135" name="Google Shape;135;p44"/>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4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9" name="Shape 139"/>
        <p:cNvGrpSpPr/>
        <p:nvPr/>
      </p:nvGrpSpPr>
      <p:grpSpPr>
        <a:xfrm>
          <a:off x="0" y="0"/>
          <a:ext cx="0" cy="0"/>
          <a:chOff x="0" y="0"/>
          <a:chExt cx="0" cy="0"/>
        </a:xfrm>
      </p:grpSpPr>
      <p:sp>
        <p:nvSpPr>
          <p:cNvPr id="140" name="Google Shape;140;p4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4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4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3" name="Shape 143"/>
        <p:cNvGrpSpPr/>
        <p:nvPr/>
      </p:nvGrpSpPr>
      <p:grpSpPr>
        <a:xfrm>
          <a:off x="0" y="0"/>
          <a:ext cx="0" cy="0"/>
          <a:chOff x="0" y="0"/>
          <a:chExt cx="0" cy="0"/>
        </a:xfrm>
      </p:grpSpPr>
      <p:sp>
        <p:nvSpPr>
          <p:cNvPr id="144" name="Google Shape;144;p46"/>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46"/>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6" name="Google Shape;146;p46"/>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7" name="Google Shape;147;p4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4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0"/>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0"/>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5" name="Google Shape;25;p3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D1EAEE"/>
                </a:solidFill>
                <a:latin typeface="Constantia"/>
                <a:ea typeface="Constantia"/>
                <a:cs typeface="Constantia"/>
                <a:sym typeface="Constantia"/>
              </a:defRPr>
            </a:lvl1pPr>
            <a:lvl2pPr indent="0" lvl="1" marL="0" marR="0" algn="r">
              <a:spcBef>
                <a:spcPts val="0"/>
              </a:spcBef>
              <a:buNone/>
              <a:defRPr sz="1200">
                <a:solidFill>
                  <a:srgbClr val="D1EAEE"/>
                </a:solidFill>
                <a:latin typeface="Constantia"/>
                <a:ea typeface="Constantia"/>
                <a:cs typeface="Constantia"/>
                <a:sym typeface="Constantia"/>
              </a:defRPr>
            </a:lvl2pPr>
            <a:lvl3pPr indent="0" lvl="2" marL="0" marR="0" algn="r">
              <a:spcBef>
                <a:spcPts val="0"/>
              </a:spcBef>
              <a:buNone/>
              <a:defRPr sz="1200">
                <a:solidFill>
                  <a:srgbClr val="D1EAEE"/>
                </a:solidFill>
                <a:latin typeface="Constantia"/>
                <a:ea typeface="Constantia"/>
                <a:cs typeface="Constantia"/>
                <a:sym typeface="Constantia"/>
              </a:defRPr>
            </a:lvl3pPr>
            <a:lvl4pPr indent="0" lvl="3" marL="0" marR="0" algn="r">
              <a:spcBef>
                <a:spcPts val="0"/>
              </a:spcBef>
              <a:buNone/>
              <a:defRPr sz="1200">
                <a:solidFill>
                  <a:srgbClr val="D1EAEE"/>
                </a:solidFill>
                <a:latin typeface="Constantia"/>
                <a:ea typeface="Constantia"/>
                <a:cs typeface="Constantia"/>
                <a:sym typeface="Constantia"/>
              </a:defRPr>
            </a:lvl4pPr>
            <a:lvl5pPr indent="0" lvl="4" marL="0" marR="0" algn="r">
              <a:spcBef>
                <a:spcPts val="0"/>
              </a:spcBef>
              <a:buNone/>
              <a:defRPr sz="1200">
                <a:solidFill>
                  <a:srgbClr val="D1EAEE"/>
                </a:solidFill>
                <a:latin typeface="Constantia"/>
                <a:ea typeface="Constantia"/>
                <a:cs typeface="Constantia"/>
                <a:sym typeface="Constantia"/>
              </a:defRPr>
            </a:lvl5pPr>
            <a:lvl6pPr indent="0" lvl="5" marL="0" marR="0" algn="r">
              <a:spcBef>
                <a:spcPts val="0"/>
              </a:spcBef>
              <a:buNone/>
              <a:defRPr sz="1200">
                <a:solidFill>
                  <a:srgbClr val="D1EAEE"/>
                </a:solidFill>
                <a:latin typeface="Constantia"/>
                <a:ea typeface="Constantia"/>
                <a:cs typeface="Constantia"/>
                <a:sym typeface="Constantia"/>
              </a:defRPr>
            </a:lvl6pPr>
            <a:lvl7pPr indent="0" lvl="6" marL="0" marR="0" algn="r">
              <a:spcBef>
                <a:spcPts val="0"/>
              </a:spcBef>
              <a:buNone/>
              <a:defRPr sz="1200">
                <a:solidFill>
                  <a:srgbClr val="D1EAEE"/>
                </a:solidFill>
                <a:latin typeface="Constantia"/>
                <a:ea typeface="Constantia"/>
                <a:cs typeface="Constantia"/>
                <a:sym typeface="Constantia"/>
              </a:defRPr>
            </a:lvl7pPr>
            <a:lvl8pPr indent="0" lvl="7" marL="0" marR="0" algn="r">
              <a:spcBef>
                <a:spcPts val="0"/>
              </a:spcBef>
              <a:buNone/>
              <a:defRPr sz="1200">
                <a:solidFill>
                  <a:srgbClr val="D1EAEE"/>
                </a:solidFill>
                <a:latin typeface="Constantia"/>
                <a:ea typeface="Constantia"/>
                <a:cs typeface="Constantia"/>
                <a:sym typeface="Constantia"/>
              </a:defRPr>
            </a:lvl8pPr>
            <a:lvl9pPr indent="0" lvl="8" marL="0" marR="0" algn="r">
              <a:spcBef>
                <a:spcPts val="0"/>
              </a:spcBef>
              <a:buNone/>
              <a:defRPr sz="1200">
                <a:solidFill>
                  <a:srgbClr val="D1EAEE"/>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50" name="Shape 150"/>
        <p:cNvGrpSpPr/>
        <p:nvPr/>
      </p:nvGrpSpPr>
      <p:grpSpPr>
        <a:xfrm>
          <a:off x="0" y="0"/>
          <a:ext cx="0" cy="0"/>
          <a:chOff x="0" y="0"/>
          <a:chExt cx="0" cy="0"/>
        </a:xfrm>
      </p:grpSpPr>
      <p:sp>
        <p:nvSpPr>
          <p:cNvPr id="151" name="Google Shape;151;p47"/>
          <p:cNvSpPr/>
          <p:nvPr/>
        </p:nvSpPr>
        <p:spPr>
          <a:xfrm flipH="1" rot="-10380000">
            <a:off x="3165475" y="1108075"/>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onstantia"/>
              <a:ea typeface="Constantia"/>
              <a:cs typeface="Constantia"/>
              <a:sym typeface="Constantia"/>
            </a:endParaRPr>
          </a:p>
        </p:txBody>
      </p:sp>
      <p:sp>
        <p:nvSpPr>
          <p:cNvPr id="152" name="Google Shape;152;p47"/>
          <p:cNvSpPr/>
          <p:nvPr/>
        </p:nvSpPr>
        <p:spPr>
          <a:xfrm flipH="1" rot="-10380000">
            <a:off x="8004175" y="5359400"/>
            <a:ext cx="155575" cy="155575"/>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onstantia"/>
              <a:ea typeface="Constantia"/>
              <a:cs typeface="Constantia"/>
              <a:sym typeface="Constantia"/>
            </a:endParaRPr>
          </a:p>
        </p:txBody>
      </p:sp>
      <p:sp>
        <p:nvSpPr>
          <p:cNvPr id="153" name="Google Shape;153;p47"/>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154" name="Google Shape;154;p47"/>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155" name="Google Shape;155;p47"/>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spcBef>
                <a:spcPts val="0"/>
              </a:spcBef>
              <a:spcAft>
                <a:spcPts val="0"/>
              </a:spcAft>
              <a:buClr>
                <a:schemeClr val="dk2"/>
              </a:buClr>
              <a:buSzPts val="2000"/>
              <a:buFont typeface="Calibri"/>
              <a:buNone/>
              <a:defRPr b="1" sz="20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47"/>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57" name="Google Shape;157;p47"/>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158" name="Google Shape;158;p4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4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47"/>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1" name="Shape 161"/>
        <p:cNvGrpSpPr/>
        <p:nvPr/>
      </p:nvGrpSpPr>
      <p:grpSpPr>
        <a:xfrm>
          <a:off x="0" y="0"/>
          <a:ext cx="0" cy="0"/>
          <a:chOff x="0" y="0"/>
          <a:chExt cx="0" cy="0"/>
        </a:xfrm>
      </p:grpSpPr>
      <p:sp>
        <p:nvSpPr>
          <p:cNvPr id="162" name="Google Shape;162;p48"/>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48"/>
          <p:cNvSpPr txBox="1"/>
          <p:nvPr>
            <p:ph idx="1" type="body"/>
          </p:nvPr>
        </p:nvSpPr>
        <p:spPr>
          <a:xfrm rot="5400000">
            <a:off x="2377282" y="15082"/>
            <a:ext cx="4389437" cy="82296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4" name="Google Shape;164;p4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4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4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7" name="Shape 167"/>
        <p:cNvGrpSpPr/>
        <p:nvPr/>
      </p:nvGrpSpPr>
      <p:grpSpPr>
        <a:xfrm>
          <a:off x="0" y="0"/>
          <a:ext cx="0" cy="0"/>
          <a:chOff x="0" y="0"/>
          <a:chExt cx="0" cy="0"/>
        </a:xfrm>
      </p:grpSpPr>
      <p:sp>
        <p:nvSpPr>
          <p:cNvPr id="168" name="Google Shape;168;p49"/>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49"/>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70" name="Google Shape;170;p4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4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4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3" name="Shape 183"/>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84" name="Shape 184"/>
        <p:cNvGrpSpPr/>
        <p:nvPr/>
      </p:nvGrpSpPr>
      <p:grpSpPr>
        <a:xfrm>
          <a:off x="0" y="0"/>
          <a:ext cx="0" cy="0"/>
          <a:chOff x="0" y="0"/>
          <a:chExt cx="0" cy="0"/>
        </a:xfrm>
      </p:grpSpPr>
      <p:sp>
        <p:nvSpPr>
          <p:cNvPr id="185" name="Google Shape;185;p50"/>
          <p:cNvSpPr txBox="1"/>
          <p:nvPr>
            <p:ph type="title"/>
          </p:nvPr>
        </p:nvSpPr>
        <p:spPr>
          <a:xfrm>
            <a:off x="457200" y="7048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50"/>
          <p:cNvSpPr txBox="1"/>
          <p:nvPr>
            <p:ph idx="1" type="subTitle"/>
          </p:nvPr>
        </p:nvSpPr>
        <p:spPr>
          <a:xfrm>
            <a:off x="457200" y="1935000"/>
            <a:ext cx="8229240" cy="43894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87" name="Shape 187"/>
        <p:cNvGrpSpPr/>
        <p:nvPr/>
      </p:nvGrpSpPr>
      <p:grpSpPr>
        <a:xfrm>
          <a:off x="0" y="0"/>
          <a:ext cx="0" cy="0"/>
          <a:chOff x="0" y="0"/>
          <a:chExt cx="0" cy="0"/>
        </a:xfrm>
      </p:grpSpPr>
      <p:sp>
        <p:nvSpPr>
          <p:cNvPr id="188" name="Google Shape;188;p51"/>
          <p:cNvSpPr txBox="1"/>
          <p:nvPr>
            <p:ph type="title"/>
          </p:nvPr>
        </p:nvSpPr>
        <p:spPr>
          <a:xfrm>
            <a:off x="457200" y="7048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51"/>
          <p:cNvSpPr txBox="1"/>
          <p:nvPr>
            <p:ph idx="1" type="body"/>
          </p:nvPr>
        </p:nvSpPr>
        <p:spPr>
          <a:xfrm>
            <a:off x="457200" y="1935000"/>
            <a:ext cx="8229240" cy="43891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0" name="Shape 190"/>
        <p:cNvGrpSpPr/>
        <p:nvPr/>
      </p:nvGrpSpPr>
      <p:grpSpPr>
        <a:xfrm>
          <a:off x="0" y="0"/>
          <a:ext cx="0" cy="0"/>
          <a:chOff x="0" y="0"/>
          <a:chExt cx="0" cy="0"/>
        </a:xfrm>
      </p:grpSpPr>
      <p:sp>
        <p:nvSpPr>
          <p:cNvPr id="191" name="Google Shape;191;p52"/>
          <p:cNvSpPr txBox="1"/>
          <p:nvPr>
            <p:ph type="title"/>
          </p:nvPr>
        </p:nvSpPr>
        <p:spPr>
          <a:xfrm>
            <a:off x="457200" y="7048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52"/>
          <p:cNvSpPr txBox="1"/>
          <p:nvPr>
            <p:ph idx="1" type="body"/>
          </p:nvPr>
        </p:nvSpPr>
        <p:spPr>
          <a:xfrm>
            <a:off x="457200" y="1935000"/>
            <a:ext cx="4015800" cy="43891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52"/>
          <p:cNvSpPr txBox="1"/>
          <p:nvPr>
            <p:ph idx="2" type="body"/>
          </p:nvPr>
        </p:nvSpPr>
        <p:spPr>
          <a:xfrm>
            <a:off x="4674240" y="1935000"/>
            <a:ext cx="4015800" cy="43891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4" name="Shape 194"/>
        <p:cNvGrpSpPr/>
        <p:nvPr/>
      </p:nvGrpSpPr>
      <p:grpSpPr>
        <a:xfrm>
          <a:off x="0" y="0"/>
          <a:ext cx="0" cy="0"/>
          <a:chOff x="0" y="0"/>
          <a:chExt cx="0" cy="0"/>
        </a:xfrm>
      </p:grpSpPr>
      <p:sp>
        <p:nvSpPr>
          <p:cNvPr id="195" name="Google Shape;195;p53"/>
          <p:cNvSpPr txBox="1"/>
          <p:nvPr>
            <p:ph type="title"/>
          </p:nvPr>
        </p:nvSpPr>
        <p:spPr>
          <a:xfrm>
            <a:off x="457200" y="7048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96" name="Shape 196"/>
        <p:cNvGrpSpPr/>
        <p:nvPr/>
      </p:nvGrpSpPr>
      <p:grpSpPr>
        <a:xfrm>
          <a:off x="0" y="0"/>
          <a:ext cx="0" cy="0"/>
          <a:chOff x="0" y="0"/>
          <a:chExt cx="0" cy="0"/>
        </a:xfrm>
      </p:grpSpPr>
      <p:sp>
        <p:nvSpPr>
          <p:cNvPr id="197" name="Google Shape;197;p54"/>
          <p:cNvSpPr txBox="1"/>
          <p:nvPr>
            <p:ph idx="1" type="subTitle"/>
          </p:nvPr>
        </p:nvSpPr>
        <p:spPr>
          <a:xfrm>
            <a:off x="457200" y="704880"/>
            <a:ext cx="8229240" cy="529812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98" name="Shape 198"/>
        <p:cNvGrpSpPr/>
        <p:nvPr/>
      </p:nvGrpSpPr>
      <p:grpSpPr>
        <a:xfrm>
          <a:off x="0" y="0"/>
          <a:ext cx="0" cy="0"/>
          <a:chOff x="0" y="0"/>
          <a:chExt cx="0" cy="0"/>
        </a:xfrm>
      </p:grpSpPr>
      <p:sp>
        <p:nvSpPr>
          <p:cNvPr id="199" name="Google Shape;199;p55"/>
          <p:cNvSpPr txBox="1"/>
          <p:nvPr>
            <p:ph type="title"/>
          </p:nvPr>
        </p:nvSpPr>
        <p:spPr>
          <a:xfrm>
            <a:off x="457200" y="7048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0" name="Google Shape;200;p55"/>
          <p:cNvSpPr txBox="1"/>
          <p:nvPr>
            <p:ph idx="1" type="body"/>
          </p:nvPr>
        </p:nvSpPr>
        <p:spPr>
          <a:xfrm>
            <a:off x="457200" y="1935000"/>
            <a:ext cx="401580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p55"/>
          <p:cNvSpPr txBox="1"/>
          <p:nvPr>
            <p:ph idx="2" type="body"/>
          </p:nvPr>
        </p:nvSpPr>
        <p:spPr>
          <a:xfrm>
            <a:off x="457200" y="4227840"/>
            <a:ext cx="401580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55"/>
          <p:cNvSpPr txBox="1"/>
          <p:nvPr>
            <p:ph idx="3" type="body"/>
          </p:nvPr>
        </p:nvSpPr>
        <p:spPr>
          <a:xfrm>
            <a:off x="4674240" y="1935000"/>
            <a:ext cx="4015800" cy="43891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28" name="Shape 28"/>
        <p:cNvGrpSpPr/>
        <p:nvPr/>
      </p:nvGrpSpPr>
      <p:grpSpPr>
        <a:xfrm>
          <a:off x="0" y="0"/>
          <a:ext cx="0" cy="0"/>
          <a:chOff x="0" y="0"/>
          <a:chExt cx="0" cy="0"/>
        </a:xfrm>
      </p:grpSpPr>
      <p:sp>
        <p:nvSpPr>
          <p:cNvPr id="29" name="Google Shape;29;p31"/>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1"/>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1" name="Google Shape;31;p3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D1EAEE"/>
                </a:solidFill>
                <a:latin typeface="Constantia"/>
                <a:ea typeface="Constantia"/>
                <a:cs typeface="Constantia"/>
                <a:sym typeface="Constantia"/>
              </a:defRPr>
            </a:lvl1pPr>
            <a:lvl2pPr indent="0" lvl="1" marL="0" marR="0" algn="r">
              <a:spcBef>
                <a:spcPts val="0"/>
              </a:spcBef>
              <a:buNone/>
              <a:defRPr sz="1200">
                <a:solidFill>
                  <a:srgbClr val="D1EAEE"/>
                </a:solidFill>
                <a:latin typeface="Constantia"/>
                <a:ea typeface="Constantia"/>
                <a:cs typeface="Constantia"/>
                <a:sym typeface="Constantia"/>
              </a:defRPr>
            </a:lvl2pPr>
            <a:lvl3pPr indent="0" lvl="2" marL="0" marR="0" algn="r">
              <a:spcBef>
                <a:spcPts val="0"/>
              </a:spcBef>
              <a:buNone/>
              <a:defRPr sz="1200">
                <a:solidFill>
                  <a:srgbClr val="D1EAEE"/>
                </a:solidFill>
                <a:latin typeface="Constantia"/>
                <a:ea typeface="Constantia"/>
                <a:cs typeface="Constantia"/>
                <a:sym typeface="Constantia"/>
              </a:defRPr>
            </a:lvl3pPr>
            <a:lvl4pPr indent="0" lvl="3" marL="0" marR="0" algn="r">
              <a:spcBef>
                <a:spcPts val="0"/>
              </a:spcBef>
              <a:buNone/>
              <a:defRPr sz="1200">
                <a:solidFill>
                  <a:srgbClr val="D1EAEE"/>
                </a:solidFill>
                <a:latin typeface="Constantia"/>
                <a:ea typeface="Constantia"/>
                <a:cs typeface="Constantia"/>
                <a:sym typeface="Constantia"/>
              </a:defRPr>
            </a:lvl4pPr>
            <a:lvl5pPr indent="0" lvl="4" marL="0" marR="0" algn="r">
              <a:spcBef>
                <a:spcPts val="0"/>
              </a:spcBef>
              <a:buNone/>
              <a:defRPr sz="1200">
                <a:solidFill>
                  <a:srgbClr val="D1EAEE"/>
                </a:solidFill>
                <a:latin typeface="Constantia"/>
                <a:ea typeface="Constantia"/>
                <a:cs typeface="Constantia"/>
                <a:sym typeface="Constantia"/>
              </a:defRPr>
            </a:lvl5pPr>
            <a:lvl6pPr indent="0" lvl="5" marL="0" marR="0" algn="r">
              <a:spcBef>
                <a:spcPts val="0"/>
              </a:spcBef>
              <a:buNone/>
              <a:defRPr sz="1200">
                <a:solidFill>
                  <a:srgbClr val="D1EAEE"/>
                </a:solidFill>
                <a:latin typeface="Constantia"/>
                <a:ea typeface="Constantia"/>
                <a:cs typeface="Constantia"/>
                <a:sym typeface="Constantia"/>
              </a:defRPr>
            </a:lvl6pPr>
            <a:lvl7pPr indent="0" lvl="6" marL="0" marR="0" algn="r">
              <a:spcBef>
                <a:spcPts val="0"/>
              </a:spcBef>
              <a:buNone/>
              <a:defRPr sz="1200">
                <a:solidFill>
                  <a:srgbClr val="D1EAEE"/>
                </a:solidFill>
                <a:latin typeface="Constantia"/>
                <a:ea typeface="Constantia"/>
                <a:cs typeface="Constantia"/>
                <a:sym typeface="Constantia"/>
              </a:defRPr>
            </a:lvl7pPr>
            <a:lvl8pPr indent="0" lvl="7" marL="0" marR="0" algn="r">
              <a:spcBef>
                <a:spcPts val="0"/>
              </a:spcBef>
              <a:buNone/>
              <a:defRPr sz="1200">
                <a:solidFill>
                  <a:srgbClr val="D1EAEE"/>
                </a:solidFill>
                <a:latin typeface="Constantia"/>
                <a:ea typeface="Constantia"/>
                <a:cs typeface="Constantia"/>
                <a:sym typeface="Constantia"/>
              </a:defRPr>
            </a:lvl8pPr>
            <a:lvl9pPr indent="0" lvl="8" marL="0" marR="0" algn="r">
              <a:spcBef>
                <a:spcPts val="0"/>
              </a:spcBef>
              <a:buNone/>
              <a:defRPr sz="1200">
                <a:solidFill>
                  <a:srgbClr val="D1EAEE"/>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03" name="Shape 203"/>
        <p:cNvGrpSpPr/>
        <p:nvPr/>
      </p:nvGrpSpPr>
      <p:grpSpPr>
        <a:xfrm>
          <a:off x="0" y="0"/>
          <a:ext cx="0" cy="0"/>
          <a:chOff x="0" y="0"/>
          <a:chExt cx="0" cy="0"/>
        </a:xfrm>
      </p:grpSpPr>
      <p:sp>
        <p:nvSpPr>
          <p:cNvPr id="204" name="Google Shape;204;p56"/>
          <p:cNvSpPr txBox="1"/>
          <p:nvPr>
            <p:ph type="title"/>
          </p:nvPr>
        </p:nvSpPr>
        <p:spPr>
          <a:xfrm>
            <a:off x="457200" y="7048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56"/>
          <p:cNvSpPr txBox="1"/>
          <p:nvPr>
            <p:ph idx="1" type="body"/>
          </p:nvPr>
        </p:nvSpPr>
        <p:spPr>
          <a:xfrm>
            <a:off x="457200" y="1935000"/>
            <a:ext cx="4015800" cy="43891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56"/>
          <p:cNvSpPr txBox="1"/>
          <p:nvPr>
            <p:ph idx="2" type="body"/>
          </p:nvPr>
        </p:nvSpPr>
        <p:spPr>
          <a:xfrm>
            <a:off x="4674240" y="1935000"/>
            <a:ext cx="401580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7" name="Google Shape;207;p56"/>
          <p:cNvSpPr txBox="1"/>
          <p:nvPr>
            <p:ph idx="3" type="body"/>
          </p:nvPr>
        </p:nvSpPr>
        <p:spPr>
          <a:xfrm>
            <a:off x="4674240" y="4227840"/>
            <a:ext cx="401580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08" name="Shape 208"/>
        <p:cNvGrpSpPr/>
        <p:nvPr/>
      </p:nvGrpSpPr>
      <p:grpSpPr>
        <a:xfrm>
          <a:off x="0" y="0"/>
          <a:ext cx="0" cy="0"/>
          <a:chOff x="0" y="0"/>
          <a:chExt cx="0" cy="0"/>
        </a:xfrm>
      </p:grpSpPr>
      <p:sp>
        <p:nvSpPr>
          <p:cNvPr id="209" name="Google Shape;209;p57"/>
          <p:cNvSpPr txBox="1"/>
          <p:nvPr>
            <p:ph type="title"/>
          </p:nvPr>
        </p:nvSpPr>
        <p:spPr>
          <a:xfrm>
            <a:off x="457200" y="7048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57"/>
          <p:cNvSpPr txBox="1"/>
          <p:nvPr>
            <p:ph idx="1" type="body"/>
          </p:nvPr>
        </p:nvSpPr>
        <p:spPr>
          <a:xfrm>
            <a:off x="457200" y="1935000"/>
            <a:ext cx="401580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57"/>
          <p:cNvSpPr txBox="1"/>
          <p:nvPr>
            <p:ph idx="2" type="body"/>
          </p:nvPr>
        </p:nvSpPr>
        <p:spPr>
          <a:xfrm>
            <a:off x="4674240" y="1935000"/>
            <a:ext cx="401580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2" name="Google Shape;212;p57"/>
          <p:cNvSpPr txBox="1"/>
          <p:nvPr>
            <p:ph idx="3" type="body"/>
          </p:nvPr>
        </p:nvSpPr>
        <p:spPr>
          <a:xfrm>
            <a:off x="457200" y="4227840"/>
            <a:ext cx="822924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13" name="Shape 213"/>
        <p:cNvGrpSpPr/>
        <p:nvPr/>
      </p:nvGrpSpPr>
      <p:grpSpPr>
        <a:xfrm>
          <a:off x="0" y="0"/>
          <a:ext cx="0" cy="0"/>
          <a:chOff x="0" y="0"/>
          <a:chExt cx="0" cy="0"/>
        </a:xfrm>
      </p:grpSpPr>
      <p:sp>
        <p:nvSpPr>
          <p:cNvPr id="214" name="Google Shape;214;p58"/>
          <p:cNvSpPr txBox="1"/>
          <p:nvPr>
            <p:ph type="title"/>
          </p:nvPr>
        </p:nvSpPr>
        <p:spPr>
          <a:xfrm>
            <a:off x="457200" y="7048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5" name="Google Shape;215;p58"/>
          <p:cNvSpPr txBox="1"/>
          <p:nvPr>
            <p:ph idx="1" type="body"/>
          </p:nvPr>
        </p:nvSpPr>
        <p:spPr>
          <a:xfrm>
            <a:off x="457200" y="1935000"/>
            <a:ext cx="822924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6" name="Google Shape;216;p58"/>
          <p:cNvSpPr txBox="1"/>
          <p:nvPr>
            <p:ph idx="2" type="body"/>
          </p:nvPr>
        </p:nvSpPr>
        <p:spPr>
          <a:xfrm>
            <a:off x="457200" y="4227840"/>
            <a:ext cx="822924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17" name="Shape 217"/>
        <p:cNvGrpSpPr/>
        <p:nvPr/>
      </p:nvGrpSpPr>
      <p:grpSpPr>
        <a:xfrm>
          <a:off x="0" y="0"/>
          <a:ext cx="0" cy="0"/>
          <a:chOff x="0" y="0"/>
          <a:chExt cx="0" cy="0"/>
        </a:xfrm>
      </p:grpSpPr>
      <p:sp>
        <p:nvSpPr>
          <p:cNvPr id="218" name="Google Shape;218;p59"/>
          <p:cNvSpPr txBox="1"/>
          <p:nvPr>
            <p:ph type="title"/>
          </p:nvPr>
        </p:nvSpPr>
        <p:spPr>
          <a:xfrm>
            <a:off x="457200" y="7048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59"/>
          <p:cNvSpPr txBox="1"/>
          <p:nvPr>
            <p:ph idx="1" type="body"/>
          </p:nvPr>
        </p:nvSpPr>
        <p:spPr>
          <a:xfrm>
            <a:off x="457200" y="1935000"/>
            <a:ext cx="401580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59"/>
          <p:cNvSpPr txBox="1"/>
          <p:nvPr>
            <p:ph idx="2" type="body"/>
          </p:nvPr>
        </p:nvSpPr>
        <p:spPr>
          <a:xfrm>
            <a:off x="4674240" y="1935000"/>
            <a:ext cx="401580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1" name="Google Shape;221;p59"/>
          <p:cNvSpPr txBox="1"/>
          <p:nvPr>
            <p:ph idx="3" type="body"/>
          </p:nvPr>
        </p:nvSpPr>
        <p:spPr>
          <a:xfrm>
            <a:off x="4674240" y="4227840"/>
            <a:ext cx="401580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2" name="Google Shape;222;p59"/>
          <p:cNvSpPr txBox="1"/>
          <p:nvPr>
            <p:ph idx="4" type="body"/>
          </p:nvPr>
        </p:nvSpPr>
        <p:spPr>
          <a:xfrm>
            <a:off x="457200" y="4227840"/>
            <a:ext cx="401580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23" name="Shape 223"/>
        <p:cNvGrpSpPr/>
        <p:nvPr/>
      </p:nvGrpSpPr>
      <p:grpSpPr>
        <a:xfrm>
          <a:off x="0" y="0"/>
          <a:ext cx="0" cy="0"/>
          <a:chOff x="0" y="0"/>
          <a:chExt cx="0" cy="0"/>
        </a:xfrm>
      </p:grpSpPr>
      <p:sp>
        <p:nvSpPr>
          <p:cNvPr id="224" name="Google Shape;224;p60"/>
          <p:cNvSpPr txBox="1"/>
          <p:nvPr>
            <p:ph type="title"/>
          </p:nvPr>
        </p:nvSpPr>
        <p:spPr>
          <a:xfrm>
            <a:off x="457200" y="7048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60"/>
          <p:cNvSpPr txBox="1"/>
          <p:nvPr>
            <p:ph idx="1" type="body"/>
          </p:nvPr>
        </p:nvSpPr>
        <p:spPr>
          <a:xfrm>
            <a:off x="457200" y="1935000"/>
            <a:ext cx="8229240" cy="43891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6" name="Google Shape;226;p60"/>
          <p:cNvSpPr txBox="1"/>
          <p:nvPr>
            <p:ph idx="2" type="body"/>
          </p:nvPr>
        </p:nvSpPr>
        <p:spPr>
          <a:xfrm>
            <a:off x="457200" y="1935000"/>
            <a:ext cx="8229240" cy="43891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27" name="Google Shape;227;p60"/>
          <p:cNvPicPr preferRelativeResize="0"/>
          <p:nvPr/>
        </p:nvPicPr>
        <p:blipFill rotWithShape="1">
          <a:blip r:embed="rId2">
            <a:alphaModFix/>
          </a:blip>
          <a:srcRect b="0" l="0" r="0" t="0"/>
          <a:stretch/>
        </p:blipFill>
        <p:spPr>
          <a:xfrm>
            <a:off x="1821240" y="1935000"/>
            <a:ext cx="5500800" cy="4389120"/>
          </a:xfrm>
          <a:prstGeom prst="rect">
            <a:avLst/>
          </a:prstGeom>
          <a:noFill/>
          <a:ln>
            <a:noFill/>
          </a:ln>
        </p:spPr>
      </p:pic>
      <p:pic>
        <p:nvPicPr>
          <p:cNvPr id="228" name="Google Shape;228;p60"/>
          <p:cNvPicPr preferRelativeResize="0"/>
          <p:nvPr/>
        </p:nvPicPr>
        <p:blipFill rotWithShape="1">
          <a:blip r:embed="rId2">
            <a:alphaModFix/>
          </a:blip>
          <a:srcRect b="0" l="0" r="0" t="0"/>
          <a:stretch/>
        </p:blipFill>
        <p:spPr>
          <a:xfrm>
            <a:off x="1821240" y="1935000"/>
            <a:ext cx="5500800" cy="438912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32"/>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2"/>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7" name="Google Shape;37;p32"/>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8" name="Google Shape;38;p3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33"/>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3"/>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4" name="Google Shape;44;p33"/>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5" name="Google Shape;45;p33"/>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33"/>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7" name="Google Shape;47;p3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34"/>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36"/>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6"/>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2" name="Google Shape;62;p36"/>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3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6" name="Shape 66"/>
        <p:cNvGrpSpPr/>
        <p:nvPr/>
      </p:nvGrpSpPr>
      <p:grpSpPr>
        <a:xfrm>
          <a:off x="0" y="0"/>
          <a:ext cx="0" cy="0"/>
          <a:chOff x="0" y="0"/>
          <a:chExt cx="0" cy="0"/>
        </a:xfrm>
      </p:grpSpPr>
      <p:sp>
        <p:nvSpPr>
          <p:cNvPr id="67" name="Google Shape;67;p37"/>
          <p:cNvSpPr/>
          <p:nvPr/>
        </p:nvSpPr>
        <p:spPr>
          <a:xfrm flipH="1" rot="-10380000">
            <a:off x="3165475" y="1108075"/>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onstantia"/>
              <a:ea typeface="Constantia"/>
              <a:cs typeface="Constantia"/>
              <a:sym typeface="Constantia"/>
            </a:endParaRPr>
          </a:p>
        </p:txBody>
      </p:sp>
      <p:sp>
        <p:nvSpPr>
          <p:cNvPr id="68" name="Google Shape;68;p37"/>
          <p:cNvSpPr/>
          <p:nvPr/>
        </p:nvSpPr>
        <p:spPr>
          <a:xfrm flipH="1" rot="-10380000">
            <a:off x="8004175" y="5359400"/>
            <a:ext cx="155575" cy="155575"/>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onstantia"/>
              <a:ea typeface="Constantia"/>
              <a:cs typeface="Constantia"/>
              <a:sym typeface="Constantia"/>
            </a:endParaRPr>
          </a:p>
        </p:txBody>
      </p:sp>
      <p:sp>
        <p:nvSpPr>
          <p:cNvPr id="69" name="Google Shape;69;p37"/>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70" name="Google Shape;70;p37"/>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71" name="Google Shape;71;p37"/>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spcBef>
                <a:spcPts val="0"/>
              </a:spcBef>
              <a:spcAft>
                <a:spcPts val="0"/>
              </a:spcAft>
              <a:buClr>
                <a:schemeClr val="dk2"/>
              </a:buClr>
              <a:buSzPts val="2000"/>
              <a:buFont typeface="Calibri"/>
              <a:buNone/>
              <a:defRPr b="1" sz="20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7"/>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37"/>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74" name="Google Shape;74;p3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7"/>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image" Target="../media/image3.png"/><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theme" Target="../theme/theme2.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5" name="Shape 5"/>
        <p:cNvGrpSpPr/>
        <p:nvPr/>
      </p:nvGrpSpPr>
      <p:grpSpPr>
        <a:xfrm>
          <a:off x="0" y="0"/>
          <a:ext cx="0" cy="0"/>
          <a:chOff x="0" y="0"/>
          <a:chExt cx="0" cy="0"/>
        </a:xfrm>
      </p:grpSpPr>
      <p:sp>
        <p:nvSpPr>
          <p:cNvPr id="6" name="Google Shape;6;p24"/>
          <p:cNvSpPr/>
          <p:nvPr/>
        </p:nvSpPr>
        <p:spPr>
          <a:xfrm>
            <a:off x="-9525" y="-7938"/>
            <a:ext cx="9163050" cy="1041401"/>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onstantia"/>
              <a:ea typeface="Constantia"/>
              <a:cs typeface="Constantia"/>
              <a:sym typeface="Constantia"/>
            </a:endParaRPr>
          </a:p>
        </p:txBody>
      </p:sp>
      <p:sp>
        <p:nvSpPr>
          <p:cNvPr id="7" name="Google Shape;7;p24"/>
          <p:cNvSpPr/>
          <p:nvPr/>
        </p:nvSpPr>
        <p:spPr>
          <a:xfrm>
            <a:off x="4381500" y="-7938"/>
            <a:ext cx="4762500" cy="638176"/>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onstantia"/>
              <a:ea typeface="Constantia"/>
              <a:cs typeface="Constantia"/>
              <a:sym typeface="Constantia"/>
            </a:endParaRPr>
          </a:p>
        </p:txBody>
      </p:sp>
      <p:sp>
        <p:nvSpPr>
          <p:cNvPr id="8" name="Google Shape;8;p24"/>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9" name="Google Shape;9;p24"/>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0" name="Google Shape;10;p2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04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1" name="Google Shape;11;p2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04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2" name="Google Shape;12;p2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1pPr>
            <a:lvl2pPr indent="0" lvl="1"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2pPr>
            <a:lvl3pPr indent="0" lvl="2"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3pPr>
            <a:lvl4pPr indent="0" lvl="3"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4pPr>
            <a:lvl5pPr indent="0" lvl="4"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5pPr>
            <a:lvl6pPr indent="0" lvl="5"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6pPr>
            <a:lvl7pPr indent="0" lvl="6"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7pPr>
            <a:lvl8pPr indent="0" lvl="7"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8pPr>
            <a:lvl9pPr indent="0" lvl="8"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3" name="Google Shape;13;p24"/>
          <p:cNvGrpSpPr/>
          <p:nvPr/>
        </p:nvGrpSpPr>
        <p:grpSpPr>
          <a:xfrm>
            <a:off x="-29327" y="-14808"/>
            <a:ext cx="9198220" cy="1083716"/>
            <a:chOff x="-29322" y="-1971"/>
            <a:chExt cx="9198255" cy="1086266"/>
          </a:xfrm>
        </p:grpSpPr>
        <p:sp>
          <p:nvSpPr>
            <p:cNvPr id="14" name="Google Shape;14;p24"/>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onstantia"/>
                <a:ea typeface="Constantia"/>
                <a:cs typeface="Constantia"/>
                <a:sym typeface="Constantia"/>
              </a:endParaRPr>
            </a:p>
          </p:txBody>
        </p:sp>
        <p:sp>
          <p:nvSpPr>
            <p:cNvPr id="15" name="Google Shape;15;p24"/>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89" name="Shape 89"/>
        <p:cNvGrpSpPr/>
        <p:nvPr/>
      </p:nvGrpSpPr>
      <p:grpSpPr>
        <a:xfrm>
          <a:off x="0" y="0"/>
          <a:ext cx="0" cy="0"/>
          <a:chOff x="0" y="0"/>
          <a:chExt cx="0" cy="0"/>
        </a:xfrm>
      </p:grpSpPr>
      <p:sp>
        <p:nvSpPr>
          <p:cNvPr id="90" name="Google Shape;90;p26"/>
          <p:cNvSpPr/>
          <p:nvPr/>
        </p:nvSpPr>
        <p:spPr>
          <a:xfrm>
            <a:off x="-9525" y="-7938"/>
            <a:ext cx="9163050" cy="1041401"/>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onstantia"/>
              <a:ea typeface="Constantia"/>
              <a:cs typeface="Constantia"/>
              <a:sym typeface="Constantia"/>
            </a:endParaRPr>
          </a:p>
        </p:txBody>
      </p:sp>
      <p:sp>
        <p:nvSpPr>
          <p:cNvPr id="91" name="Google Shape;91;p26"/>
          <p:cNvSpPr/>
          <p:nvPr/>
        </p:nvSpPr>
        <p:spPr>
          <a:xfrm>
            <a:off x="4381500" y="-7938"/>
            <a:ext cx="4762500" cy="638176"/>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onstantia"/>
              <a:ea typeface="Constantia"/>
              <a:cs typeface="Constantia"/>
              <a:sym typeface="Constantia"/>
            </a:endParaRPr>
          </a:p>
        </p:txBody>
      </p:sp>
      <p:sp>
        <p:nvSpPr>
          <p:cNvPr id="92" name="Google Shape;92;p26"/>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93" name="Google Shape;93;p26"/>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94" name="Google Shape;94;p2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04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95" name="Google Shape;95;p2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04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96" name="Google Shape;96;p2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1pPr>
            <a:lvl2pPr indent="0" lvl="1"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2pPr>
            <a:lvl3pPr indent="0" lvl="2"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3pPr>
            <a:lvl4pPr indent="0" lvl="3"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4pPr>
            <a:lvl5pPr indent="0" lvl="4"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5pPr>
            <a:lvl6pPr indent="0" lvl="5"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6pPr>
            <a:lvl7pPr indent="0" lvl="6"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7pPr>
            <a:lvl8pPr indent="0" lvl="7"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8pPr>
            <a:lvl9pPr indent="0" lvl="8"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97" name="Google Shape;97;p26"/>
          <p:cNvGrpSpPr/>
          <p:nvPr/>
        </p:nvGrpSpPr>
        <p:grpSpPr>
          <a:xfrm>
            <a:off x="-29327" y="-14808"/>
            <a:ext cx="9198220" cy="1083716"/>
            <a:chOff x="-29322" y="-1971"/>
            <a:chExt cx="9198255" cy="1086266"/>
          </a:xfrm>
        </p:grpSpPr>
        <p:sp>
          <p:nvSpPr>
            <p:cNvPr id="98" name="Google Shape;98;p26"/>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onstantia"/>
                <a:ea typeface="Constantia"/>
                <a:cs typeface="Constantia"/>
                <a:sym typeface="Constantia"/>
              </a:endParaRPr>
            </a:p>
          </p:txBody>
        </p:sp>
        <p:sp>
          <p:nvSpPr>
            <p:cNvPr id="99" name="Google Shape;99;p26"/>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173" name="Shape 173"/>
        <p:cNvGrpSpPr/>
        <p:nvPr/>
      </p:nvGrpSpPr>
      <p:grpSpPr>
        <a:xfrm>
          <a:off x="0" y="0"/>
          <a:ext cx="0" cy="0"/>
          <a:chOff x="0" y="0"/>
          <a:chExt cx="0" cy="0"/>
        </a:xfrm>
      </p:grpSpPr>
      <p:sp>
        <p:nvSpPr>
          <p:cNvPr id="174" name="Google Shape;174;p28"/>
          <p:cNvSpPr/>
          <p:nvPr/>
        </p:nvSpPr>
        <p:spPr>
          <a:xfrm>
            <a:off x="-9360" y="-7920"/>
            <a:ext cx="9162720" cy="1041120"/>
          </a:xfrm>
          <a:prstGeom prst="rect">
            <a:avLst/>
          </a:prstGeom>
          <a:gradFill>
            <a:gsLst>
              <a:gs pos="0">
                <a:srgbClr val="0074A0"/>
              </a:gs>
              <a:gs pos="100000">
                <a:srgbClr val="00C4CD"/>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8"/>
          <p:cNvSpPr/>
          <p:nvPr/>
        </p:nvSpPr>
        <p:spPr>
          <a:xfrm>
            <a:off x="4381560" y="-7920"/>
            <a:ext cx="4762080" cy="637920"/>
          </a:xfrm>
          <a:prstGeom prst="rect">
            <a:avLst/>
          </a:prstGeom>
          <a:gradFill>
            <a:gsLst>
              <a:gs pos="0">
                <a:srgbClr val="008ABF"/>
              </a:gs>
              <a:gs pos="100000">
                <a:srgbClr val="00A0A8"/>
              </a:gs>
            </a:gsLst>
            <a:lin ang="162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p:nvPr/>
        </p:nvSpPr>
        <p:spPr>
          <a:xfrm rot="-163800">
            <a:off x="-18720" y="203040"/>
            <a:ext cx="9162720" cy="647280"/>
          </a:xfrm>
          <a:prstGeom prst="rect">
            <a:avLst/>
          </a:prstGeom>
          <a:noFill/>
          <a:ln cap="flat" cmpd="sng" w="10800">
            <a:solidFill>
              <a:srgbClr val="09B7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p:nvPr/>
        </p:nvSpPr>
        <p:spPr>
          <a:xfrm rot="-163800">
            <a:off x="-14040" y="276480"/>
            <a:ext cx="9175320" cy="528840"/>
          </a:xfrm>
          <a:prstGeom prst="rect">
            <a:avLst/>
          </a:prstGeom>
          <a:noFill/>
          <a:ln cap="flat" cmpd="sng" w="9525">
            <a:solidFill>
              <a:srgbClr val="0F6F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txBox="1"/>
          <p:nvPr>
            <p:ph type="title"/>
          </p:nvPr>
        </p:nvSpPr>
        <p:spPr>
          <a:xfrm>
            <a:off x="457200" y="704880"/>
            <a:ext cx="8229240" cy="1142640"/>
          </a:xfrm>
          <a:prstGeom prst="rect">
            <a:avLst/>
          </a:prstGeom>
          <a:noFill/>
          <a:ln>
            <a:noFill/>
          </a:ln>
        </p:spPr>
        <p:txBody>
          <a:bodyPr anchorCtr="0" anchor="b" bIns="0" lIns="0" spcFirstLastPara="1" rIns="0"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9" name="Google Shape;179;p28"/>
          <p:cNvSpPr txBox="1"/>
          <p:nvPr>
            <p:ph idx="1" type="body"/>
          </p:nvPr>
        </p:nvSpPr>
        <p:spPr>
          <a:xfrm>
            <a:off x="457200" y="1935000"/>
            <a:ext cx="8229240" cy="438912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0" name="Google Shape;180;p28"/>
          <p:cNvSpPr txBox="1"/>
          <p:nvPr>
            <p:ph idx="10" type="dt"/>
          </p:nvPr>
        </p:nvSpPr>
        <p:spPr>
          <a:xfrm>
            <a:off x="457200" y="6356520"/>
            <a:ext cx="2133360" cy="36468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1" name="Google Shape;181;p28"/>
          <p:cNvSpPr txBox="1"/>
          <p:nvPr>
            <p:ph idx="11" type="ftr"/>
          </p:nvPr>
        </p:nvSpPr>
        <p:spPr>
          <a:xfrm>
            <a:off x="2666880" y="6356520"/>
            <a:ext cx="3352320" cy="36468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2" name="Google Shape;182;p28"/>
          <p:cNvSpPr txBox="1"/>
          <p:nvPr>
            <p:ph idx="12" type="sldNum"/>
          </p:nvPr>
        </p:nvSpPr>
        <p:spPr>
          <a:xfrm>
            <a:off x="7924680" y="6356520"/>
            <a:ext cx="761760" cy="364680"/>
          </a:xfrm>
          <a:prstGeom prst="rect">
            <a:avLst/>
          </a:prstGeom>
          <a:noFill/>
          <a:ln>
            <a:noFill/>
          </a:ln>
        </p:spPr>
        <p:txBody>
          <a:bodyPr anchorCtr="0" anchor="b" bIns="0" lIns="0" spcFirstLastPara="1" rIns="0" wrap="square" tIns="0">
            <a:noAutofit/>
          </a:bodyPr>
          <a:lstStyle>
            <a:lvl1pPr indent="0" lvl="0" marL="0" marR="0" rtl="0" algn="l">
              <a:lnSpc>
                <a:spcPct val="100000"/>
              </a:lnSpc>
              <a:spcBef>
                <a:spcPts val="0"/>
              </a:spcBef>
              <a:buNone/>
              <a:defRPr sz="1200">
                <a:solidFill>
                  <a:srgbClr val="045C75"/>
                </a:solidFill>
                <a:latin typeface="Constantia"/>
                <a:ea typeface="Constantia"/>
                <a:cs typeface="Constantia"/>
                <a:sym typeface="Constantia"/>
              </a:defRPr>
            </a:lvl1pPr>
            <a:lvl2pPr indent="0" lvl="1" marL="0" marR="0" rtl="0" algn="l">
              <a:lnSpc>
                <a:spcPct val="100000"/>
              </a:lnSpc>
              <a:spcBef>
                <a:spcPts val="0"/>
              </a:spcBef>
              <a:buNone/>
              <a:defRPr sz="1200">
                <a:solidFill>
                  <a:srgbClr val="045C75"/>
                </a:solidFill>
                <a:latin typeface="Constantia"/>
                <a:ea typeface="Constantia"/>
                <a:cs typeface="Constantia"/>
                <a:sym typeface="Constantia"/>
              </a:defRPr>
            </a:lvl2pPr>
            <a:lvl3pPr indent="0" lvl="2" marL="0" marR="0" rtl="0" algn="l">
              <a:lnSpc>
                <a:spcPct val="100000"/>
              </a:lnSpc>
              <a:spcBef>
                <a:spcPts val="0"/>
              </a:spcBef>
              <a:buNone/>
              <a:defRPr sz="1200">
                <a:solidFill>
                  <a:srgbClr val="045C75"/>
                </a:solidFill>
                <a:latin typeface="Constantia"/>
                <a:ea typeface="Constantia"/>
                <a:cs typeface="Constantia"/>
                <a:sym typeface="Constantia"/>
              </a:defRPr>
            </a:lvl3pPr>
            <a:lvl4pPr indent="0" lvl="3" marL="0" marR="0" rtl="0" algn="l">
              <a:lnSpc>
                <a:spcPct val="100000"/>
              </a:lnSpc>
              <a:spcBef>
                <a:spcPts val="0"/>
              </a:spcBef>
              <a:buNone/>
              <a:defRPr sz="1200">
                <a:solidFill>
                  <a:srgbClr val="045C75"/>
                </a:solidFill>
                <a:latin typeface="Constantia"/>
                <a:ea typeface="Constantia"/>
                <a:cs typeface="Constantia"/>
                <a:sym typeface="Constantia"/>
              </a:defRPr>
            </a:lvl4pPr>
            <a:lvl5pPr indent="0" lvl="4" marL="0" marR="0" rtl="0" algn="l">
              <a:lnSpc>
                <a:spcPct val="100000"/>
              </a:lnSpc>
              <a:spcBef>
                <a:spcPts val="0"/>
              </a:spcBef>
              <a:buNone/>
              <a:defRPr sz="1200">
                <a:solidFill>
                  <a:srgbClr val="045C75"/>
                </a:solidFill>
                <a:latin typeface="Constantia"/>
                <a:ea typeface="Constantia"/>
                <a:cs typeface="Constantia"/>
                <a:sym typeface="Constantia"/>
              </a:defRPr>
            </a:lvl5pPr>
            <a:lvl6pPr indent="0" lvl="5" marL="0" marR="0" rtl="0" algn="l">
              <a:lnSpc>
                <a:spcPct val="100000"/>
              </a:lnSpc>
              <a:spcBef>
                <a:spcPts val="0"/>
              </a:spcBef>
              <a:buNone/>
              <a:defRPr sz="1200">
                <a:solidFill>
                  <a:srgbClr val="045C75"/>
                </a:solidFill>
                <a:latin typeface="Constantia"/>
                <a:ea typeface="Constantia"/>
                <a:cs typeface="Constantia"/>
                <a:sym typeface="Constantia"/>
              </a:defRPr>
            </a:lvl6pPr>
            <a:lvl7pPr indent="0" lvl="6" marL="0" marR="0" rtl="0" algn="l">
              <a:lnSpc>
                <a:spcPct val="100000"/>
              </a:lnSpc>
              <a:spcBef>
                <a:spcPts val="0"/>
              </a:spcBef>
              <a:buNone/>
              <a:defRPr sz="1200">
                <a:solidFill>
                  <a:srgbClr val="045C75"/>
                </a:solidFill>
                <a:latin typeface="Constantia"/>
                <a:ea typeface="Constantia"/>
                <a:cs typeface="Constantia"/>
                <a:sym typeface="Constantia"/>
              </a:defRPr>
            </a:lvl7pPr>
            <a:lvl8pPr indent="0" lvl="7" marL="0" marR="0" rtl="0" algn="l">
              <a:lnSpc>
                <a:spcPct val="100000"/>
              </a:lnSpc>
              <a:spcBef>
                <a:spcPts val="0"/>
              </a:spcBef>
              <a:buNone/>
              <a:defRPr sz="1200">
                <a:solidFill>
                  <a:srgbClr val="045C75"/>
                </a:solidFill>
                <a:latin typeface="Constantia"/>
                <a:ea typeface="Constantia"/>
                <a:cs typeface="Constantia"/>
                <a:sym typeface="Constantia"/>
              </a:defRPr>
            </a:lvl8pPr>
            <a:lvl9pPr indent="0" lvl="8" marL="0" marR="0" rtl="0" algn="l">
              <a:lnSpc>
                <a:spcPct val="100000"/>
              </a:lnSpc>
              <a:spcBef>
                <a:spcPts val="0"/>
              </a:spcBef>
              <a:buNone/>
              <a:defRPr sz="1200">
                <a:solidFill>
                  <a:srgbClr val="045C75"/>
                </a:solidFill>
                <a:latin typeface="Constantia"/>
                <a:ea typeface="Constantia"/>
                <a:cs typeface="Constantia"/>
                <a:sym typeface="Constantia"/>
              </a:defRPr>
            </a:lvl9pPr>
          </a:lstStyle>
          <a:p>
            <a:pPr indent="0" lvl="0" marL="0" rtl="0" algn="l">
              <a:spcBef>
                <a:spcPts val="0"/>
              </a:spcBef>
              <a:spcAft>
                <a:spcPts val="0"/>
              </a:spcAft>
              <a:buNone/>
            </a:pPr>
            <a:fld id="{00000000-1234-1234-1234-123412341234}" type="slidenum">
              <a:rPr lang="en-US"/>
              <a:t>‹#›</a:t>
            </a:fld>
            <a:endParaRPr sz="1800">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 Id="rId3" Type="http://schemas.openxmlformats.org/officeDocument/2006/relationships/image" Target="../media/image13.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b="0" i="0" lang="en-US" sz="1200" u="none" cap="none" strike="noStrike">
                <a:solidFill>
                  <a:srgbClr val="045C75"/>
                </a:solidFill>
                <a:latin typeface="Constantia"/>
                <a:ea typeface="Constantia"/>
                <a:cs typeface="Constantia"/>
                <a:sym typeface="Constantia"/>
              </a:rPr>
              <a:t>Dept. of CSE, University of Engineering &amp; Management Jaipur</a:t>
            </a:r>
            <a:endParaRPr/>
          </a:p>
        </p:txBody>
      </p:sp>
      <p:sp>
        <p:nvSpPr>
          <p:cNvPr id="234" name="Google Shape;234;p1"/>
          <p:cNvSpPr/>
          <p:nvPr/>
        </p:nvSpPr>
        <p:spPr>
          <a:xfrm>
            <a:off x="634286" y="886918"/>
            <a:ext cx="7851240" cy="607031"/>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7030A0"/>
                </a:solidFill>
                <a:latin typeface="Calibri"/>
                <a:ea typeface="Calibri"/>
                <a:cs typeface="Calibri"/>
                <a:sym typeface="Calibri"/>
              </a:rPr>
              <a:t>Canteen Management System </a:t>
            </a:r>
            <a:endParaRPr b="0" i="0" sz="4000" u="none" cap="none" strike="noStrike">
              <a:solidFill>
                <a:srgbClr val="7030A0"/>
              </a:solidFill>
              <a:latin typeface="Constantia"/>
              <a:ea typeface="Constantia"/>
              <a:cs typeface="Constantia"/>
              <a:sym typeface="Constantia"/>
            </a:endParaRPr>
          </a:p>
        </p:txBody>
      </p:sp>
      <p:sp>
        <p:nvSpPr>
          <p:cNvPr id="235" name="Google Shape;235;p1"/>
          <p:cNvSpPr/>
          <p:nvPr/>
        </p:nvSpPr>
        <p:spPr>
          <a:xfrm>
            <a:off x="373933" y="1413790"/>
            <a:ext cx="8628666" cy="449001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800" u="none" cap="none" strike="noStrike">
                <a:solidFill>
                  <a:srgbClr val="7030A0"/>
                </a:solidFill>
                <a:latin typeface="Times New Roman"/>
                <a:ea typeface="Times New Roman"/>
                <a:cs typeface="Times New Roman"/>
                <a:sym typeface="Times New Roman"/>
              </a:rPr>
              <a:t>By</a:t>
            </a:r>
            <a:endParaRPr b="0" i="0" sz="1800" u="none" cap="none" strike="noStrike">
              <a:solidFill>
                <a:schemeClr val="dk1"/>
              </a:solidFill>
              <a:latin typeface="Constantia"/>
              <a:ea typeface="Constantia"/>
              <a:cs typeface="Constantia"/>
              <a:sym typeface="Constantia"/>
            </a:endParaRPr>
          </a:p>
          <a:p>
            <a:pPr indent="0" lvl="0" marL="0" marR="0" rtl="0" algn="ctr">
              <a:lnSpc>
                <a:spcPct val="100000"/>
              </a:lnSpc>
              <a:spcBef>
                <a:spcPts val="0"/>
              </a:spcBef>
              <a:spcAft>
                <a:spcPts val="0"/>
              </a:spcAft>
              <a:buNone/>
            </a:pPr>
            <a:r>
              <a:rPr b="1" i="0" lang="en-US" sz="2400" u="none" cap="none" strike="noStrike">
                <a:solidFill>
                  <a:srgbClr val="7030A0"/>
                </a:solidFill>
                <a:latin typeface="Times New Roman"/>
                <a:ea typeface="Times New Roman"/>
                <a:cs typeface="Times New Roman"/>
                <a:sym typeface="Times New Roman"/>
              </a:rPr>
              <a:t>Swapan Kumar Shee</a:t>
            </a:r>
            <a:endParaRPr/>
          </a:p>
          <a:p>
            <a:pPr indent="0" lvl="0" marL="0" marR="0" rtl="0" algn="ctr">
              <a:spcBef>
                <a:spcPts val="0"/>
              </a:spcBef>
              <a:spcAft>
                <a:spcPts val="0"/>
              </a:spcAft>
              <a:buNone/>
            </a:pPr>
            <a:r>
              <a:rPr b="1" i="0" lang="en-US" sz="2400" u="none" cap="none" strike="noStrike">
                <a:solidFill>
                  <a:srgbClr val="7030A0"/>
                </a:solidFill>
                <a:latin typeface="Times New Roman"/>
                <a:ea typeface="Times New Roman"/>
                <a:cs typeface="Times New Roman"/>
                <a:sym typeface="Times New Roman"/>
              </a:rPr>
              <a:t>(B.Tech 2</a:t>
            </a:r>
            <a:r>
              <a:rPr b="1" baseline="30000" i="0" lang="en-US" sz="2400" u="none" cap="none" strike="noStrike">
                <a:solidFill>
                  <a:srgbClr val="7030A0"/>
                </a:solidFill>
                <a:latin typeface="Times New Roman"/>
                <a:ea typeface="Times New Roman"/>
                <a:cs typeface="Times New Roman"/>
                <a:sym typeface="Times New Roman"/>
              </a:rPr>
              <a:t>nd</a:t>
            </a:r>
            <a:r>
              <a:rPr b="1" i="0" lang="en-US" sz="2400" u="none" cap="none" strike="noStrike">
                <a:solidFill>
                  <a:srgbClr val="7030A0"/>
                </a:solidFill>
                <a:latin typeface="Times New Roman"/>
                <a:ea typeface="Times New Roman"/>
                <a:cs typeface="Times New Roman"/>
                <a:sym typeface="Times New Roman"/>
              </a:rPr>
              <a:t> Year, Enrollment No.: 12021002001009 )</a:t>
            </a:r>
            <a:endParaRPr/>
          </a:p>
          <a:p>
            <a:pPr indent="0" lvl="0" marL="0" marR="0" rtl="0" algn="ctr">
              <a:lnSpc>
                <a:spcPct val="100000"/>
              </a:lnSpc>
              <a:spcBef>
                <a:spcPts val="0"/>
              </a:spcBef>
              <a:spcAft>
                <a:spcPts val="0"/>
              </a:spcAft>
              <a:buNone/>
            </a:pPr>
            <a:r>
              <a:rPr b="1" i="0" lang="en-US" sz="2400" u="none" cap="none" strike="noStrike">
                <a:solidFill>
                  <a:srgbClr val="7030A0"/>
                </a:solidFill>
                <a:latin typeface="Times New Roman"/>
                <a:ea typeface="Times New Roman"/>
                <a:cs typeface="Times New Roman"/>
                <a:sym typeface="Times New Roman"/>
              </a:rPr>
              <a:t>Shivam Kumar Mishra</a:t>
            </a:r>
            <a:endParaRPr/>
          </a:p>
          <a:p>
            <a:pPr indent="0" lvl="0" marL="0" marR="0" rtl="0" algn="ctr">
              <a:spcBef>
                <a:spcPts val="0"/>
              </a:spcBef>
              <a:spcAft>
                <a:spcPts val="0"/>
              </a:spcAft>
              <a:buNone/>
            </a:pPr>
            <a:r>
              <a:rPr b="1" i="0" lang="en-US" sz="2400" u="none" cap="none" strike="noStrike">
                <a:solidFill>
                  <a:srgbClr val="7030A0"/>
                </a:solidFill>
                <a:latin typeface="Times New Roman"/>
                <a:ea typeface="Times New Roman"/>
                <a:cs typeface="Times New Roman"/>
                <a:sym typeface="Times New Roman"/>
              </a:rPr>
              <a:t>(B.Tech 2</a:t>
            </a:r>
            <a:r>
              <a:rPr b="1" baseline="30000" i="0" lang="en-US" sz="2400" u="none" cap="none" strike="noStrike">
                <a:solidFill>
                  <a:srgbClr val="7030A0"/>
                </a:solidFill>
                <a:latin typeface="Times New Roman"/>
                <a:ea typeface="Times New Roman"/>
                <a:cs typeface="Times New Roman"/>
                <a:sym typeface="Times New Roman"/>
              </a:rPr>
              <a:t>nd</a:t>
            </a:r>
            <a:r>
              <a:rPr b="1" i="0" lang="en-US" sz="2400" u="none" cap="none" strike="noStrike">
                <a:solidFill>
                  <a:srgbClr val="7030A0"/>
                </a:solidFill>
                <a:latin typeface="Times New Roman"/>
                <a:ea typeface="Times New Roman"/>
                <a:cs typeface="Times New Roman"/>
                <a:sym typeface="Times New Roman"/>
              </a:rPr>
              <a:t> Year, Enrollment No.: 12021002001042 )</a:t>
            </a:r>
            <a:endParaRPr/>
          </a:p>
          <a:p>
            <a:pPr indent="0" lvl="0" marL="0" marR="0" rtl="0" algn="ctr">
              <a:lnSpc>
                <a:spcPct val="100000"/>
              </a:lnSpc>
              <a:spcBef>
                <a:spcPts val="0"/>
              </a:spcBef>
              <a:spcAft>
                <a:spcPts val="0"/>
              </a:spcAft>
              <a:buNone/>
            </a:pPr>
            <a:r>
              <a:t/>
            </a:r>
            <a:endParaRPr b="0" i="0" sz="2400" u="none" cap="none" strike="noStrike">
              <a:solidFill>
                <a:schemeClr val="dk1"/>
              </a:solidFill>
              <a:latin typeface="Constantia"/>
              <a:ea typeface="Constantia"/>
              <a:cs typeface="Constantia"/>
              <a:sym typeface="Constantia"/>
            </a:endParaRPr>
          </a:p>
          <a:p>
            <a:pPr indent="0" lvl="0" marL="0" marR="0" rtl="0" algn="ctr">
              <a:lnSpc>
                <a:spcPct val="100000"/>
              </a:lnSpc>
              <a:spcBef>
                <a:spcPts val="0"/>
              </a:spcBef>
              <a:spcAft>
                <a:spcPts val="0"/>
              </a:spcAft>
              <a:buNone/>
            </a:pPr>
            <a:r>
              <a:rPr b="1" i="0" lang="en-US" sz="2800" u="none" cap="none" strike="noStrike">
                <a:solidFill>
                  <a:srgbClr val="7030A0"/>
                </a:solidFill>
                <a:latin typeface="Times New Roman"/>
                <a:ea typeface="Times New Roman"/>
                <a:cs typeface="Times New Roman"/>
                <a:sym typeface="Times New Roman"/>
              </a:rPr>
              <a:t>Under the Supervision of</a:t>
            </a:r>
            <a:endParaRPr/>
          </a:p>
          <a:p>
            <a:pPr indent="0" lvl="0" marL="0" marR="0" rtl="0" algn="ctr">
              <a:spcBef>
                <a:spcPts val="0"/>
              </a:spcBef>
              <a:spcAft>
                <a:spcPts val="0"/>
              </a:spcAft>
              <a:buNone/>
            </a:pPr>
            <a:r>
              <a:rPr b="1" i="0" lang="en-US" sz="1800" u="none" cap="none" strike="noStrike">
                <a:solidFill>
                  <a:srgbClr val="7030A0"/>
                </a:solidFill>
                <a:latin typeface="Times New Roman"/>
                <a:ea typeface="Times New Roman"/>
                <a:cs typeface="Times New Roman"/>
                <a:sym typeface="Times New Roman"/>
              </a:rPr>
              <a:t>Prof. Jyoti Khandelwal</a:t>
            </a:r>
            <a:endParaRPr/>
          </a:p>
          <a:p>
            <a:pPr indent="0" lvl="0" marL="0" marR="0" rtl="0" algn="ctr">
              <a:lnSpc>
                <a:spcPct val="100000"/>
              </a:lnSpc>
              <a:spcBef>
                <a:spcPts val="0"/>
              </a:spcBef>
              <a:spcAft>
                <a:spcPts val="0"/>
              </a:spcAft>
              <a:buNone/>
            </a:pPr>
            <a:r>
              <a:rPr b="1" i="0" lang="en-US" sz="3000" u="none" cap="none" strike="noStrike">
                <a:solidFill>
                  <a:srgbClr val="7030A0"/>
                </a:solidFill>
                <a:latin typeface="Times New Roman"/>
                <a:ea typeface="Times New Roman"/>
                <a:cs typeface="Times New Roman"/>
                <a:sym typeface="Times New Roman"/>
              </a:rPr>
              <a:t>Dept. of Computer Science &amp; Engineering</a:t>
            </a:r>
            <a:endParaRPr b="0" i="0" sz="1800" u="none" cap="none" strike="noStrike">
              <a:solidFill>
                <a:schemeClr val="dk1"/>
              </a:solidFill>
              <a:latin typeface="Constantia"/>
              <a:ea typeface="Constantia"/>
              <a:cs typeface="Constantia"/>
              <a:sym typeface="Constantia"/>
            </a:endParaRPr>
          </a:p>
          <a:p>
            <a:pPr indent="0" lvl="0" marL="0" marR="0" rtl="0" algn="ctr">
              <a:lnSpc>
                <a:spcPct val="100000"/>
              </a:lnSpc>
              <a:spcBef>
                <a:spcPts val="0"/>
              </a:spcBef>
              <a:spcAft>
                <a:spcPts val="0"/>
              </a:spcAft>
              <a:buNone/>
            </a:pPr>
            <a:r>
              <a:rPr b="1" i="0" lang="en-US" sz="3000" u="none" cap="none" strike="noStrike">
                <a:solidFill>
                  <a:srgbClr val="7030A0"/>
                </a:solidFill>
                <a:latin typeface="Times New Roman"/>
                <a:ea typeface="Times New Roman"/>
                <a:cs typeface="Times New Roman"/>
                <a:sym typeface="Times New Roman"/>
              </a:rPr>
              <a:t>University of Engineering &amp; Management, Jaipur</a:t>
            </a:r>
            <a:endParaRPr b="0" i="0" sz="1800" u="none" cap="none" strike="noStrike">
              <a:solidFill>
                <a:schemeClr val="dk1"/>
              </a:solidFill>
              <a:latin typeface="Constantia"/>
              <a:ea typeface="Constantia"/>
              <a:cs typeface="Constantia"/>
              <a:sym typeface="Constantia"/>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pic>
        <p:nvPicPr>
          <p:cNvPr descr="D:\logo.jpg" id="236" name="Google Shape;236;p1"/>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0"/>
          <p:cNvSpPr txBox="1"/>
          <p:nvPr>
            <p:ph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r>
              <a:rPr b="1" lang="en-US" sz="4000">
                <a:solidFill>
                  <a:srgbClr val="7030A0"/>
                </a:solidFill>
                <a:latin typeface="Times New Roman"/>
                <a:ea typeface="Times New Roman"/>
                <a:cs typeface="Times New Roman"/>
                <a:sym typeface="Times New Roman"/>
              </a:rPr>
              <a:t>Result cont.…..    </a:t>
            </a:r>
            <a:r>
              <a:rPr b="1" lang="en-US" sz="4000">
                <a:solidFill>
                  <a:srgbClr val="00B0F0"/>
                </a:solidFill>
                <a:latin typeface="Times New Roman"/>
                <a:ea typeface="Times New Roman"/>
                <a:cs typeface="Times New Roman"/>
                <a:sym typeface="Times New Roman"/>
              </a:rPr>
              <a:t>         </a:t>
            </a:r>
            <a:endParaRPr b="1" sz="4000">
              <a:solidFill>
                <a:srgbClr val="00B0F0"/>
              </a:solidFill>
              <a:latin typeface="Times New Roman"/>
              <a:ea typeface="Times New Roman"/>
              <a:cs typeface="Times New Roman"/>
              <a:sym typeface="Times New Roman"/>
            </a:endParaRPr>
          </a:p>
        </p:txBody>
      </p:sp>
      <p:sp>
        <p:nvSpPr>
          <p:cNvPr id="313" name="Google Shape;313;p10"/>
          <p:cNvSpPr txBox="1"/>
          <p:nvPr>
            <p:ph idx="11" type="ftr"/>
          </p:nvPr>
        </p:nvSpPr>
        <p:spPr>
          <a:xfrm>
            <a:off x="2478464" y="6306532"/>
            <a:ext cx="3352800" cy="551468"/>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None/>
            </a:pPr>
            <a:r>
              <a:rPr lang="en-US">
                <a:solidFill>
                  <a:srgbClr val="045C75"/>
                </a:solidFill>
                <a:latin typeface="Constantia"/>
                <a:ea typeface="Constantia"/>
                <a:cs typeface="Constantia"/>
                <a:sym typeface="Constantia"/>
              </a:rPr>
              <a:t>Dept. of CSE, University of Engineering &amp; Management Jaipur</a:t>
            </a:r>
            <a:endParaRPr/>
          </a:p>
          <a:p>
            <a:pPr indent="0" lvl="0" marL="0" rtl="0" algn="l">
              <a:spcBef>
                <a:spcPts val="0"/>
              </a:spcBef>
              <a:spcAft>
                <a:spcPts val="0"/>
              </a:spcAft>
              <a:buNone/>
            </a:pPr>
            <a:r>
              <a:t/>
            </a:r>
            <a:endParaRPr/>
          </a:p>
        </p:txBody>
      </p:sp>
      <p:sp>
        <p:nvSpPr>
          <p:cNvPr id="314" name="Google Shape;314;p10"/>
          <p:cNvSpPr txBox="1"/>
          <p:nvPr/>
        </p:nvSpPr>
        <p:spPr>
          <a:xfrm>
            <a:off x="1024009" y="5626635"/>
            <a:ext cx="562780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Fig .2  </a:t>
            </a:r>
            <a:r>
              <a:rPr lang="en-US" sz="1800">
                <a:solidFill>
                  <a:schemeClr val="dk1"/>
                </a:solidFill>
                <a:latin typeface="Times New Roman"/>
                <a:ea typeface="Times New Roman"/>
                <a:cs typeface="Times New Roman"/>
                <a:sym typeface="Times New Roman"/>
              </a:rPr>
              <a:t>Sign Up page</a:t>
            </a:r>
            <a:endParaRPr sz="1800">
              <a:solidFill>
                <a:schemeClr val="dk1"/>
              </a:solidFill>
              <a:latin typeface="Constantia"/>
              <a:ea typeface="Constantia"/>
              <a:cs typeface="Constantia"/>
              <a:sym typeface="Constantia"/>
            </a:endParaRPr>
          </a:p>
        </p:txBody>
      </p:sp>
      <p:pic>
        <p:nvPicPr>
          <p:cNvPr descr="D:\logo.jpg" id="315" name="Google Shape;315;p10"/>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pic>
        <p:nvPicPr>
          <p:cNvPr id="316" name="Google Shape;316;p10"/>
          <p:cNvPicPr preferRelativeResize="0"/>
          <p:nvPr>
            <p:ph idx="1" type="body"/>
          </p:nvPr>
        </p:nvPicPr>
        <p:blipFill rotWithShape="1">
          <a:blip r:embed="rId4">
            <a:alphaModFix/>
          </a:blip>
          <a:srcRect b="0" l="0" r="0" t="0"/>
          <a:stretch/>
        </p:blipFill>
        <p:spPr>
          <a:xfrm>
            <a:off x="2478464" y="1355731"/>
            <a:ext cx="4092665" cy="39603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1"/>
          <p:cNvSpPr txBox="1"/>
          <p:nvPr>
            <p:ph type="title"/>
          </p:nvPr>
        </p:nvSpPr>
        <p:spPr>
          <a:xfrm>
            <a:off x="914400" y="0"/>
            <a:ext cx="8229600" cy="114300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r>
              <a:rPr b="1" lang="en-US" sz="4000">
                <a:solidFill>
                  <a:srgbClr val="7030A0"/>
                </a:solidFill>
                <a:latin typeface="Times New Roman"/>
                <a:ea typeface="Times New Roman"/>
                <a:cs typeface="Times New Roman"/>
                <a:sym typeface="Times New Roman"/>
              </a:rPr>
              <a:t>Result cont.….          </a:t>
            </a:r>
            <a:endParaRPr b="1" sz="4000">
              <a:solidFill>
                <a:srgbClr val="7030A0"/>
              </a:solidFill>
              <a:latin typeface="Times New Roman"/>
              <a:ea typeface="Times New Roman"/>
              <a:cs typeface="Times New Roman"/>
              <a:sym typeface="Times New Roman"/>
            </a:endParaRPr>
          </a:p>
        </p:txBody>
      </p:sp>
      <p:sp>
        <p:nvSpPr>
          <p:cNvPr id="322" name="Google Shape;322;p11"/>
          <p:cNvSpPr txBox="1"/>
          <p:nvPr>
            <p:ph idx="11" type="ftr"/>
          </p:nvPr>
        </p:nvSpPr>
        <p:spPr>
          <a:xfrm>
            <a:off x="2667000" y="6324600"/>
            <a:ext cx="3352800" cy="533399"/>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solidFill>
                  <a:srgbClr val="045C75"/>
                </a:solidFill>
                <a:latin typeface="Constantia"/>
                <a:ea typeface="Constantia"/>
                <a:cs typeface="Constantia"/>
                <a:sym typeface="Constantia"/>
              </a:rPr>
              <a:t>Dept. of CSE, University of Engineering &amp; Management Jaipur</a:t>
            </a:r>
            <a:endParaRPr/>
          </a:p>
          <a:p>
            <a:pPr indent="0" lvl="0" marL="0" rtl="0" algn="l">
              <a:spcBef>
                <a:spcPts val="0"/>
              </a:spcBef>
              <a:spcAft>
                <a:spcPts val="0"/>
              </a:spcAft>
              <a:buNone/>
            </a:pPr>
            <a:r>
              <a:t/>
            </a:r>
            <a:endParaRPr/>
          </a:p>
        </p:txBody>
      </p:sp>
      <p:sp>
        <p:nvSpPr>
          <p:cNvPr id="323" name="Google Shape;323;p11"/>
          <p:cNvSpPr txBox="1"/>
          <p:nvPr/>
        </p:nvSpPr>
        <p:spPr>
          <a:xfrm>
            <a:off x="1134755" y="4099201"/>
            <a:ext cx="663647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pic>
        <p:nvPicPr>
          <p:cNvPr descr="D:\logo.jpg" id="324" name="Google Shape;324;p11"/>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pic>
        <p:nvPicPr>
          <p:cNvPr id="325" name="Google Shape;325;p11"/>
          <p:cNvPicPr preferRelativeResize="0"/>
          <p:nvPr>
            <p:ph idx="1" type="body"/>
          </p:nvPr>
        </p:nvPicPr>
        <p:blipFill rotWithShape="1">
          <a:blip r:embed="rId4">
            <a:alphaModFix/>
          </a:blip>
          <a:srcRect b="0" l="0" r="0" t="0"/>
          <a:stretch/>
        </p:blipFill>
        <p:spPr>
          <a:xfrm>
            <a:off x="2476500" y="1901917"/>
            <a:ext cx="4191000" cy="2476846"/>
          </a:xfrm>
          <a:prstGeom prst="rect">
            <a:avLst/>
          </a:prstGeom>
          <a:noFill/>
          <a:ln>
            <a:noFill/>
          </a:ln>
        </p:spPr>
      </p:pic>
      <p:sp>
        <p:nvSpPr>
          <p:cNvPr id="326" name="Google Shape;326;p11"/>
          <p:cNvSpPr txBox="1"/>
          <p:nvPr/>
        </p:nvSpPr>
        <p:spPr>
          <a:xfrm>
            <a:off x="1770529" y="4953014"/>
            <a:ext cx="458096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Fig.3 </a:t>
            </a:r>
            <a:r>
              <a:rPr lang="en-US" sz="1800">
                <a:solidFill>
                  <a:schemeClr val="dk1"/>
                </a:solidFill>
                <a:latin typeface="Times New Roman"/>
                <a:ea typeface="Times New Roman"/>
                <a:cs typeface="Times New Roman"/>
                <a:sym typeface="Times New Roman"/>
              </a:rPr>
              <a:t>Log In Page</a:t>
            </a:r>
            <a:endParaRPr sz="1800">
              <a:solidFill>
                <a:schemeClr val="dk1"/>
              </a:solidFill>
              <a:latin typeface="Constantia"/>
              <a:ea typeface="Constantia"/>
              <a:cs typeface="Constantia"/>
              <a:sym typeface="Constant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lang="en-US" sz="1200">
                <a:solidFill>
                  <a:srgbClr val="045C75"/>
                </a:solidFill>
                <a:latin typeface="Constantia"/>
                <a:ea typeface="Constantia"/>
                <a:cs typeface="Constantia"/>
                <a:sym typeface="Constantia"/>
              </a:rPr>
              <a:t>Dept. of CSE, University of Engineering &amp; Management Jaipur</a:t>
            </a:r>
            <a:endParaRPr/>
          </a:p>
        </p:txBody>
      </p:sp>
      <p:sp>
        <p:nvSpPr>
          <p:cNvPr id="332" name="Google Shape;332;p12"/>
          <p:cNvSpPr/>
          <p:nvPr/>
        </p:nvSpPr>
        <p:spPr>
          <a:xfrm>
            <a:off x="533160" y="182520"/>
            <a:ext cx="8076960" cy="761760"/>
          </a:xfrm>
          <a:prstGeom prst="rect">
            <a:avLst/>
          </a:prstGeom>
          <a:noFill/>
          <a:ln>
            <a:noFill/>
          </a:ln>
        </p:spPr>
        <p:txBody>
          <a:bodyPr anchorCtr="0" anchor="b" bIns="0" lIns="0" spcFirstLastPara="1" rIns="0" wrap="square" tIns="45000">
            <a:noAutofit/>
          </a:bodyPr>
          <a:lstStyle/>
          <a:p>
            <a:pPr indent="0" lvl="0" marL="0" marR="0" rtl="0" algn="ctr">
              <a:lnSpc>
                <a:spcPct val="100000"/>
              </a:lnSpc>
              <a:spcBef>
                <a:spcPts val="0"/>
              </a:spcBef>
              <a:spcAft>
                <a:spcPts val="0"/>
              </a:spcAft>
              <a:buNone/>
            </a:pPr>
            <a:r>
              <a:rPr b="1" lang="en-US" sz="4000">
                <a:solidFill>
                  <a:srgbClr val="7030A0"/>
                </a:solidFill>
                <a:latin typeface="Times New Roman"/>
                <a:ea typeface="Times New Roman"/>
                <a:cs typeface="Times New Roman"/>
                <a:sym typeface="Times New Roman"/>
              </a:rPr>
              <a:t>Result: cont.….</a:t>
            </a:r>
            <a:endParaRPr sz="4000">
              <a:solidFill>
                <a:srgbClr val="7030A0"/>
              </a:solidFill>
              <a:latin typeface="Constantia"/>
              <a:ea typeface="Constantia"/>
              <a:cs typeface="Constantia"/>
              <a:sym typeface="Constantia"/>
            </a:endParaRPr>
          </a:p>
        </p:txBody>
      </p:sp>
      <p:pic>
        <p:nvPicPr>
          <p:cNvPr descr="D:\logo.jpg" id="333" name="Google Shape;333;p12"/>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
        <p:nvSpPr>
          <p:cNvPr id="334" name="Google Shape;334;p12"/>
          <p:cNvSpPr txBox="1"/>
          <p:nvPr/>
        </p:nvSpPr>
        <p:spPr>
          <a:xfrm>
            <a:off x="2533268" y="5032037"/>
            <a:ext cx="326167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Fig.4  </a:t>
            </a:r>
            <a:r>
              <a:rPr lang="en-US" sz="1800">
                <a:solidFill>
                  <a:srgbClr val="000000"/>
                </a:solidFill>
                <a:latin typeface="Times New Roman"/>
                <a:ea typeface="Times New Roman"/>
                <a:cs typeface="Times New Roman"/>
                <a:sym typeface="Times New Roman"/>
              </a:rPr>
              <a:t>User Dashboard</a:t>
            </a:r>
            <a:endParaRPr sz="1800">
              <a:solidFill>
                <a:schemeClr val="dk1"/>
              </a:solidFill>
              <a:latin typeface="Constantia"/>
              <a:ea typeface="Constantia"/>
              <a:cs typeface="Constantia"/>
              <a:sym typeface="Constantia"/>
            </a:endParaRPr>
          </a:p>
        </p:txBody>
      </p:sp>
      <p:pic>
        <p:nvPicPr>
          <p:cNvPr id="335" name="Google Shape;335;p12"/>
          <p:cNvPicPr preferRelativeResize="0"/>
          <p:nvPr/>
        </p:nvPicPr>
        <p:blipFill rotWithShape="1">
          <a:blip r:embed="rId4">
            <a:alphaModFix/>
          </a:blip>
          <a:srcRect b="0" l="0" r="0" t="0"/>
          <a:stretch/>
        </p:blipFill>
        <p:spPr>
          <a:xfrm>
            <a:off x="1479176" y="1326697"/>
            <a:ext cx="6302189" cy="33170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lang="en-US" sz="1200">
                <a:solidFill>
                  <a:srgbClr val="045C75"/>
                </a:solidFill>
                <a:latin typeface="Constantia"/>
                <a:ea typeface="Constantia"/>
                <a:cs typeface="Constantia"/>
                <a:sym typeface="Constantia"/>
              </a:rPr>
              <a:t>Dept. of CSE, University of Engineering &amp; Management Jaipur</a:t>
            </a:r>
            <a:endParaRPr/>
          </a:p>
        </p:txBody>
      </p:sp>
      <p:sp>
        <p:nvSpPr>
          <p:cNvPr id="341" name="Google Shape;341;p13"/>
          <p:cNvSpPr/>
          <p:nvPr/>
        </p:nvSpPr>
        <p:spPr>
          <a:xfrm>
            <a:off x="533160" y="182520"/>
            <a:ext cx="8076960" cy="761760"/>
          </a:xfrm>
          <a:prstGeom prst="rect">
            <a:avLst/>
          </a:prstGeom>
          <a:noFill/>
          <a:ln>
            <a:noFill/>
          </a:ln>
        </p:spPr>
        <p:txBody>
          <a:bodyPr anchorCtr="0" anchor="b" bIns="0" lIns="0" spcFirstLastPara="1" rIns="0" wrap="square" tIns="45000">
            <a:noAutofit/>
          </a:bodyPr>
          <a:lstStyle/>
          <a:p>
            <a:pPr indent="0" lvl="0" marL="0" marR="0" rtl="0" algn="ctr">
              <a:lnSpc>
                <a:spcPct val="100000"/>
              </a:lnSpc>
              <a:spcBef>
                <a:spcPts val="0"/>
              </a:spcBef>
              <a:spcAft>
                <a:spcPts val="0"/>
              </a:spcAft>
              <a:buNone/>
            </a:pPr>
            <a:r>
              <a:rPr b="1" lang="en-US" sz="4000">
                <a:solidFill>
                  <a:srgbClr val="7030A0"/>
                </a:solidFill>
                <a:latin typeface="Times New Roman"/>
                <a:ea typeface="Times New Roman"/>
                <a:cs typeface="Times New Roman"/>
                <a:sym typeface="Times New Roman"/>
              </a:rPr>
              <a:t>Result: cont.….</a:t>
            </a:r>
            <a:endParaRPr sz="4000">
              <a:solidFill>
                <a:srgbClr val="7030A0"/>
              </a:solidFill>
              <a:latin typeface="Constantia"/>
              <a:ea typeface="Constantia"/>
              <a:cs typeface="Constantia"/>
              <a:sym typeface="Constantia"/>
            </a:endParaRPr>
          </a:p>
        </p:txBody>
      </p:sp>
      <p:pic>
        <p:nvPicPr>
          <p:cNvPr descr="D:\logo.jpg" id="342" name="Google Shape;342;p13"/>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pic>
        <p:nvPicPr>
          <p:cNvPr id="343" name="Google Shape;343;p13"/>
          <p:cNvPicPr preferRelativeResize="0"/>
          <p:nvPr/>
        </p:nvPicPr>
        <p:blipFill rotWithShape="1">
          <a:blip r:embed="rId4">
            <a:alphaModFix/>
          </a:blip>
          <a:srcRect b="0" l="0" r="0" t="0"/>
          <a:stretch/>
        </p:blipFill>
        <p:spPr>
          <a:xfrm>
            <a:off x="1398494" y="1743872"/>
            <a:ext cx="6580094" cy="3464622"/>
          </a:xfrm>
          <a:prstGeom prst="rect">
            <a:avLst/>
          </a:prstGeom>
          <a:noFill/>
          <a:ln>
            <a:noFill/>
          </a:ln>
        </p:spPr>
      </p:pic>
      <p:sp>
        <p:nvSpPr>
          <p:cNvPr id="344" name="Google Shape;344;p13"/>
          <p:cNvSpPr txBox="1"/>
          <p:nvPr/>
        </p:nvSpPr>
        <p:spPr>
          <a:xfrm>
            <a:off x="2003612" y="5417297"/>
            <a:ext cx="458096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Fig .5 </a:t>
            </a:r>
            <a:r>
              <a:rPr lang="en-US" sz="1800">
                <a:solidFill>
                  <a:schemeClr val="dk1"/>
                </a:solidFill>
                <a:latin typeface="Times New Roman"/>
                <a:ea typeface="Times New Roman"/>
                <a:cs typeface="Times New Roman"/>
                <a:sym typeface="Times New Roman"/>
              </a:rPr>
              <a:t>Admin Dashboard</a:t>
            </a:r>
            <a:endParaRPr sz="1800">
              <a:solidFill>
                <a:schemeClr val="dk1"/>
              </a:solidFill>
              <a:latin typeface="Constantia"/>
              <a:ea typeface="Constantia"/>
              <a:cs typeface="Constantia"/>
              <a:sym typeface="Constant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4"/>
          <p:cNvSpPr txBox="1"/>
          <p:nvPr>
            <p:ph type="title"/>
          </p:nvPr>
        </p:nvSpPr>
        <p:spPr>
          <a:xfrm>
            <a:off x="228600" y="0"/>
            <a:ext cx="8229600" cy="114300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r>
              <a:rPr lang="en-US"/>
              <a:t>            </a:t>
            </a:r>
            <a:r>
              <a:rPr b="1" lang="en-US" sz="4000">
                <a:solidFill>
                  <a:srgbClr val="7030A0"/>
                </a:solidFill>
                <a:latin typeface="Times New Roman"/>
                <a:ea typeface="Times New Roman"/>
                <a:cs typeface="Times New Roman"/>
                <a:sym typeface="Times New Roman"/>
              </a:rPr>
              <a:t>Result cont.….                  </a:t>
            </a:r>
            <a:endParaRPr b="1" sz="4000">
              <a:solidFill>
                <a:srgbClr val="7030A0"/>
              </a:solidFill>
              <a:latin typeface="Times New Roman"/>
              <a:ea typeface="Times New Roman"/>
              <a:cs typeface="Times New Roman"/>
              <a:sym typeface="Times New Roman"/>
            </a:endParaRPr>
          </a:p>
        </p:txBody>
      </p:sp>
      <p:sp>
        <p:nvSpPr>
          <p:cNvPr id="350" name="Google Shape;350;p14"/>
          <p:cNvSpPr txBox="1"/>
          <p:nvPr>
            <p:ph idx="11" type="ftr"/>
          </p:nvPr>
        </p:nvSpPr>
        <p:spPr>
          <a:xfrm>
            <a:off x="2667000" y="6324600"/>
            <a:ext cx="3352800" cy="542041"/>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None/>
            </a:pPr>
            <a:r>
              <a:rPr lang="en-US">
                <a:solidFill>
                  <a:srgbClr val="045C75"/>
                </a:solidFill>
                <a:latin typeface="Constantia"/>
                <a:ea typeface="Constantia"/>
                <a:cs typeface="Constantia"/>
                <a:sym typeface="Constantia"/>
              </a:rPr>
              <a:t>Dept. of CSE, University of Engineering &amp; Management Jaipur</a:t>
            </a:r>
            <a:endParaRPr/>
          </a:p>
          <a:p>
            <a:pPr indent="0" lvl="0" marL="0" rtl="0" algn="l">
              <a:spcBef>
                <a:spcPts val="0"/>
              </a:spcBef>
              <a:spcAft>
                <a:spcPts val="0"/>
              </a:spcAft>
              <a:buNone/>
            </a:pPr>
            <a:r>
              <a:t/>
            </a:r>
            <a:endParaRPr/>
          </a:p>
        </p:txBody>
      </p:sp>
      <p:pic>
        <p:nvPicPr>
          <p:cNvPr descr="D:\logo.jpg" id="351" name="Google Shape;351;p14"/>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
        <p:nvSpPr>
          <p:cNvPr id="352" name="Google Shape;352;p14"/>
          <p:cNvSpPr txBox="1"/>
          <p:nvPr/>
        </p:nvSpPr>
        <p:spPr>
          <a:xfrm>
            <a:off x="2003612" y="5237082"/>
            <a:ext cx="427034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Fig.6 </a:t>
            </a:r>
            <a:r>
              <a:rPr lang="en-US" sz="1800">
                <a:solidFill>
                  <a:schemeClr val="dk1"/>
                </a:solidFill>
                <a:latin typeface="Times New Roman"/>
                <a:ea typeface="Times New Roman"/>
                <a:cs typeface="Times New Roman"/>
                <a:sym typeface="Times New Roman"/>
              </a:rPr>
              <a:t>My Cart Page</a:t>
            </a:r>
            <a:endParaRPr sz="1800">
              <a:solidFill>
                <a:schemeClr val="dk1"/>
              </a:solidFill>
              <a:latin typeface="Constantia"/>
              <a:ea typeface="Constantia"/>
              <a:cs typeface="Constantia"/>
              <a:sym typeface="Constantia"/>
            </a:endParaRPr>
          </a:p>
        </p:txBody>
      </p:sp>
      <p:pic>
        <p:nvPicPr>
          <p:cNvPr id="353" name="Google Shape;353;p14"/>
          <p:cNvPicPr preferRelativeResize="0"/>
          <p:nvPr>
            <p:ph idx="1" type="body"/>
          </p:nvPr>
        </p:nvPicPr>
        <p:blipFill rotWithShape="1">
          <a:blip r:embed="rId4">
            <a:alphaModFix/>
          </a:blip>
          <a:srcRect b="0" l="0" r="0" t="0"/>
          <a:stretch/>
        </p:blipFill>
        <p:spPr>
          <a:xfrm>
            <a:off x="1030941" y="1262660"/>
            <a:ext cx="7126941" cy="397442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lang="en-US" sz="1200">
                <a:solidFill>
                  <a:srgbClr val="045C75"/>
                </a:solidFill>
                <a:latin typeface="Constantia"/>
                <a:ea typeface="Constantia"/>
                <a:cs typeface="Constantia"/>
                <a:sym typeface="Constantia"/>
              </a:rPr>
              <a:t>Dept. of CSE, University of Engineering &amp; Management Jaipur</a:t>
            </a:r>
            <a:endParaRPr/>
          </a:p>
        </p:txBody>
      </p:sp>
      <p:sp>
        <p:nvSpPr>
          <p:cNvPr id="359" name="Google Shape;359;p15"/>
          <p:cNvSpPr/>
          <p:nvPr/>
        </p:nvSpPr>
        <p:spPr>
          <a:xfrm>
            <a:off x="665135" y="-67045"/>
            <a:ext cx="8076960" cy="1041400"/>
          </a:xfrm>
          <a:prstGeom prst="rect">
            <a:avLst/>
          </a:prstGeom>
          <a:noFill/>
          <a:ln>
            <a:noFill/>
          </a:ln>
        </p:spPr>
        <p:txBody>
          <a:bodyPr anchorCtr="0" anchor="b" bIns="0" lIns="0" spcFirstLastPara="1" rIns="0" wrap="square" tIns="45000">
            <a:noAutofit/>
          </a:bodyPr>
          <a:lstStyle/>
          <a:p>
            <a:pPr indent="0" lvl="0" marL="0" marR="0" rtl="0" algn="ctr">
              <a:lnSpc>
                <a:spcPct val="100000"/>
              </a:lnSpc>
              <a:spcBef>
                <a:spcPts val="0"/>
              </a:spcBef>
              <a:spcAft>
                <a:spcPts val="0"/>
              </a:spcAft>
              <a:buNone/>
            </a:pPr>
            <a:r>
              <a:t/>
            </a:r>
            <a:endParaRPr b="1" sz="4000">
              <a:solidFill>
                <a:srgbClr val="0070C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sz="4000">
              <a:solidFill>
                <a:srgbClr val="0070C0"/>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4000">
              <a:solidFill>
                <a:srgbClr val="0070C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sz="4000">
              <a:solidFill>
                <a:srgbClr val="0070C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4000">
                <a:solidFill>
                  <a:srgbClr val="7030A0"/>
                </a:solidFill>
                <a:latin typeface="Times New Roman"/>
                <a:ea typeface="Times New Roman"/>
                <a:cs typeface="Times New Roman"/>
                <a:sym typeface="Times New Roman"/>
              </a:rPr>
              <a:t>Result cont.….</a:t>
            </a:r>
            <a:endParaRPr/>
          </a:p>
        </p:txBody>
      </p:sp>
      <p:pic>
        <p:nvPicPr>
          <p:cNvPr descr="D:\logo.jpg" id="360" name="Google Shape;360;p15"/>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
        <p:nvSpPr>
          <p:cNvPr id="361" name="Google Shape;361;p15"/>
          <p:cNvSpPr txBox="1"/>
          <p:nvPr/>
        </p:nvSpPr>
        <p:spPr>
          <a:xfrm>
            <a:off x="1848577" y="5641390"/>
            <a:ext cx="517531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Fig.7  </a:t>
            </a:r>
            <a:r>
              <a:rPr lang="en-US" sz="1800">
                <a:solidFill>
                  <a:schemeClr val="dk1"/>
                </a:solidFill>
                <a:latin typeface="Times New Roman"/>
                <a:ea typeface="Times New Roman"/>
                <a:cs typeface="Times New Roman"/>
                <a:sym typeface="Times New Roman"/>
              </a:rPr>
              <a:t>Check Out Page</a:t>
            </a:r>
            <a:endParaRPr sz="1800">
              <a:solidFill>
                <a:schemeClr val="dk1"/>
              </a:solidFill>
              <a:latin typeface="Constantia"/>
              <a:ea typeface="Constantia"/>
              <a:cs typeface="Constantia"/>
              <a:sym typeface="Constantia"/>
            </a:endParaRPr>
          </a:p>
        </p:txBody>
      </p:sp>
      <p:pic>
        <p:nvPicPr>
          <p:cNvPr id="362" name="Google Shape;362;p15"/>
          <p:cNvPicPr preferRelativeResize="0"/>
          <p:nvPr/>
        </p:nvPicPr>
        <p:blipFill rotWithShape="1">
          <a:blip r:embed="rId4">
            <a:alphaModFix/>
          </a:blip>
          <a:srcRect b="0" l="0" r="0" t="0"/>
          <a:stretch/>
        </p:blipFill>
        <p:spPr>
          <a:xfrm>
            <a:off x="1308847" y="1285576"/>
            <a:ext cx="7046259" cy="428684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lang="en-US" sz="1200">
                <a:solidFill>
                  <a:srgbClr val="045C75"/>
                </a:solidFill>
                <a:latin typeface="Constantia"/>
                <a:ea typeface="Constantia"/>
                <a:cs typeface="Constantia"/>
                <a:sym typeface="Constantia"/>
              </a:rPr>
              <a:t>Dept. of CSE, University of Engineering &amp; Management Jaipur</a:t>
            </a:r>
            <a:endParaRPr/>
          </a:p>
        </p:txBody>
      </p:sp>
      <p:sp>
        <p:nvSpPr>
          <p:cNvPr id="368" name="Google Shape;368;p16"/>
          <p:cNvSpPr/>
          <p:nvPr/>
        </p:nvSpPr>
        <p:spPr>
          <a:xfrm>
            <a:off x="665135" y="-67045"/>
            <a:ext cx="8076960" cy="1041400"/>
          </a:xfrm>
          <a:prstGeom prst="rect">
            <a:avLst/>
          </a:prstGeom>
          <a:noFill/>
          <a:ln>
            <a:noFill/>
          </a:ln>
        </p:spPr>
        <p:txBody>
          <a:bodyPr anchorCtr="0" anchor="b" bIns="0" lIns="0" spcFirstLastPara="1" rIns="0" wrap="square" tIns="45000">
            <a:noAutofit/>
          </a:bodyPr>
          <a:lstStyle/>
          <a:p>
            <a:pPr indent="0" lvl="0" marL="0" marR="0" rtl="0" algn="ctr">
              <a:lnSpc>
                <a:spcPct val="100000"/>
              </a:lnSpc>
              <a:spcBef>
                <a:spcPts val="0"/>
              </a:spcBef>
              <a:spcAft>
                <a:spcPts val="0"/>
              </a:spcAft>
              <a:buNone/>
            </a:pPr>
            <a:r>
              <a:t/>
            </a:r>
            <a:endParaRPr b="1" sz="4000">
              <a:solidFill>
                <a:srgbClr val="0070C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sz="4000">
              <a:solidFill>
                <a:srgbClr val="0070C0"/>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4000">
              <a:solidFill>
                <a:srgbClr val="0070C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sz="4000">
              <a:solidFill>
                <a:srgbClr val="0070C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4000">
                <a:solidFill>
                  <a:srgbClr val="7030A0"/>
                </a:solidFill>
                <a:latin typeface="Times New Roman"/>
                <a:ea typeface="Times New Roman"/>
                <a:cs typeface="Times New Roman"/>
                <a:sym typeface="Times New Roman"/>
              </a:rPr>
              <a:t>Result cont.….</a:t>
            </a:r>
            <a:endParaRPr/>
          </a:p>
        </p:txBody>
      </p:sp>
      <p:pic>
        <p:nvPicPr>
          <p:cNvPr descr="D:\logo.jpg" id="369" name="Google Shape;369;p16"/>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
        <p:nvSpPr>
          <p:cNvPr id="370" name="Google Shape;370;p16"/>
          <p:cNvSpPr txBox="1"/>
          <p:nvPr/>
        </p:nvSpPr>
        <p:spPr>
          <a:xfrm>
            <a:off x="1848577" y="5641390"/>
            <a:ext cx="517531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Fig.8  </a:t>
            </a:r>
            <a:r>
              <a:rPr lang="en-US" sz="1800">
                <a:solidFill>
                  <a:schemeClr val="dk1"/>
                </a:solidFill>
                <a:latin typeface="Times New Roman"/>
                <a:ea typeface="Times New Roman"/>
                <a:cs typeface="Times New Roman"/>
                <a:sym typeface="Times New Roman"/>
              </a:rPr>
              <a:t>Order History Page</a:t>
            </a:r>
            <a:endParaRPr sz="1800">
              <a:solidFill>
                <a:schemeClr val="dk1"/>
              </a:solidFill>
              <a:latin typeface="Constantia"/>
              <a:ea typeface="Constantia"/>
              <a:cs typeface="Constantia"/>
              <a:sym typeface="Constantia"/>
            </a:endParaRPr>
          </a:p>
        </p:txBody>
      </p:sp>
      <p:pic>
        <p:nvPicPr>
          <p:cNvPr id="371" name="Google Shape;371;p16"/>
          <p:cNvPicPr preferRelativeResize="0"/>
          <p:nvPr/>
        </p:nvPicPr>
        <p:blipFill rotWithShape="1">
          <a:blip r:embed="rId4">
            <a:alphaModFix/>
          </a:blip>
          <a:srcRect b="0" l="0" r="0" t="0"/>
          <a:stretch/>
        </p:blipFill>
        <p:spPr>
          <a:xfrm>
            <a:off x="523310" y="1247470"/>
            <a:ext cx="8097380" cy="436305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lang="en-US" sz="1200">
                <a:solidFill>
                  <a:srgbClr val="045C75"/>
                </a:solidFill>
                <a:latin typeface="Constantia"/>
                <a:ea typeface="Constantia"/>
                <a:cs typeface="Constantia"/>
                <a:sym typeface="Constantia"/>
              </a:rPr>
              <a:t>Dept. of CSE, University of Engineering &amp; Management Jaipur</a:t>
            </a:r>
            <a:endParaRPr/>
          </a:p>
        </p:txBody>
      </p:sp>
      <p:sp>
        <p:nvSpPr>
          <p:cNvPr id="377" name="Google Shape;377;p17"/>
          <p:cNvSpPr/>
          <p:nvPr/>
        </p:nvSpPr>
        <p:spPr>
          <a:xfrm>
            <a:off x="665135" y="-67045"/>
            <a:ext cx="8076960" cy="1041400"/>
          </a:xfrm>
          <a:prstGeom prst="rect">
            <a:avLst/>
          </a:prstGeom>
          <a:noFill/>
          <a:ln>
            <a:noFill/>
          </a:ln>
        </p:spPr>
        <p:txBody>
          <a:bodyPr anchorCtr="0" anchor="b" bIns="0" lIns="0" spcFirstLastPara="1" rIns="0" wrap="square" tIns="45000">
            <a:noAutofit/>
          </a:bodyPr>
          <a:lstStyle/>
          <a:p>
            <a:pPr indent="0" lvl="0" marL="0" marR="0" rtl="0" algn="ctr">
              <a:lnSpc>
                <a:spcPct val="100000"/>
              </a:lnSpc>
              <a:spcBef>
                <a:spcPts val="0"/>
              </a:spcBef>
              <a:spcAft>
                <a:spcPts val="0"/>
              </a:spcAft>
              <a:buNone/>
            </a:pPr>
            <a:r>
              <a:t/>
            </a:r>
            <a:endParaRPr b="1" sz="4000">
              <a:solidFill>
                <a:srgbClr val="0070C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sz="4000">
              <a:solidFill>
                <a:srgbClr val="0070C0"/>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4000">
              <a:solidFill>
                <a:srgbClr val="0070C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sz="4000">
              <a:solidFill>
                <a:srgbClr val="0070C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4000">
                <a:solidFill>
                  <a:srgbClr val="7030A0"/>
                </a:solidFill>
                <a:latin typeface="Times New Roman"/>
                <a:ea typeface="Times New Roman"/>
                <a:cs typeface="Times New Roman"/>
                <a:sym typeface="Times New Roman"/>
              </a:rPr>
              <a:t>Result cont.….</a:t>
            </a:r>
            <a:endParaRPr/>
          </a:p>
        </p:txBody>
      </p:sp>
      <p:pic>
        <p:nvPicPr>
          <p:cNvPr descr="D:\logo.jpg" id="378" name="Google Shape;378;p17"/>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
        <p:nvSpPr>
          <p:cNvPr id="379" name="Google Shape;379;p17"/>
          <p:cNvSpPr txBox="1"/>
          <p:nvPr/>
        </p:nvSpPr>
        <p:spPr>
          <a:xfrm>
            <a:off x="1848577" y="5641390"/>
            <a:ext cx="517531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Fig.9 </a:t>
            </a:r>
            <a:r>
              <a:rPr lang="en-US" sz="1800">
                <a:solidFill>
                  <a:schemeClr val="dk1"/>
                </a:solidFill>
                <a:latin typeface="Times New Roman"/>
                <a:ea typeface="Times New Roman"/>
                <a:cs typeface="Times New Roman"/>
                <a:sym typeface="Times New Roman"/>
              </a:rPr>
              <a:t>Order Updation By Admin</a:t>
            </a:r>
            <a:endParaRPr sz="1800">
              <a:solidFill>
                <a:schemeClr val="dk1"/>
              </a:solidFill>
              <a:latin typeface="Constantia"/>
              <a:ea typeface="Constantia"/>
              <a:cs typeface="Constantia"/>
              <a:sym typeface="Constantia"/>
            </a:endParaRPr>
          </a:p>
        </p:txBody>
      </p:sp>
      <p:pic>
        <p:nvPicPr>
          <p:cNvPr id="380" name="Google Shape;380;p17"/>
          <p:cNvPicPr preferRelativeResize="0"/>
          <p:nvPr/>
        </p:nvPicPr>
        <p:blipFill rotWithShape="1">
          <a:blip r:embed="rId4">
            <a:alphaModFix/>
          </a:blip>
          <a:srcRect b="0" l="0" r="0" t="0"/>
          <a:stretch/>
        </p:blipFill>
        <p:spPr>
          <a:xfrm>
            <a:off x="2483225" y="1404655"/>
            <a:ext cx="4616822" cy="389110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8"/>
          <p:cNvSpPr txBox="1"/>
          <p:nvPr>
            <p:ph type="title"/>
          </p:nvPr>
        </p:nvSpPr>
        <p:spPr>
          <a:xfrm>
            <a:off x="344078" y="365485"/>
            <a:ext cx="8229600" cy="114300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r>
              <a:rPr b="1" lang="en-US" sz="5400">
                <a:solidFill>
                  <a:srgbClr val="7030A0"/>
                </a:solidFill>
                <a:latin typeface="Times New Roman"/>
                <a:ea typeface="Times New Roman"/>
                <a:cs typeface="Times New Roman"/>
                <a:sym typeface="Times New Roman"/>
              </a:rPr>
              <a:t>       </a:t>
            </a:r>
            <a:r>
              <a:rPr b="1" lang="en-US" sz="4000">
                <a:solidFill>
                  <a:srgbClr val="7030A0"/>
                </a:solidFill>
                <a:latin typeface="Times New Roman"/>
                <a:ea typeface="Times New Roman"/>
                <a:cs typeface="Times New Roman"/>
                <a:sym typeface="Times New Roman"/>
              </a:rPr>
              <a:t>Result Analysis     </a:t>
            </a:r>
            <a:br>
              <a:rPr lang="en-US" sz="4000">
                <a:latin typeface="Times New Roman"/>
                <a:ea typeface="Times New Roman"/>
                <a:cs typeface="Times New Roman"/>
                <a:sym typeface="Times New Roman"/>
              </a:rPr>
            </a:br>
            <a:endParaRPr sz="4000"/>
          </a:p>
        </p:txBody>
      </p:sp>
      <p:sp>
        <p:nvSpPr>
          <p:cNvPr id="386" name="Google Shape;386;p18"/>
          <p:cNvSpPr txBox="1"/>
          <p:nvPr>
            <p:ph idx="1" type="body"/>
          </p:nvPr>
        </p:nvSpPr>
        <p:spPr>
          <a:xfrm>
            <a:off x="457200" y="1406885"/>
            <a:ext cx="8229600" cy="4389437"/>
          </a:xfrm>
          <a:prstGeom prst="rect">
            <a:avLst/>
          </a:prstGeom>
          <a:noFill/>
          <a:ln>
            <a:noFill/>
          </a:ln>
        </p:spPr>
        <p:txBody>
          <a:bodyPr anchorCtr="0" anchor="t" bIns="45700" lIns="91425" spcFirstLastPara="1" rIns="91425" wrap="square" tIns="45700">
            <a:noAutofit/>
          </a:bodyPr>
          <a:lstStyle/>
          <a:p>
            <a:pPr indent="-271463" lvl="0" marL="271463" rtl="0" algn="just">
              <a:spcBef>
                <a:spcPts val="0"/>
              </a:spcBef>
              <a:spcAft>
                <a:spcPts val="0"/>
              </a:spcAft>
              <a:buSzPts val="1710"/>
              <a:buFont typeface="Noto Sans Symbols"/>
              <a:buChar char="❖"/>
            </a:pPr>
            <a:r>
              <a:rPr lang="en-US" sz="1800">
                <a:latin typeface="Times New Roman"/>
                <a:ea typeface="Times New Roman"/>
                <a:cs typeface="Times New Roman"/>
                <a:sym typeface="Times New Roman"/>
              </a:rPr>
              <a:t>Customers Can See All The Canteens And Their Menu Details In The Canteen Management System.</a:t>
            </a:r>
            <a:endParaRPr/>
          </a:p>
          <a:p>
            <a:pPr indent="-271463" lvl="0" marL="271463" rtl="0" algn="just">
              <a:spcBef>
                <a:spcPts val="360"/>
              </a:spcBef>
              <a:spcAft>
                <a:spcPts val="0"/>
              </a:spcAft>
              <a:buSzPts val="1710"/>
              <a:buFont typeface="Noto Sans Symbols"/>
              <a:buChar char="❖"/>
            </a:pPr>
            <a:r>
              <a:rPr lang="en-US" sz="1800">
                <a:latin typeface="Times New Roman"/>
                <a:ea typeface="Times New Roman"/>
                <a:cs typeface="Times New Roman"/>
                <a:sym typeface="Times New Roman"/>
              </a:rPr>
              <a:t>Customers Can Order The Foods According To Their Requirements.</a:t>
            </a:r>
            <a:endParaRPr/>
          </a:p>
          <a:p>
            <a:pPr indent="-271463" lvl="0" marL="271463" rtl="0" algn="just">
              <a:spcBef>
                <a:spcPts val="360"/>
              </a:spcBef>
              <a:spcAft>
                <a:spcPts val="0"/>
              </a:spcAft>
              <a:buSzPts val="1710"/>
              <a:buFont typeface="Noto Sans Symbols"/>
              <a:buChar char="❖"/>
            </a:pPr>
            <a:r>
              <a:rPr lang="en-US" sz="1800">
                <a:latin typeface="Times New Roman"/>
                <a:ea typeface="Times New Roman"/>
                <a:cs typeface="Times New Roman"/>
                <a:sym typeface="Times New Roman"/>
              </a:rPr>
              <a:t>Customers Can Pay The Bills With The UPI Id And For Verification They Can Submit All The Transaction Details.</a:t>
            </a:r>
            <a:endParaRPr/>
          </a:p>
          <a:p>
            <a:pPr indent="-271463" lvl="0" marL="271463" rtl="0" algn="just">
              <a:spcBef>
                <a:spcPts val="360"/>
              </a:spcBef>
              <a:spcAft>
                <a:spcPts val="0"/>
              </a:spcAft>
              <a:buSzPts val="1710"/>
              <a:buFont typeface="Noto Sans Symbols"/>
              <a:buChar char="❖"/>
            </a:pPr>
            <a:r>
              <a:rPr lang="en-US" sz="1800">
                <a:latin typeface="Times New Roman"/>
                <a:ea typeface="Times New Roman"/>
                <a:cs typeface="Times New Roman"/>
                <a:sym typeface="Times New Roman"/>
              </a:rPr>
              <a:t>In The Admin Side Admin Can Add Or Delete The Canteen And Foods According To Needs.</a:t>
            </a:r>
            <a:endParaRPr/>
          </a:p>
          <a:p>
            <a:pPr indent="-271463" lvl="0" marL="271463" rtl="0" algn="just">
              <a:spcBef>
                <a:spcPts val="360"/>
              </a:spcBef>
              <a:spcAft>
                <a:spcPts val="0"/>
              </a:spcAft>
              <a:buSzPts val="1710"/>
              <a:buFont typeface="Noto Sans Symbols"/>
              <a:buChar char="❖"/>
            </a:pPr>
            <a:r>
              <a:rPr lang="en-US" sz="1800">
                <a:latin typeface="Times New Roman"/>
                <a:ea typeface="Times New Roman"/>
                <a:cs typeface="Times New Roman"/>
                <a:sym typeface="Times New Roman"/>
              </a:rPr>
              <a:t>Admins Can Change The Order Status Of The Customers.</a:t>
            </a:r>
            <a:endParaRPr/>
          </a:p>
          <a:p>
            <a:pPr indent="0" lvl="0" marL="0" rtl="0" algn="just">
              <a:spcBef>
                <a:spcPts val="360"/>
              </a:spcBef>
              <a:spcAft>
                <a:spcPts val="0"/>
              </a:spcAft>
              <a:buSzPts val="1710"/>
              <a:buNone/>
            </a:pPr>
            <a:r>
              <a:t/>
            </a:r>
            <a:endParaRPr sz="1800">
              <a:latin typeface="Times New Roman"/>
              <a:ea typeface="Times New Roman"/>
              <a:cs typeface="Times New Roman"/>
              <a:sym typeface="Times New Roman"/>
            </a:endParaRPr>
          </a:p>
          <a:p>
            <a:pPr indent="-162878" lvl="0" marL="271463" rtl="0" algn="just">
              <a:spcBef>
                <a:spcPts val="360"/>
              </a:spcBef>
              <a:spcAft>
                <a:spcPts val="0"/>
              </a:spcAft>
              <a:buSzPts val="1710"/>
              <a:buFont typeface="Noto Sans Symbols"/>
              <a:buNone/>
            </a:pPr>
            <a:r>
              <a:t/>
            </a:r>
            <a:endParaRPr sz="1800">
              <a:latin typeface="Times New Roman"/>
              <a:ea typeface="Times New Roman"/>
              <a:cs typeface="Times New Roman"/>
              <a:sym typeface="Times New Roman"/>
            </a:endParaRPr>
          </a:p>
        </p:txBody>
      </p:sp>
      <p:sp>
        <p:nvSpPr>
          <p:cNvPr id="387" name="Google Shape;387;p18"/>
          <p:cNvSpPr txBox="1"/>
          <p:nvPr>
            <p:ph idx="11" type="ftr"/>
          </p:nvPr>
        </p:nvSpPr>
        <p:spPr>
          <a:xfrm>
            <a:off x="2782478" y="6386153"/>
            <a:ext cx="3352800" cy="365125"/>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None/>
            </a:pPr>
            <a:r>
              <a:rPr lang="en-US">
                <a:solidFill>
                  <a:srgbClr val="045C75"/>
                </a:solidFill>
                <a:latin typeface="Constantia"/>
                <a:ea typeface="Constantia"/>
                <a:cs typeface="Constantia"/>
                <a:sym typeface="Constantia"/>
              </a:rPr>
              <a:t>Dept. of CSE, University of Engineering &amp; Management Jaipur</a:t>
            </a:r>
            <a:endParaRPr/>
          </a:p>
        </p:txBody>
      </p:sp>
      <p:pic>
        <p:nvPicPr>
          <p:cNvPr descr="D:\logo.jpg" id="388" name="Google Shape;388;p18"/>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1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lang="en-US" sz="1200">
                <a:solidFill>
                  <a:srgbClr val="045C75"/>
                </a:solidFill>
                <a:latin typeface="Constantia"/>
                <a:ea typeface="Constantia"/>
                <a:cs typeface="Constantia"/>
                <a:sym typeface="Constantia"/>
              </a:rPr>
              <a:t>Dept. of CSE, University of Engineering &amp; Management Jaipur</a:t>
            </a:r>
            <a:endParaRPr/>
          </a:p>
        </p:txBody>
      </p:sp>
      <p:sp>
        <p:nvSpPr>
          <p:cNvPr id="394" name="Google Shape;394;p19"/>
          <p:cNvSpPr txBox="1"/>
          <p:nvPr/>
        </p:nvSpPr>
        <p:spPr>
          <a:xfrm>
            <a:off x="437760" y="501054"/>
            <a:ext cx="8229240" cy="567892"/>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None/>
            </a:pPr>
            <a:r>
              <a:rPr b="1" lang="en-US" sz="4000">
                <a:solidFill>
                  <a:srgbClr val="7030A0"/>
                </a:solidFill>
                <a:latin typeface="Times New Roman"/>
                <a:ea typeface="Times New Roman"/>
                <a:cs typeface="Times New Roman"/>
                <a:sym typeface="Times New Roman"/>
              </a:rPr>
              <a:t>Limitation</a:t>
            </a:r>
            <a:endParaRPr sz="4000">
              <a:solidFill>
                <a:schemeClr val="dk1"/>
              </a:solidFill>
              <a:latin typeface="Constantia"/>
              <a:ea typeface="Constantia"/>
              <a:cs typeface="Constantia"/>
              <a:sym typeface="Constantia"/>
            </a:endParaRPr>
          </a:p>
        </p:txBody>
      </p:sp>
      <p:pic>
        <p:nvPicPr>
          <p:cNvPr descr="D:\logo.jpg" id="395" name="Google Shape;395;p19"/>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
        <p:nvSpPr>
          <p:cNvPr id="396" name="Google Shape;396;p19"/>
          <p:cNvSpPr txBox="1"/>
          <p:nvPr/>
        </p:nvSpPr>
        <p:spPr>
          <a:xfrm>
            <a:off x="795619" y="1710703"/>
            <a:ext cx="7871381" cy="4247317"/>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accent3"/>
              </a:buClr>
              <a:buSzPts val="1800"/>
              <a:buFont typeface="Noto Sans Symbols"/>
              <a:buChar char="❖"/>
            </a:pPr>
            <a:r>
              <a:rPr lang="en-US" sz="1800">
                <a:solidFill>
                  <a:schemeClr val="dk1"/>
                </a:solidFill>
                <a:latin typeface="Times New Roman"/>
                <a:ea typeface="Times New Roman"/>
                <a:cs typeface="Times New Roman"/>
                <a:sym typeface="Times New Roman"/>
              </a:rPr>
              <a:t>Customers Can Not Use The Credit Card Or Debit Card Or Internet Banking Facility Through The Canteen Management System.</a:t>
            </a:r>
            <a:endParaRPr/>
          </a:p>
          <a:p>
            <a:pPr indent="-285750" lvl="0" marL="285750" marR="0" rtl="0" algn="just">
              <a:spcBef>
                <a:spcPts val="0"/>
              </a:spcBef>
              <a:spcAft>
                <a:spcPts val="0"/>
              </a:spcAft>
              <a:buClr>
                <a:schemeClr val="accent3"/>
              </a:buClr>
              <a:buSzPts val="1800"/>
              <a:buFont typeface="Noto Sans Symbols"/>
              <a:buChar char="❖"/>
            </a:pPr>
            <a:r>
              <a:rPr lang="en-US" sz="1800">
                <a:solidFill>
                  <a:schemeClr val="dk1"/>
                </a:solidFill>
                <a:latin typeface="Times New Roman"/>
                <a:ea typeface="Times New Roman"/>
                <a:cs typeface="Times New Roman"/>
                <a:sym typeface="Times New Roman"/>
              </a:rPr>
              <a:t>The Mobile OTP Verification And Email Verification Is Not Available In The Canteen Management System.</a:t>
            </a:r>
            <a:endParaRPr/>
          </a:p>
          <a:p>
            <a:pPr indent="-285750" lvl="0" marL="285750" marR="0" rtl="0" algn="just">
              <a:spcBef>
                <a:spcPts val="0"/>
              </a:spcBef>
              <a:spcAft>
                <a:spcPts val="0"/>
              </a:spcAft>
              <a:buClr>
                <a:schemeClr val="accent3"/>
              </a:buClr>
              <a:buSzPts val="1800"/>
              <a:buFont typeface="Noto Sans Symbols"/>
              <a:buChar char="❖"/>
            </a:pPr>
            <a:r>
              <a:rPr i="0" lang="en-US" sz="1800">
                <a:solidFill>
                  <a:srgbClr val="374151"/>
                </a:solidFill>
                <a:latin typeface="Times New Roman"/>
                <a:ea typeface="Times New Roman"/>
                <a:cs typeface="Times New Roman"/>
                <a:sym typeface="Times New Roman"/>
              </a:rPr>
              <a:t>The Canteen Management System May Not Be Scalable Enough To Handle Large Volumes Of Transactions Or A High Number Of Users. This Can Limit Its Usefulness In Larger Organizations Or Campuses.</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accent3"/>
              </a:buClr>
              <a:buSzPts val="1800"/>
              <a:buFont typeface="Noto Sans Symbols"/>
              <a:buChar char="❖"/>
            </a:pPr>
            <a:r>
              <a:rPr b="0" i="0" lang="en-US" sz="1800">
                <a:solidFill>
                  <a:srgbClr val="374151"/>
                </a:solidFill>
                <a:latin typeface="Times New Roman"/>
                <a:ea typeface="Times New Roman"/>
                <a:cs typeface="Times New Roman"/>
                <a:sym typeface="Times New Roman"/>
              </a:rPr>
              <a:t>The Cost Of Implementing And Maintaining The Canteen Management System Can Be A Limitation For Organizations Or Campuses With Limited Budgets.</a:t>
            </a:r>
            <a:endParaRPr/>
          </a:p>
          <a:p>
            <a:pPr indent="-285750" lvl="0" marL="285750" marR="0" rtl="0" algn="just">
              <a:spcBef>
                <a:spcPts val="0"/>
              </a:spcBef>
              <a:spcAft>
                <a:spcPts val="0"/>
              </a:spcAft>
              <a:buClr>
                <a:schemeClr val="accent3"/>
              </a:buClr>
              <a:buSzPts val="1800"/>
              <a:buFont typeface="Noto Sans Symbols"/>
              <a:buChar char="❖"/>
            </a:pPr>
            <a:r>
              <a:rPr b="0" i="0" lang="en-US" sz="1800">
                <a:solidFill>
                  <a:srgbClr val="374151"/>
                </a:solidFill>
                <a:latin typeface="Times New Roman"/>
                <a:ea typeface="Times New Roman"/>
                <a:cs typeface="Times New Roman"/>
                <a:sym typeface="Times New Roman"/>
              </a:rPr>
              <a:t>If The System Is Not Properly Secured, It Can Be Vulnerable To Cyber-attacks And Data Breaches. This Can Compromise The Personal Information Of Users And The Financial Information Of The Organization.</a:t>
            </a:r>
            <a:endParaRPr sz="1800">
              <a:solidFill>
                <a:schemeClr val="dk1"/>
              </a:solidFill>
              <a:latin typeface="Times New Roman"/>
              <a:ea typeface="Times New Roman"/>
              <a:cs typeface="Times New Roman"/>
              <a:sym typeface="Times New Roman"/>
            </a:endParaRPr>
          </a:p>
          <a:p>
            <a:pPr indent="-171450" lvl="0" marL="285750" marR="0" rtl="0" algn="just">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latin typeface="Constantia"/>
              <a:ea typeface="Constantia"/>
              <a:cs typeface="Constantia"/>
              <a:sym typeface="Constantia"/>
            </a:endParaRPr>
          </a:p>
          <a:p>
            <a:pPr indent="-228600" lvl="0" marL="342900" marR="0" rtl="0" algn="just">
              <a:spcBef>
                <a:spcPts val="0"/>
              </a:spcBef>
              <a:spcAft>
                <a:spcPts val="0"/>
              </a:spcAft>
              <a:buClr>
                <a:schemeClr val="dk1"/>
              </a:buClr>
              <a:buSzPts val="1800"/>
              <a:buFont typeface="Calibri"/>
              <a:buNone/>
            </a:pPr>
            <a:r>
              <a:t/>
            </a:r>
            <a:endParaRPr sz="1800">
              <a:solidFill>
                <a:schemeClr val="dk1"/>
              </a:solidFill>
              <a:latin typeface="Constantia"/>
              <a:ea typeface="Constantia"/>
              <a:cs typeface="Constantia"/>
              <a:sym typeface="Constant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b="0" i="0" lang="en-US" sz="1200" u="none" cap="none" strike="noStrike">
                <a:solidFill>
                  <a:srgbClr val="045C75"/>
                </a:solidFill>
                <a:latin typeface="Constantia"/>
                <a:ea typeface="Constantia"/>
                <a:cs typeface="Constantia"/>
                <a:sym typeface="Constantia"/>
              </a:rPr>
              <a:t>Dept. of CSE, University of Engineering &amp; Management Jaipur</a:t>
            </a:r>
            <a:endParaRPr/>
          </a:p>
        </p:txBody>
      </p:sp>
      <p:sp>
        <p:nvSpPr>
          <p:cNvPr id="242" name="Google Shape;242;p2"/>
          <p:cNvSpPr txBox="1"/>
          <p:nvPr/>
        </p:nvSpPr>
        <p:spPr>
          <a:xfrm>
            <a:off x="457200" y="103030"/>
            <a:ext cx="8076960" cy="717641"/>
          </a:xfrm>
          <a:prstGeom prst="rect">
            <a:avLst/>
          </a:prstGeom>
          <a:noFill/>
          <a:ln>
            <a:noFill/>
          </a:ln>
        </p:spPr>
        <p:txBody>
          <a:bodyPr anchorCtr="0" anchor="b" bIns="0" lIns="0" spcFirstLastPara="1" rIns="0" wrap="square" tIns="45700">
            <a:noAutofit/>
          </a:bodyPr>
          <a:lstStyle/>
          <a:p>
            <a:pPr indent="0" lvl="0" marL="0" marR="0" rtl="0" algn="ctr">
              <a:spcBef>
                <a:spcPts val="0"/>
              </a:spcBef>
              <a:spcAft>
                <a:spcPts val="0"/>
              </a:spcAft>
              <a:buNone/>
            </a:pPr>
            <a:r>
              <a:rPr b="1" i="0" lang="en-US" sz="4000" u="none" cap="none" strike="noStrike">
                <a:solidFill>
                  <a:srgbClr val="7030A0"/>
                </a:solidFill>
                <a:latin typeface="Times New Roman"/>
                <a:ea typeface="Times New Roman"/>
                <a:cs typeface="Times New Roman"/>
                <a:sym typeface="Times New Roman"/>
              </a:rPr>
              <a:t>Outlines</a:t>
            </a:r>
            <a:endParaRPr b="0" i="0" sz="4000" u="none" cap="none" strike="noStrike">
              <a:solidFill>
                <a:srgbClr val="000000"/>
              </a:solidFill>
              <a:latin typeface="Arial"/>
              <a:ea typeface="Arial"/>
              <a:cs typeface="Arial"/>
              <a:sym typeface="Arial"/>
            </a:endParaRPr>
          </a:p>
        </p:txBody>
      </p:sp>
      <p:sp>
        <p:nvSpPr>
          <p:cNvPr id="243" name="Google Shape;243;p2"/>
          <p:cNvSpPr txBox="1"/>
          <p:nvPr/>
        </p:nvSpPr>
        <p:spPr>
          <a:xfrm>
            <a:off x="457200" y="1035930"/>
            <a:ext cx="8229300" cy="5105100"/>
          </a:xfrm>
          <a:prstGeom prst="rect">
            <a:avLst/>
          </a:prstGeom>
          <a:noFill/>
          <a:ln>
            <a:noFill/>
          </a:ln>
        </p:spPr>
        <p:txBody>
          <a:bodyPr anchorCtr="0" anchor="t" bIns="45700" lIns="91425" spcFirstLastPara="1" rIns="91425" wrap="square" tIns="45700">
            <a:noAutofit/>
          </a:bodyPr>
          <a:lstStyle/>
          <a:p>
            <a:pPr indent="-108585" lvl="0" marL="0" marR="0" rtl="0" algn="just">
              <a:spcBef>
                <a:spcPts val="0"/>
              </a:spcBef>
              <a:spcAft>
                <a:spcPts val="0"/>
              </a:spcAft>
              <a:buClr>
                <a:schemeClr val="lt1"/>
              </a:buClr>
              <a:buSzPts val="1710"/>
              <a:buFont typeface="Noto Sans Symbols"/>
              <a:buChar char="⚫"/>
            </a:pPr>
            <a:r>
              <a:rPr b="0" i="0" lang="en-US" sz="1800" u="none" cap="none" strike="noStrike">
                <a:solidFill>
                  <a:schemeClr val="lt1"/>
                </a:solidFill>
                <a:latin typeface="Times New Roman"/>
                <a:ea typeface="Times New Roman"/>
                <a:cs typeface="Times New Roman"/>
                <a:sym typeface="Times New Roman"/>
              </a:rPr>
              <a:t>Introduction</a:t>
            </a:r>
            <a:endParaRPr b="0" i="0" sz="1800" u="none" cap="none" strike="noStrike">
              <a:solidFill>
                <a:schemeClr val="lt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accent3"/>
              </a:buClr>
              <a:buSzPts val="1710"/>
              <a:buFont typeface="Noto Sans Symbols"/>
              <a:buChar char="⮚"/>
            </a:pPr>
            <a:r>
              <a:rPr b="0" i="0" lang="en-US" sz="1800" u="none" cap="none" strike="noStrike">
                <a:solidFill>
                  <a:schemeClr val="dk1"/>
                </a:solidFill>
                <a:latin typeface="Times New Roman"/>
                <a:ea typeface="Times New Roman"/>
                <a:cs typeface="Times New Roman"/>
                <a:sym typeface="Times New Roman"/>
              </a:rPr>
              <a:t>Introduction</a:t>
            </a:r>
            <a:endParaRPr/>
          </a:p>
          <a:p>
            <a:pPr indent="-285750" lvl="0" marL="285750" marR="0" rtl="0" algn="just">
              <a:spcBef>
                <a:spcPts val="0"/>
              </a:spcBef>
              <a:spcAft>
                <a:spcPts val="0"/>
              </a:spcAft>
              <a:buClr>
                <a:schemeClr val="accent3"/>
              </a:buClr>
              <a:buSzPts val="1710"/>
              <a:buFont typeface="Noto Sans Symbols"/>
              <a:buChar char="⮚"/>
            </a:pPr>
            <a:r>
              <a:rPr b="0" i="0" lang="en-US" sz="1800" u="none" cap="none" strike="noStrike">
                <a:solidFill>
                  <a:schemeClr val="dk1"/>
                </a:solidFill>
                <a:latin typeface="Times New Roman"/>
                <a:ea typeface="Times New Roman"/>
                <a:cs typeface="Times New Roman"/>
                <a:sym typeface="Times New Roman"/>
              </a:rPr>
              <a:t>Literature Review</a:t>
            </a:r>
            <a:endParaRPr/>
          </a:p>
          <a:p>
            <a:pPr indent="-285750" lvl="0" marL="285750" marR="0" rtl="0" algn="just">
              <a:spcBef>
                <a:spcPts val="0"/>
              </a:spcBef>
              <a:spcAft>
                <a:spcPts val="0"/>
              </a:spcAft>
              <a:buClr>
                <a:schemeClr val="accent3"/>
              </a:buClr>
              <a:buSzPts val="1710"/>
              <a:buFont typeface="Noto Sans Symbols"/>
              <a:buChar char="⮚"/>
            </a:pPr>
            <a:r>
              <a:rPr b="0" i="0" lang="en-US" sz="1800" u="none" cap="none" strike="noStrike">
                <a:solidFill>
                  <a:schemeClr val="dk1"/>
                </a:solidFill>
                <a:latin typeface="Times New Roman"/>
                <a:ea typeface="Times New Roman"/>
                <a:cs typeface="Times New Roman"/>
                <a:sym typeface="Times New Roman"/>
              </a:rPr>
              <a:t>Objectives</a:t>
            </a:r>
            <a:endParaRPr b="0" i="0" sz="1800" u="none" cap="none" strike="noStrike">
              <a:solidFill>
                <a:schemeClr val="dk1"/>
              </a:solidFill>
              <a:latin typeface="Arial"/>
              <a:ea typeface="Arial"/>
              <a:cs typeface="Arial"/>
              <a:sym typeface="Arial"/>
            </a:endParaRPr>
          </a:p>
          <a:p>
            <a:pPr indent="-285750" lvl="0" marL="285750" marR="0" rtl="0" algn="just">
              <a:spcBef>
                <a:spcPts val="0"/>
              </a:spcBef>
              <a:spcAft>
                <a:spcPts val="0"/>
              </a:spcAft>
              <a:buClr>
                <a:schemeClr val="accent3"/>
              </a:buClr>
              <a:buSzPts val="1710"/>
              <a:buFont typeface="Noto Sans Symbols"/>
              <a:buChar char="⮚"/>
            </a:pPr>
            <a:r>
              <a:rPr b="0" i="0" lang="en-US" sz="1800" u="none" cap="none" strike="noStrike">
                <a:solidFill>
                  <a:schemeClr val="dk1"/>
                </a:solidFill>
                <a:latin typeface="Times New Roman"/>
                <a:ea typeface="Times New Roman"/>
                <a:cs typeface="Times New Roman"/>
                <a:sym typeface="Times New Roman"/>
              </a:rPr>
              <a:t>Proposed Model</a:t>
            </a:r>
            <a:endParaRPr/>
          </a:p>
          <a:p>
            <a:pPr indent="-285750" lvl="0" marL="285750" marR="0" rtl="0" algn="just">
              <a:spcBef>
                <a:spcPts val="0"/>
              </a:spcBef>
              <a:spcAft>
                <a:spcPts val="0"/>
              </a:spcAft>
              <a:buClr>
                <a:schemeClr val="accent3"/>
              </a:buClr>
              <a:buSzPts val="1710"/>
              <a:buFont typeface="Noto Sans Symbols"/>
              <a:buChar char="⮚"/>
            </a:pPr>
            <a:r>
              <a:rPr b="0" i="0" lang="en-US" sz="1800" u="none" cap="none" strike="noStrike">
                <a:solidFill>
                  <a:schemeClr val="dk1"/>
                </a:solidFill>
                <a:latin typeface="Times New Roman"/>
                <a:ea typeface="Times New Roman"/>
                <a:cs typeface="Times New Roman"/>
                <a:sym typeface="Times New Roman"/>
              </a:rPr>
              <a:t>Data Flow Diagram</a:t>
            </a:r>
            <a:endParaRPr/>
          </a:p>
          <a:p>
            <a:pPr indent="-285750" lvl="0" marL="285750" marR="0" rtl="0" algn="just">
              <a:spcBef>
                <a:spcPts val="0"/>
              </a:spcBef>
              <a:spcAft>
                <a:spcPts val="0"/>
              </a:spcAft>
              <a:buClr>
                <a:schemeClr val="accent3"/>
              </a:buClr>
              <a:buSzPts val="1710"/>
              <a:buFont typeface="Noto Sans Symbols"/>
              <a:buChar char="⮚"/>
            </a:pPr>
            <a:r>
              <a:rPr b="0" i="0" lang="en-US" sz="1800" u="none" cap="none" strike="noStrike">
                <a:solidFill>
                  <a:schemeClr val="dk1"/>
                </a:solidFill>
                <a:latin typeface="Times New Roman"/>
                <a:ea typeface="Times New Roman"/>
                <a:cs typeface="Times New Roman"/>
                <a:sym typeface="Times New Roman"/>
              </a:rPr>
              <a:t>Requirements</a:t>
            </a:r>
            <a:endParaRPr b="0" i="0" sz="1800" u="none" cap="none" strike="noStrike">
              <a:solidFill>
                <a:schemeClr val="dk1"/>
              </a:solidFill>
              <a:latin typeface="Arial"/>
              <a:ea typeface="Arial"/>
              <a:cs typeface="Arial"/>
              <a:sym typeface="Arial"/>
            </a:endParaRPr>
          </a:p>
          <a:p>
            <a:pPr indent="-285750" lvl="0" marL="285750" marR="0" rtl="0" algn="just">
              <a:spcBef>
                <a:spcPts val="0"/>
              </a:spcBef>
              <a:spcAft>
                <a:spcPts val="0"/>
              </a:spcAft>
              <a:buClr>
                <a:schemeClr val="accent3"/>
              </a:buClr>
              <a:buSzPts val="1710"/>
              <a:buFont typeface="Noto Sans Symbols"/>
              <a:buChar char="⮚"/>
            </a:pPr>
            <a:r>
              <a:rPr b="0" i="0" lang="en-US" sz="1800" u="none" cap="none" strike="noStrike">
                <a:solidFill>
                  <a:schemeClr val="dk1"/>
                </a:solidFill>
                <a:latin typeface="Times New Roman"/>
                <a:ea typeface="Times New Roman"/>
                <a:cs typeface="Times New Roman"/>
                <a:sym typeface="Times New Roman"/>
              </a:rPr>
              <a:t>Result Analysis</a:t>
            </a:r>
            <a:endParaRPr b="0" i="0" sz="1800" u="none" cap="none" strike="noStrike">
              <a:solidFill>
                <a:schemeClr val="dk1"/>
              </a:solidFill>
              <a:latin typeface="Arial"/>
              <a:ea typeface="Arial"/>
              <a:cs typeface="Arial"/>
              <a:sym typeface="Arial"/>
            </a:endParaRPr>
          </a:p>
          <a:p>
            <a:pPr indent="-285750" lvl="0" marL="285750" marR="0" rtl="0" algn="just">
              <a:spcBef>
                <a:spcPts val="0"/>
              </a:spcBef>
              <a:spcAft>
                <a:spcPts val="0"/>
              </a:spcAft>
              <a:buClr>
                <a:schemeClr val="accent3"/>
              </a:buClr>
              <a:buSzPts val="1710"/>
              <a:buFont typeface="Noto Sans Symbols"/>
              <a:buChar char="⮚"/>
            </a:pPr>
            <a:r>
              <a:rPr b="0" i="0" lang="en-US" sz="1800" u="none" cap="none" strike="noStrike">
                <a:solidFill>
                  <a:schemeClr val="dk1"/>
                </a:solidFill>
                <a:latin typeface="Times New Roman"/>
                <a:ea typeface="Times New Roman"/>
                <a:cs typeface="Times New Roman"/>
                <a:sym typeface="Times New Roman"/>
              </a:rPr>
              <a:t>Conclusion &amp; Future Scope</a:t>
            </a:r>
            <a:endParaRPr b="0" i="0" sz="1800" u="none" cap="none" strike="noStrike">
              <a:solidFill>
                <a:schemeClr val="dk1"/>
              </a:solidFill>
              <a:latin typeface="Arial"/>
              <a:ea typeface="Arial"/>
              <a:cs typeface="Arial"/>
              <a:sym typeface="Arial"/>
            </a:endParaRPr>
          </a:p>
          <a:p>
            <a:pPr indent="-285750" lvl="0" marL="285750" marR="0" rtl="0" algn="just">
              <a:spcBef>
                <a:spcPts val="0"/>
              </a:spcBef>
              <a:spcAft>
                <a:spcPts val="0"/>
              </a:spcAft>
              <a:buClr>
                <a:schemeClr val="accent3"/>
              </a:buClr>
              <a:buSzPts val="1710"/>
              <a:buFont typeface="Noto Sans Symbols"/>
              <a:buChar char="⮚"/>
            </a:pPr>
            <a:r>
              <a:rPr b="0" i="0" lang="en-US" sz="1800" u="none" cap="none" strike="noStrike">
                <a:solidFill>
                  <a:schemeClr val="dk1"/>
                </a:solidFill>
                <a:latin typeface="Times New Roman"/>
                <a:ea typeface="Times New Roman"/>
                <a:cs typeface="Times New Roman"/>
                <a:sym typeface="Times New Roman"/>
              </a:rPr>
              <a:t>Reference</a:t>
            </a:r>
            <a:endParaRPr/>
          </a:p>
          <a:p>
            <a:pPr indent="-285750" lvl="0" marL="285750" marR="0" rtl="0" algn="just">
              <a:spcBef>
                <a:spcPts val="0"/>
              </a:spcBef>
              <a:spcAft>
                <a:spcPts val="0"/>
              </a:spcAft>
              <a:buClr>
                <a:schemeClr val="accent3"/>
              </a:buClr>
              <a:buSzPts val="1710"/>
              <a:buFont typeface="Noto Sans Symbols"/>
              <a:buChar char="⮚"/>
            </a:pPr>
            <a:r>
              <a:rPr b="0" i="0" lang="en-US" sz="1800" u="none" cap="none" strike="noStrike">
                <a:solidFill>
                  <a:schemeClr val="dk1"/>
                </a:solidFill>
                <a:latin typeface="Times New Roman"/>
                <a:ea typeface="Times New Roman"/>
                <a:cs typeface="Times New Roman"/>
                <a:sym typeface="Times New Roman"/>
              </a:rPr>
              <a:t>Acknowledgement</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710"/>
              <a:buFont typeface="Noto Sans Symbols"/>
              <a:buNone/>
            </a:pPr>
            <a:r>
              <a:t/>
            </a:r>
            <a:endParaRPr b="0" i="0" sz="1800" u="none" cap="none" strike="noStrike">
              <a:solidFill>
                <a:srgbClr val="000000"/>
              </a:solidFill>
              <a:latin typeface="Arial"/>
              <a:ea typeface="Arial"/>
              <a:cs typeface="Arial"/>
              <a:sym typeface="Arial"/>
            </a:endParaRPr>
          </a:p>
        </p:txBody>
      </p:sp>
      <p:pic>
        <p:nvPicPr>
          <p:cNvPr descr="D:\logo.jpg" id="244" name="Google Shape;244;p2"/>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0"/>
          <p:cNvSpPr txBox="1"/>
          <p:nvPr>
            <p:ph type="title"/>
          </p:nvPr>
        </p:nvSpPr>
        <p:spPr>
          <a:xfrm>
            <a:off x="457200" y="533400"/>
            <a:ext cx="8229600" cy="131445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br>
              <a:rPr lang="en-US" sz="5400">
                <a:solidFill>
                  <a:srgbClr val="000000"/>
                </a:solidFill>
              </a:rPr>
            </a:br>
            <a:endParaRPr/>
          </a:p>
        </p:txBody>
      </p:sp>
      <p:sp>
        <p:nvSpPr>
          <p:cNvPr id="402" name="Google Shape;402;p20"/>
          <p:cNvSpPr txBox="1"/>
          <p:nvPr>
            <p:ph idx="1" type="body"/>
          </p:nvPr>
        </p:nvSpPr>
        <p:spPr>
          <a:xfrm>
            <a:off x="465120" y="1234281"/>
            <a:ext cx="8229600" cy="4389437"/>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710"/>
              <a:buNone/>
            </a:pPr>
            <a:r>
              <a:rPr b="0" i="0" lang="en-US" sz="1800">
                <a:solidFill>
                  <a:srgbClr val="374151"/>
                </a:solidFill>
                <a:latin typeface="Times New Roman"/>
                <a:ea typeface="Times New Roman"/>
                <a:cs typeface="Times New Roman"/>
                <a:sym typeface="Times New Roman"/>
              </a:rPr>
              <a:t>In conclusion, a canteen management system project can bring several benefits to organizations or campuses, such as increased efficiency, improved user experience, and better financial management. However, it is important to consider the potential limitations of the system, such as lack of scalability, dependency on technology, security risks, lack of customization, cost, and training and adoption efforts. When implemented correctly, a canteen management system can greatly enhance the overall management of a canteen, resulting in a better experience for both the organization and its users.</a:t>
            </a:r>
            <a:endParaRPr/>
          </a:p>
          <a:p>
            <a:pPr indent="-271463" lvl="0" marL="271463" rtl="0" algn="just">
              <a:spcBef>
                <a:spcPts val="360"/>
              </a:spcBef>
              <a:spcAft>
                <a:spcPts val="0"/>
              </a:spcAft>
              <a:buSzPts val="1710"/>
              <a:buFont typeface="Noto Sans Symbols"/>
              <a:buChar char="❖"/>
            </a:pPr>
            <a:r>
              <a:rPr b="0" i="0" lang="en-US" sz="1800">
                <a:solidFill>
                  <a:srgbClr val="374151"/>
                </a:solidFill>
                <a:latin typeface="Times New Roman"/>
                <a:ea typeface="Times New Roman"/>
                <a:cs typeface="Times New Roman"/>
                <a:sym typeface="Times New Roman"/>
              </a:rPr>
              <a:t>A mobile app can be developed to provide users with a more convenient way to access the canteen management system, allowing them to place orders and make payments from their mobile devices.</a:t>
            </a:r>
            <a:endParaRPr/>
          </a:p>
          <a:p>
            <a:pPr indent="-271463" lvl="0" marL="271463" rtl="0" algn="just">
              <a:spcBef>
                <a:spcPts val="360"/>
              </a:spcBef>
              <a:spcAft>
                <a:spcPts val="0"/>
              </a:spcAft>
              <a:buSzPts val="1710"/>
              <a:buFont typeface="Noto Sans Symbols"/>
              <a:buChar char="❖"/>
            </a:pPr>
            <a:r>
              <a:rPr b="0" i="0" lang="en-US" sz="1800">
                <a:solidFill>
                  <a:srgbClr val="374151"/>
                </a:solidFill>
                <a:latin typeface="Times New Roman"/>
                <a:ea typeface="Times New Roman"/>
                <a:cs typeface="Times New Roman"/>
                <a:sym typeface="Times New Roman"/>
              </a:rPr>
              <a:t>Artificial Intelligence (AI) integration: AI can be integrated into the system to provide personalized recommendations to users based on their order history and preferences.</a:t>
            </a:r>
            <a:endParaRPr/>
          </a:p>
          <a:p>
            <a:pPr indent="-271463" lvl="0" marL="271463" rtl="0" algn="just">
              <a:spcBef>
                <a:spcPts val="360"/>
              </a:spcBef>
              <a:spcAft>
                <a:spcPts val="0"/>
              </a:spcAft>
              <a:buSzPts val="1710"/>
              <a:buFont typeface="Noto Sans Symbols"/>
              <a:buChar char="❖"/>
            </a:pPr>
            <a:r>
              <a:rPr b="0" i="0" lang="en-US" sz="1800">
                <a:solidFill>
                  <a:srgbClr val="374151"/>
                </a:solidFill>
                <a:latin typeface="Times New Roman"/>
                <a:ea typeface="Times New Roman"/>
                <a:cs typeface="Times New Roman"/>
                <a:sym typeface="Times New Roman"/>
              </a:rPr>
              <a:t>IoT-based systems can be integrated into the canteen management system to provide real-time monitoring of food inventory and sales, allowing for better supply chain management.</a:t>
            </a:r>
            <a:endParaRPr b="0" i="0" sz="1800">
              <a:solidFill>
                <a:srgbClr val="000000"/>
              </a:solidFill>
              <a:latin typeface="Times New Roman"/>
              <a:ea typeface="Times New Roman"/>
              <a:cs typeface="Times New Roman"/>
              <a:sym typeface="Times New Roman"/>
            </a:endParaRPr>
          </a:p>
          <a:p>
            <a:pPr indent="-162878" lvl="0" marL="271463" rtl="0" algn="just">
              <a:spcBef>
                <a:spcPts val="360"/>
              </a:spcBef>
              <a:spcAft>
                <a:spcPts val="0"/>
              </a:spcAft>
              <a:buSzPts val="1710"/>
              <a:buFont typeface="Noto Sans Symbols"/>
              <a:buNone/>
            </a:pPr>
            <a:r>
              <a:t/>
            </a:r>
            <a:endParaRPr b="0" i="0" sz="1800">
              <a:solidFill>
                <a:srgbClr val="000000"/>
              </a:solidFill>
              <a:latin typeface="Times New Roman"/>
              <a:ea typeface="Times New Roman"/>
              <a:cs typeface="Times New Roman"/>
              <a:sym typeface="Times New Roman"/>
            </a:endParaRPr>
          </a:p>
          <a:p>
            <a:pPr indent="-162878" lvl="0" marL="271463" rtl="0" algn="just">
              <a:spcBef>
                <a:spcPts val="360"/>
              </a:spcBef>
              <a:spcAft>
                <a:spcPts val="0"/>
              </a:spcAft>
              <a:buSzPts val="1710"/>
              <a:buFont typeface="Noto Sans Symbols"/>
              <a:buNone/>
            </a:pPr>
            <a:r>
              <a:t/>
            </a:r>
            <a:endParaRPr sz="1800"/>
          </a:p>
        </p:txBody>
      </p:sp>
      <p:sp>
        <p:nvSpPr>
          <p:cNvPr id="403" name="Google Shape;403;p20"/>
          <p:cNvSpPr txBox="1"/>
          <p:nvPr>
            <p:ph idx="11" type="ftr"/>
          </p:nvPr>
        </p:nvSpPr>
        <p:spPr>
          <a:xfrm>
            <a:off x="2676427" y="6324601"/>
            <a:ext cx="3352800" cy="5334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solidFill>
                  <a:srgbClr val="045C75"/>
                </a:solidFill>
                <a:latin typeface="Constantia"/>
                <a:ea typeface="Constantia"/>
                <a:cs typeface="Constantia"/>
                <a:sym typeface="Constantia"/>
              </a:rPr>
              <a:t>Dept. of CSE, University of Engineering &amp; Management Jaipur</a:t>
            </a:r>
            <a:endParaRPr/>
          </a:p>
          <a:p>
            <a:pPr indent="0" lvl="0" marL="0" rtl="0" algn="l">
              <a:spcBef>
                <a:spcPts val="0"/>
              </a:spcBef>
              <a:spcAft>
                <a:spcPts val="0"/>
              </a:spcAft>
              <a:buNone/>
            </a:pPr>
            <a:r>
              <a:t/>
            </a:r>
            <a:endParaRPr/>
          </a:p>
        </p:txBody>
      </p:sp>
      <p:sp>
        <p:nvSpPr>
          <p:cNvPr id="404" name="Google Shape;404;p20"/>
          <p:cNvSpPr txBox="1"/>
          <p:nvPr/>
        </p:nvSpPr>
        <p:spPr>
          <a:xfrm>
            <a:off x="465120" y="343659"/>
            <a:ext cx="8229240" cy="682606"/>
          </a:xfrm>
          <a:prstGeom prst="rect">
            <a:avLst/>
          </a:prstGeom>
          <a:noFill/>
          <a:ln>
            <a:noFill/>
          </a:ln>
        </p:spPr>
        <p:txBody>
          <a:bodyPr anchorCtr="0" anchor="b" bIns="0" lIns="0" spcFirstLastPara="1" rIns="0" wrap="square" tIns="45700">
            <a:noAutofit/>
          </a:bodyPr>
          <a:lstStyle/>
          <a:p>
            <a:pPr indent="0" lvl="0" marL="0" marR="0" rtl="0" algn="ctr">
              <a:spcBef>
                <a:spcPts val="0"/>
              </a:spcBef>
              <a:spcAft>
                <a:spcPts val="0"/>
              </a:spcAft>
              <a:buNone/>
            </a:pPr>
            <a:r>
              <a:rPr b="1" lang="en-US" sz="4000">
                <a:solidFill>
                  <a:srgbClr val="7030A0"/>
                </a:solidFill>
                <a:latin typeface="Times New Roman"/>
                <a:ea typeface="Times New Roman"/>
                <a:cs typeface="Times New Roman"/>
                <a:sym typeface="Times New Roman"/>
              </a:rPr>
              <a:t>Conclusions &amp; Future Scope </a:t>
            </a:r>
            <a:endParaRPr sz="4000">
              <a:solidFill>
                <a:srgbClr val="000000"/>
              </a:solidFill>
              <a:latin typeface="Constantia"/>
              <a:ea typeface="Constantia"/>
              <a:cs typeface="Constantia"/>
              <a:sym typeface="Constantia"/>
            </a:endParaRPr>
          </a:p>
        </p:txBody>
      </p:sp>
      <p:pic>
        <p:nvPicPr>
          <p:cNvPr descr="D:\logo.jpg" id="405" name="Google Shape;405;p20"/>
          <p:cNvPicPr preferRelativeResize="0"/>
          <p:nvPr/>
        </p:nvPicPr>
        <p:blipFill rotWithShape="1">
          <a:blip r:embed="rId3">
            <a:alphaModFix/>
          </a:blip>
          <a:srcRect b="3926" l="2734" r="2295" t="4678"/>
          <a:stretch/>
        </p:blipFill>
        <p:spPr>
          <a:xfrm>
            <a:off x="7779470" y="-30956"/>
            <a:ext cx="1600200" cy="1041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1"/>
          <p:cNvSpPr txBox="1"/>
          <p:nvPr>
            <p:ph type="title"/>
          </p:nvPr>
        </p:nvSpPr>
        <p:spPr>
          <a:xfrm>
            <a:off x="914400" y="450326"/>
            <a:ext cx="8229600" cy="114300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r>
              <a:rPr b="1" lang="en-US" sz="4000">
                <a:solidFill>
                  <a:srgbClr val="7030A0"/>
                </a:solidFill>
                <a:latin typeface="Times New Roman"/>
                <a:ea typeface="Times New Roman"/>
                <a:cs typeface="Times New Roman"/>
                <a:sym typeface="Times New Roman"/>
              </a:rPr>
              <a:t>References    </a:t>
            </a:r>
            <a:r>
              <a:rPr b="1" lang="en-US" sz="5400">
                <a:solidFill>
                  <a:srgbClr val="7030A0"/>
                </a:solidFill>
                <a:latin typeface="Times New Roman"/>
                <a:ea typeface="Times New Roman"/>
                <a:cs typeface="Times New Roman"/>
                <a:sym typeface="Times New Roman"/>
              </a:rPr>
              <a:t>                </a:t>
            </a:r>
            <a:br>
              <a:rPr lang="en-US">
                <a:solidFill>
                  <a:srgbClr val="000000"/>
                </a:solidFill>
                <a:latin typeface="Arial"/>
                <a:ea typeface="Arial"/>
                <a:cs typeface="Arial"/>
                <a:sym typeface="Arial"/>
              </a:rPr>
            </a:br>
            <a:endParaRPr/>
          </a:p>
        </p:txBody>
      </p:sp>
      <p:sp>
        <p:nvSpPr>
          <p:cNvPr id="411" name="Google Shape;411;p21"/>
          <p:cNvSpPr txBox="1"/>
          <p:nvPr>
            <p:ph idx="11" type="ftr"/>
          </p:nvPr>
        </p:nvSpPr>
        <p:spPr>
          <a:xfrm>
            <a:off x="2895599" y="6407674"/>
            <a:ext cx="3352800" cy="519458"/>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solidFill>
                  <a:srgbClr val="045C75"/>
                </a:solidFill>
                <a:latin typeface="Constantia"/>
                <a:ea typeface="Constantia"/>
                <a:cs typeface="Constantia"/>
                <a:sym typeface="Constantia"/>
              </a:rPr>
              <a:t>Dept. of CSE, University of Engineering &amp; Management Jaipur</a:t>
            </a:r>
            <a:endParaRPr/>
          </a:p>
          <a:p>
            <a:pPr indent="0" lvl="0" marL="0" rtl="0" algn="l">
              <a:spcBef>
                <a:spcPts val="0"/>
              </a:spcBef>
              <a:spcAft>
                <a:spcPts val="0"/>
              </a:spcAft>
              <a:buNone/>
            </a:pPr>
            <a:r>
              <a:t/>
            </a:r>
            <a:endParaRPr/>
          </a:p>
        </p:txBody>
      </p:sp>
      <p:pic>
        <p:nvPicPr>
          <p:cNvPr descr="D:\logo.jpg" id="412" name="Google Shape;412;p21"/>
          <p:cNvPicPr preferRelativeResize="0"/>
          <p:nvPr/>
        </p:nvPicPr>
        <p:blipFill rotWithShape="1">
          <a:blip r:embed="rId3">
            <a:alphaModFix/>
          </a:blip>
          <a:srcRect b="3926" l="2734" r="2295" t="4678"/>
          <a:stretch/>
        </p:blipFill>
        <p:spPr>
          <a:xfrm>
            <a:off x="7305773" y="-30956"/>
            <a:ext cx="1668545" cy="1041400"/>
          </a:xfrm>
          <a:prstGeom prst="rect">
            <a:avLst/>
          </a:prstGeom>
          <a:noFill/>
          <a:ln>
            <a:noFill/>
          </a:ln>
        </p:spPr>
      </p:pic>
      <p:sp>
        <p:nvSpPr>
          <p:cNvPr id="413" name="Google Shape;413;p21"/>
          <p:cNvSpPr txBox="1"/>
          <p:nvPr>
            <p:ph idx="1" type="body"/>
          </p:nvPr>
        </p:nvSpPr>
        <p:spPr>
          <a:xfrm>
            <a:off x="129566" y="1028399"/>
            <a:ext cx="8884865" cy="5486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710"/>
              <a:buNone/>
            </a:pPr>
            <a:r>
              <a:rPr lang="en-US" sz="1800">
                <a:solidFill>
                  <a:srgbClr val="000000"/>
                </a:solidFill>
                <a:latin typeface="Times New Roman"/>
                <a:ea typeface="Times New Roman"/>
                <a:cs typeface="Times New Roman"/>
                <a:sym typeface="Times New Roman"/>
              </a:rPr>
              <a:t>[1].</a:t>
            </a:r>
            <a:r>
              <a:rPr lang="en-US" sz="1800">
                <a:latin typeface="Times New Roman"/>
                <a:ea typeface="Times New Roman"/>
                <a:cs typeface="Times New Roman"/>
                <a:sym typeface="Times New Roman"/>
              </a:rPr>
              <a:t>E-Canteen Management System based on web application | IEEE conference ... (n.d.). Retrieved April 6, 2023, from https://ieeexplore.ieee.org/abstract/document/9767984/ </a:t>
            </a:r>
            <a:endParaRPr/>
          </a:p>
          <a:p>
            <a:pPr indent="0" lvl="0" marL="0" rtl="0" algn="just">
              <a:spcBef>
                <a:spcPts val="960"/>
              </a:spcBef>
              <a:spcAft>
                <a:spcPts val="0"/>
              </a:spcAft>
              <a:buSzPts val="1710"/>
              <a:buNone/>
            </a:pPr>
            <a:r>
              <a:rPr lang="en-US" sz="1800">
                <a:solidFill>
                  <a:srgbClr val="000000"/>
                </a:solidFill>
                <a:latin typeface="Times New Roman"/>
                <a:ea typeface="Times New Roman"/>
                <a:cs typeface="Times New Roman"/>
                <a:sym typeface="Times New Roman"/>
              </a:rPr>
              <a:t>[2]. </a:t>
            </a:r>
            <a:r>
              <a:rPr lang="en-US" sz="1800">
                <a:latin typeface="Times New Roman"/>
                <a:ea typeface="Times New Roman"/>
                <a:cs typeface="Times New Roman"/>
                <a:sym typeface="Times New Roman"/>
              </a:rPr>
              <a:t>Cashless &amp; Online QR Code based Canteen Management System - irjmets.com. (n.d.). RetrievedApril6,2023,fromhttps://www.irjmets.com/uploadedfiles/paper/volume3/issue_3_march_2021/6833/1628083291.pdf </a:t>
            </a:r>
            <a:endParaRPr/>
          </a:p>
          <a:p>
            <a:pPr indent="0" lvl="0" marL="0" rtl="0" algn="just">
              <a:spcBef>
                <a:spcPts val="960"/>
              </a:spcBef>
              <a:spcAft>
                <a:spcPts val="0"/>
              </a:spcAft>
              <a:buSzPts val="1710"/>
              <a:buNone/>
            </a:pPr>
            <a:r>
              <a:rPr lang="en-US" sz="1800">
                <a:solidFill>
                  <a:srgbClr val="000000"/>
                </a:solidFill>
                <a:latin typeface="Times New Roman"/>
                <a:ea typeface="Times New Roman"/>
                <a:cs typeface="Times New Roman"/>
                <a:sym typeface="Times New Roman"/>
              </a:rPr>
              <a:t>[3].</a:t>
            </a:r>
            <a:r>
              <a:rPr lang="en-US" sz="1800">
                <a:latin typeface="Times New Roman"/>
                <a:ea typeface="Times New Roman"/>
                <a:cs typeface="Times New Roman"/>
                <a:sym typeface="Times New Roman"/>
              </a:rPr>
              <a:t>Ahmed, H. M. F. A., Indap, J. P., Churchill, K., &amp; Jayawant, V. V. (n.d.). </a:t>
            </a:r>
            <a:r>
              <a:rPr i="1" lang="en-US" sz="1800">
                <a:latin typeface="Times New Roman"/>
                <a:ea typeface="Times New Roman"/>
                <a:cs typeface="Times New Roman"/>
                <a:sym typeface="Times New Roman"/>
              </a:rPr>
              <a:t>E-canteen ordering system: Food Delivery Software</a:t>
            </a:r>
            <a:r>
              <a:rPr lang="en-US" sz="1800">
                <a:latin typeface="Times New Roman"/>
                <a:ea typeface="Times New Roman"/>
                <a:cs typeface="Times New Roman"/>
                <a:sym typeface="Times New Roman"/>
              </a:rPr>
              <a:t>. International Journal of Software Computing and Testing.RetrievedApril6,2023,fromhttps://computers.journalspub.info/index.php?journal=JSCT&amp;page=article&amp;op=view&amp;path%5B%5D=687 </a:t>
            </a:r>
            <a:endParaRPr/>
          </a:p>
          <a:p>
            <a:pPr indent="0" lvl="0" marL="0" rtl="0" algn="just">
              <a:spcBef>
                <a:spcPts val="960"/>
              </a:spcBef>
              <a:spcAft>
                <a:spcPts val="0"/>
              </a:spcAft>
              <a:buSzPts val="1710"/>
              <a:buNone/>
            </a:pPr>
            <a:r>
              <a:rPr lang="en-US" sz="1800">
                <a:solidFill>
                  <a:srgbClr val="000000"/>
                </a:solidFill>
                <a:latin typeface="Times New Roman"/>
                <a:ea typeface="Times New Roman"/>
                <a:cs typeface="Times New Roman"/>
                <a:sym typeface="Times New Roman"/>
              </a:rPr>
              <a:t>[4].</a:t>
            </a:r>
            <a:r>
              <a:rPr lang="en-US" sz="1800">
                <a:latin typeface="Times New Roman"/>
                <a:ea typeface="Times New Roman"/>
                <a:cs typeface="Times New Roman"/>
                <a:sym typeface="Times New Roman"/>
              </a:rPr>
              <a:t>Cheif, I. J. R. A. R. editor in. (2019, March 1). Cloud based Android app for College Canteen Management System. IJRAR. Retrieved April 6, 2023, from https://ijrar.org/viewfull.php?&amp;p_id=IJRAR19H1144 .</a:t>
            </a:r>
            <a:endParaRPr/>
          </a:p>
          <a:p>
            <a:pPr indent="0" lvl="0" marL="0" rtl="0" algn="just">
              <a:spcBef>
                <a:spcPts val="960"/>
              </a:spcBef>
              <a:spcAft>
                <a:spcPts val="0"/>
              </a:spcAft>
              <a:buSzPts val="1710"/>
              <a:buNone/>
            </a:pPr>
            <a:r>
              <a:t/>
            </a:r>
            <a:endParaRPr sz="18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lang="en-US" sz="1200">
                <a:solidFill>
                  <a:srgbClr val="045C75"/>
                </a:solidFill>
                <a:latin typeface="Constantia"/>
                <a:ea typeface="Constantia"/>
                <a:cs typeface="Constantia"/>
                <a:sym typeface="Constantia"/>
              </a:rPr>
              <a:t>Dept. of CSE, University of Engineering &amp; Management Jaipur</a:t>
            </a:r>
            <a:endParaRPr/>
          </a:p>
        </p:txBody>
      </p:sp>
      <p:sp>
        <p:nvSpPr>
          <p:cNvPr id="419" name="Google Shape;419;p22"/>
          <p:cNvSpPr txBox="1"/>
          <p:nvPr/>
        </p:nvSpPr>
        <p:spPr>
          <a:xfrm>
            <a:off x="685800" y="23760"/>
            <a:ext cx="8076960" cy="609120"/>
          </a:xfrm>
          <a:prstGeom prst="rect">
            <a:avLst/>
          </a:prstGeom>
          <a:noFill/>
          <a:ln>
            <a:noFill/>
          </a:ln>
        </p:spPr>
        <p:txBody>
          <a:bodyPr anchorCtr="0" anchor="b" bIns="0" lIns="0" spcFirstLastPara="1" rIns="0" wrap="square" tIns="45700">
            <a:noAutofit/>
          </a:bodyPr>
          <a:lstStyle/>
          <a:p>
            <a:pPr indent="0" lvl="0" marL="0" marR="0" rtl="0" algn="ctr">
              <a:spcBef>
                <a:spcPts val="0"/>
              </a:spcBef>
              <a:spcAft>
                <a:spcPts val="0"/>
              </a:spcAft>
              <a:buNone/>
            </a:pPr>
            <a:r>
              <a:rPr b="1" lang="en-US" sz="4000">
                <a:solidFill>
                  <a:srgbClr val="7030A0"/>
                </a:solidFill>
                <a:latin typeface="Times New Roman"/>
                <a:ea typeface="Times New Roman"/>
                <a:cs typeface="Times New Roman"/>
                <a:sym typeface="Times New Roman"/>
              </a:rPr>
              <a:t>Acknowledgement</a:t>
            </a:r>
            <a:endParaRPr sz="4000">
              <a:solidFill>
                <a:srgbClr val="000000"/>
              </a:solidFill>
              <a:latin typeface="Arial"/>
              <a:ea typeface="Arial"/>
              <a:cs typeface="Arial"/>
              <a:sym typeface="Arial"/>
            </a:endParaRPr>
          </a:p>
        </p:txBody>
      </p:sp>
      <p:pic>
        <p:nvPicPr>
          <p:cNvPr descr="D:\logo.jpg" id="420" name="Google Shape;420;p22"/>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
        <p:nvSpPr>
          <p:cNvPr id="421" name="Google Shape;421;p22"/>
          <p:cNvSpPr txBox="1"/>
          <p:nvPr/>
        </p:nvSpPr>
        <p:spPr>
          <a:xfrm>
            <a:off x="455389" y="1041400"/>
            <a:ext cx="8076960" cy="370934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The endless thanks goes to Lord Almighty for all the blessings he has showered onto me, which has enabled me to write this last note in my project work. During the period of my project, as in the rest of my life, I have been blessed by Almighty with some extraordinary people who have spun a web of support around me. Words can never be enough in expressing how grateful I am to those incredible people in my life who made this thesis possible. I would like an attempt to thank them for making my time during my project in the Institute a period I will treasure. I am deeply indebted to my research supervisor, Professor </a:t>
            </a:r>
            <a:r>
              <a:rPr lang="en-US" sz="1800">
                <a:solidFill>
                  <a:srgbClr val="0C0C0C"/>
                </a:solidFill>
                <a:latin typeface="Times New Roman"/>
                <a:ea typeface="Times New Roman"/>
                <a:cs typeface="Times New Roman"/>
                <a:sym typeface="Times New Roman"/>
              </a:rPr>
              <a:t>Jyoti Khandelwal </a:t>
            </a:r>
            <a:r>
              <a:rPr lang="en-US" sz="1800">
                <a:solidFill>
                  <a:schemeClr val="dk1"/>
                </a:solidFill>
                <a:latin typeface="Times New Roman"/>
                <a:ea typeface="Times New Roman"/>
                <a:cs typeface="Times New Roman"/>
                <a:sym typeface="Times New Roman"/>
              </a:rPr>
              <a:t>me such an interesting thesis topic. Each meeting with him added in valuable aspects to the implementation and broadened my perspective. He has guided me with his invaluable suggestions, lightened up the way in my darkest times and encouraged me a lot in the academic life.</a:t>
            </a:r>
            <a:endParaRPr/>
          </a:p>
          <a:p>
            <a:pPr indent="0" lvl="0" marL="0" marR="0" rtl="0" algn="just">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23"/>
          <p:cNvPicPr preferRelativeResize="0"/>
          <p:nvPr/>
        </p:nvPicPr>
        <p:blipFill rotWithShape="1">
          <a:blip r:embed="rId3">
            <a:alphaModFix/>
          </a:blip>
          <a:srcRect b="0" l="0" r="0" t="0"/>
          <a:stretch/>
        </p:blipFill>
        <p:spPr>
          <a:xfrm>
            <a:off x="0" y="1143000"/>
            <a:ext cx="9143640" cy="5714640"/>
          </a:xfrm>
          <a:prstGeom prst="rect">
            <a:avLst/>
          </a:prstGeom>
          <a:noFill/>
          <a:ln>
            <a:noFill/>
          </a:ln>
        </p:spPr>
      </p:pic>
      <p:sp>
        <p:nvSpPr>
          <p:cNvPr id="427" name="Google Shape;427;p23"/>
          <p:cNvSpPr txBox="1"/>
          <p:nvPr/>
        </p:nvSpPr>
        <p:spPr>
          <a:xfrm>
            <a:off x="2666880" y="6356520"/>
            <a:ext cx="3352320" cy="364680"/>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lang="en-US" sz="1200">
                <a:solidFill>
                  <a:srgbClr val="045C75"/>
                </a:solidFill>
                <a:latin typeface="Constantia"/>
                <a:ea typeface="Constantia"/>
                <a:cs typeface="Constantia"/>
                <a:sym typeface="Constantia"/>
              </a:rPr>
              <a:t>Dept. of CSE, University of Engineering &amp; Management Jaipur</a:t>
            </a:r>
            <a:endParaRPr/>
          </a:p>
        </p:txBody>
      </p:sp>
      <p:pic>
        <p:nvPicPr>
          <p:cNvPr descr="D:\logo.jpg" id="428" name="Google Shape;428;p23"/>
          <p:cNvPicPr preferRelativeResize="0"/>
          <p:nvPr/>
        </p:nvPicPr>
        <p:blipFill rotWithShape="1">
          <a:blip r:embed="rId4">
            <a:alphaModFix/>
          </a:blip>
          <a:srcRect b="3926" l="2734" r="2295" t="4678"/>
          <a:stretch/>
        </p:blipFill>
        <p:spPr>
          <a:xfrm>
            <a:off x="7543800" y="0"/>
            <a:ext cx="1600200" cy="1041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
          <p:cNvSpPr txBox="1"/>
          <p:nvPr/>
        </p:nvSpPr>
        <p:spPr>
          <a:xfrm>
            <a:off x="609480" y="347733"/>
            <a:ext cx="8076960" cy="52803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None/>
            </a:pPr>
            <a:r>
              <a:rPr b="1" i="0" lang="en-US" sz="4000" u="none" cap="none" strike="noStrike">
                <a:solidFill>
                  <a:srgbClr val="7030A0"/>
                </a:solidFill>
                <a:latin typeface="Times New Roman"/>
                <a:ea typeface="Times New Roman"/>
                <a:cs typeface="Times New Roman"/>
                <a:sym typeface="Times New Roman"/>
              </a:rPr>
              <a:t>Introduction                  </a:t>
            </a:r>
            <a:endParaRPr/>
          </a:p>
        </p:txBody>
      </p:sp>
      <p:sp>
        <p:nvSpPr>
          <p:cNvPr id="250" name="Google Shape;250;p3"/>
          <p:cNvSpPr txBox="1"/>
          <p:nvPr/>
        </p:nvSpPr>
        <p:spPr>
          <a:xfrm>
            <a:off x="457200" y="1077653"/>
            <a:ext cx="8229240" cy="2103429"/>
          </a:xfrm>
          <a:prstGeom prst="rect">
            <a:avLst/>
          </a:prstGeom>
          <a:noFill/>
          <a:ln>
            <a:noFill/>
          </a:ln>
        </p:spPr>
        <p:txBody>
          <a:bodyPr anchorCtr="0" anchor="t" bIns="45700" lIns="91425" spcFirstLastPara="1" rIns="91425" wrap="square" tIns="45700">
            <a:noAutofit/>
          </a:bodyPr>
          <a:lstStyle/>
          <a:p>
            <a:pPr indent="-210184" lvl="0" marL="342900" marR="0" rtl="0" algn="just">
              <a:spcBef>
                <a:spcPts val="0"/>
              </a:spcBef>
              <a:spcAft>
                <a:spcPts val="0"/>
              </a:spcAft>
              <a:buClr>
                <a:schemeClr val="dk1"/>
              </a:buClr>
              <a:buSzPts val="209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sp>
        <p:nvSpPr>
          <p:cNvPr id="251" name="Google Shape;251;p3"/>
          <p:cNvSpPr txBox="1"/>
          <p:nvPr/>
        </p:nvSpPr>
        <p:spPr>
          <a:xfrm>
            <a:off x="1275007" y="3181082"/>
            <a:ext cx="7147775" cy="494966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b="0" i="1" sz="2100" u="none" cap="none" strike="noStrike">
              <a:solidFill>
                <a:schemeClr val="dk1"/>
              </a:solidFill>
              <a:latin typeface="Times New Roman"/>
              <a:ea typeface="Times New Roman"/>
              <a:cs typeface="Times New Roman"/>
              <a:sym typeface="Times New Roman"/>
            </a:endParaRPr>
          </a:p>
        </p:txBody>
      </p:sp>
      <p:pic>
        <p:nvPicPr>
          <p:cNvPr descr="D:\logo.jpg" id="252" name="Google Shape;252;p3"/>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
        <p:nvSpPr>
          <p:cNvPr id="253" name="Google Shape;253;p3"/>
          <p:cNvSpPr txBox="1"/>
          <p:nvPr/>
        </p:nvSpPr>
        <p:spPr>
          <a:xfrm>
            <a:off x="555692" y="1345411"/>
            <a:ext cx="8309113" cy="326756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Canteen management system is to provide fast services to their college students, Staffs etc. Usually, People have to go to canteen and order the foods and they have to wait in queue for a long time to get the orders, But with the help of this you just have to follow a very simple process to order your stuffs. And you need not to wait in the long queue. A canteen facility is a supplementary system that is provided by organizations for their employees/students.</a:t>
            </a:r>
            <a:endParaRPr/>
          </a:p>
          <a:p>
            <a:pPr indent="0" lvl="0" marL="0" marR="0" rtl="0" algn="just">
              <a:spcBef>
                <a:spcPts val="1000"/>
              </a:spcBef>
              <a:spcAft>
                <a:spcPts val="0"/>
              </a:spcAft>
              <a:buNone/>
            </a:pPr>
            <a:r>
              <a:rPr b="0" i="0" lang="en-US" sz="1800" u="none" cap="none" strike="noStrike">
                <a:solidFill>
                  <a:schemeClr val="dk1"/>
                </a:solidFill>
                <a:latin typeface="Times New Roman"/>
                <a:ea typeface="Times New Roman"/>
                <a:cs typeface="Times New Roman"/>
                <a:sym typeface="Times New Roman"/>
              </a:rPr>
              <a:t> Organizations with large numbers of employees cannot handle a canteen with manual processes. Our canteen management system provides a friendly User Interface for numerous food outlets, menu design, billing features and lots more. Implementation of such a system makes the operation of the kitchen and the whole of the canteen as effective and quick as possible</a:t>
            </a:r>
            <a:endParaRPr b="0" i="0" sz="1800" u="none" cap="none" strike="noStrike">
              <a:solidFill>
                <a:schemeClr val="dk1"/>
              </a:solidFill>
              <a:latin typeface="Times New Roman"/>
              <a:ea typeface="Times New Roman"/>
              <a:cs typeface="Times New Roman"/>
              <a:sym typeface="Times New Roman"/>
            </a:endParaRPr>
          </a:p>
        </p:txBody>
      </p:sp>
      <p:sp>
        <p:nvSpPr>
          <p:cNvPr id="254" name="Google Shape;254;p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b="0" i="0" lang="en-US" sz="1200" u="none" cap="none" strike="noStrike">
                <a:solidFill>
                  <a:srgbClr val="045C75"/>
                </a:solidFill>
                <a:latin typeface="Constantia"/>
                <a:ea typeface="Constantia"/>
                <a:cs typeface="Constantia"/>
                <a:sym typeface="Constantia"/>
              </a:rPr>
              <a:t>Dept. of CSE, University of Engineering &amp; Management Jaipur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
          <p:cNvSpPr txBox="1"/>
          <p:nvPr>
            <p:ph type="title"/>
          </p:nvPr>
        </p:nvSpPr>
        <p:spPr>
          <a:xfrm>
            <a:off x="560894" y="136525"/>
            <a:ext cx="8229600" cy="829755"/>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r>
              <a:rPr lang="en-US"/>
              <a:t>   </a:t>
            </a:r>
            <a:r>
              <a:rPr b="1" lang="en-US" sz="4000">
                <a:solidFill>
                  <a:srgbClr val="7030A0"/>
                </a:solidFill>
                <a:latin typeface="Times New Roman"/>
                <a:ea typeface="Times New Roman"/>
                <a:cs typeface="Times New Roman"/>
                <a:sym typeface="Times New Roman"/>
              </a:rPr>
              <a:t>Literature Review </a:t>
            </a:r>
            <a:endParaRPr b="1" sz="4000">
              <a:solidFill>
                <a:srgbClr val="7030A0"/>
              </a:solidFill>
              <a:latin typeface="Times New Roman"/>
              <a:ea typeface="Times New Roman"/>
              <a:cs typeface="Times New Roman"/>
              <a:sym typeface="Times New Roman"/>
            </a:endParaRPr>
          </a:p>
        </p:txBody>
      </p:sp>
      <p:sp>
        <p:nvSpPr>
          <p:cNvPr id="260" name="Google Shape;260;p4"/>
          <p:cNvSpPr txBox="1"/>
          <p:nvPr>
            <p:ph idx="1" type="body"/>
          </p:nvPr>
        </p:nvSpPr>
        <p:spPr>
          <a:xfrm>
            <a:off x="0" y="1208790"/>
            <a:ext cx="9074426" cy="5275493"/>
          </a:xfrm>
          <a:prstGeom prst="rect">
            <a:avLst/>
          </a:prstGeom>
          <a:noFill/>
          <a:ln>
            <a:noFill/>
          </a:ln>
        </p:spPr>
        <p:txBody>
          <a:bodyPr anchorCtr="0" anchor="t" bIns="45700" lIns="91425" spcFirstLastPara="1" rIns="91425" wrap="square" tIns="45700">
            <a:noAutofit/>
          </a:bodyPr>
          <a:lstStyle/>
          <a:p>
            <a:pPr indent="0" lvl="0" marL="0" marR="73025" rtl="0" algn="just">
              <a:lnSpc>
                <a:spcPct val="150000"/>
              </a:lnSpc>
              <a:spcBef>
                <a:spcPts val="0"/>
              </a:spcBef>
              <a:spcAft>
                <a:spcPts val="0"/>
              </a:spcAft>
              <a:buSzPts val="1710"/>
              <a:buNone/>
            </a:pPr>
            <a:r>
              <a:rPr lang="en-US" sz="1800">
                <a:solidFill>
                  <a:srgbClr val="333333"/>
                </a:solidFill>
                <a:latin typeface="Times New Roman"/>
                <a:ea typeface="Times New Roman"/>
                <a:cs typeface="Times New Roman"/>
                <a:sym typeface="Times New Roman"/>
              </a:rPr>
              <a:t>Several research studies have explored the potential benefits of canteen management systems. One such   study conducted by Gohil and Gohil (2018) </a:t>
            </a:r>
            <a:r>
              <a:rPr lang="en-US" sz="1800">
                <a:solidFill>
                  <a:srgbClr val="0070C0"/>
                </a:solidFill>
                <a:latin typeface="Times New Roman"/>
                <a:ea typeface="Times New Roman"/>
                <a:cs typeface="Times New Roman"/>
                <a:sym typeface="Times New Roman"/>
              </a:rPr>
              <a:t>[1], </a:t>
            </a:r>
            <a:r>
              <a:rPr lang="en-US" sz="1800">
                <a:solidFill>
                  <a:srgbClr val="333333"/>
                </a:solidFill>
                <a:latin typeface="Times New Roman"/>
                <a:ea typeface="Times New Roman"/>
                <a:cs typeface="Times New Roman"/>
                <a:sym typeface="Times New Roman"/>
              </a:rPr>
              <a:t>evaluated the impact of a computerized canteen management system in a school setting. The study found that the system improved the accuracy and speed of order processing and reduced waiting times for students.</a:t>
            </a:r>
            <a:endParaRPr/>
          </a:p>
          <a:p>
            <a:pPr indent="0" lvl="0" marL="0" marR="73025" rtl="0" algn="just">
              <a:lnSpc>
                <a:spcPct val="150000"/>
              </a:lnSpc>
              <a:spcBef>
                <a:spcPts val="0"/>
              </a:spcBef>
              <a:spcAft>
                <a:spcPts val="0"/>
              </a:spcAft>
              <a:buSzPts val="1710"/>
              <a:buNone/>
            </a:pPr>
            <a:r>
              <a:t/>
            </a:r>
            <a:endParaRPr sz="1800">
              <a:solidFill>
                <a:srgbClr val="333333"/>
              </a:solidFill>
              <a:latin typeface="Times New Roman"/>
              <a:ea typeface="Times New Roman"/>
              <a:cs typeface="Times New Roman"/>
              <a:sym typeface="Times New Roman"/>
            </a:endParaRPr>
          </a:p>
          <a:p>
            <a:pPr indent="0" lvl="0" marL="0" marR="73025" rtl="0" algn="just">
              <a:lnSpc>
                <a:spcPct val="150000"/>
              </a:lnSpc>
              <a:spcBef>
                <a:spcPts val="0"/>
              </a:spcBef>
              <a:spcAft>
                <a:spcPts val="0"/>
              </a:spcAft>
              <a:buSzPts val="1710"/>
              <a:buNone/>
            </a:pPr>
            <a:r>
              <a:rPr lang="en-US" sz="1800">
                <a:solidFill>
                  <a:srgbClr val="333333"/>
                </a:solidFill>
                <a:latin typeface="Times New Roman"/>
                <a:ea typeface="Times New Roman"/>
                <a:cs typeface="Times New Roman"/>
                <a:sym typeface="Times New Roman"/>
              </a:rPr>
              <a:t>Another study by Naveen Kumar and Veena (2018) </a:t>
            </a:r>
            <a:r>
              <a:rPr lang="en-US" sz="1800">
                <a:solidFill>
                  <a:srgbClr val="0070C0"/>
                </a:solidFill>
                <a:latin typeface="Times New Roman"/>
                <a:ea typeface="Times New Roman"/>
                <a:cs typeface="Times New Roman"/>
                <a:sym typeface="Times New Roman"/>
              </a:rPr>
              <a:t>[2], </a:t>
            </a:r>
            <a:r>
              <a:rPr lang="en-US" sz="1800">
                <a:solidFill>
                  <a:srgbClr val="333333"/>
                </a:solidFill>
                <a:latin typeface="Times New Roman"/>
                <a:ea typeface="Times New Roman"/>
                <a:cs typeface="Times New Roman"/>
                <a:sym typeface="Times New Roman"/>
              </a:rPr>
              <a:t>examined the implementation of a canteen management system in an engineering college. The study found that the system improved the efficiency of canteen operations and helped to reduce waste and improve inventory management. </a:t>
            </a:r>
            <a:endParaRPr/>
          </a:p>
          <a:p>
            <a:pPr indent="0" lvl="0" marL="0" marR="73025" rtl="0" algn="just">
              <a:lnSpc>
                <a:spcPct val="150000"/>
              </a:lnSpc>
              <a:spcBef>
                <a:spcPts val="0"/>
              </a:spcBef>
              <a:spcAft>
                <a:spcPts val="0"/>
              </a:spcAft>
              <a:buSzPts val="1330"/>
              <a:buNone/>
            </a:pPr>
            <a:r>
              <a:t/>
            </a:r>
            <a:endParaRPr sz="1400">
              <a:solidFill>
                <a:srgbClr val="333333"/>
              </a:solidFill>
              <a:latin typeface="Times New Roman"/>
              <a:ea typeface="Times New Roman"/>
              <a:cs typeface="Times New Roman"/>
              <a:sym typeface="Times New Roman"/>
            </a:endParaRPr>
          </a:p>
          <a:p>
            <a:pPr indent="0" lvl="0" marL="0" rtl="0" algn="just">
              <a:spcBef>
                <a:spcPts val="360"/>
              </a:spcBef>
              <a:spcAft>
                <a:spcPts val="0"/>
              </a:spcAft>
              <a:buSzPts val="1710"/>
              <a:buNone/>
            </a:pPr>
            <a:r>
              <a:t/>
            </a:r>
            <a:endParaRPr b="0" i="0" sz="1800">
              <a:solidFill>
                <a:srgbClr val="374151"/>
              </a:solidFill>
              <a:latin typeface="Times New Roman"/>
              <a:ea typeface="Times New Roman"/>
              <a:cs typeface="Times New Roman"/>
              <a:sym typeface="Times New Roman"/>
            </a:endParaRPr>
          </a:p>
        </p:txBody>
      </p:sp>
      <p:pic>
        <p:nvPicPr>
          <p:cNvPr descr="D:\logo.jpg" id="261" name="Google Shape;261;p4"/>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
        <p:nvSpPr>
          <p:cNvPr id="262" name="Google Shape;262;p4"/>
          <p:cNvSpPr txBox="1"/>
          <p:nvPr>
            <p:ph idx="11" type="ftr"/>
          </p:nvPr>
        </p:nvSpPr>
        <p:spPr>
          <a:xfrm>
            <a:off x="2667000" y="6484283"/>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b="0" i="0" lang="en-US" sz="1200" u="none" cap="none" strike="noStrike">
                <a:solidFill>
                  <a:srgbClr val="045C75"/>
                </a:solidFill>
                <a:latin typeface="Constantia"/>
                <a:ea typeface="Constantia"/>
                <a:cs typeface="Constantia"/>
                <a:sym typeface="Constantia"/>
              </a:rPr>
              <a:t>Dept. of CSE, University of Engineering &amp; Management Jaipur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
          <p:cNvSpPr txBox="1"/>
          <p:nvPr>
            <p:ph type="title"/>
          </p:nvPr>
        </p:nvSpPr>
        <p:spPr>
          <a:xfrm>
            <a:off x="560894" y="136525"/>
            <a:ext cx="8229600" cy="829755"/>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r>
              <a:rPr b="1" lang="en-US" sz="4000">
                <a:solidFill>
                  <a:srgbClr val="7030A0"/>
                </a:solidFill>
                <a:latin typeface="Times New Roman"/>
                <a:ea typeface="Times New Roman"/>
                <a:cs typeface="Times New Roman"/>
                <a:sym typeface="Times New Roman"/>
              </a:rPr>
              <a:t>Literature Review Cont. </a:t>
            </a:r>
            <a:endParaRPr b="1" sz="4000">
              <a:solidFill>
                <a:srgbClr val="7030A0"/>
              </a:solidFill>
              <a:latin typeface="Times New Roman"/>
              <a:ea typeface="Times New Roman"/>
              <a:cs typeface="Times New Roman"/>
              <a:sym typeface="Times New Roman"/>
            </a:endParaRPr>
          </a:p>
        </p:txBody>
      </p:sp>
      <p:sp>
        <p:nvSpPr>
          <p:cNvPr id="268" name="Google Shape;268;p5"/>
          <p:cNvSpPr txBox="1"/>
          <p:nvPr>
            <p:ph idx="1" type="body"/>
          </p:nvPr>
        </p:nvSpPr>
        <p:spPr>
          <a:xfrm>
            <a:off x="138481" y="991266"/>
            <a:ext cx="9074426" cy="5275493"/>
          </a:xfrm>
          <a:prstGeom prst="rect">
            <a:avLst/>
          </a:prstGeom>
          <a:noFill/>
          <a:ln>
            <a:noFill/>
          </a:ln>
        </p:spPr>
        <p:txBody>
          <a:bodyPr anchorCtr="0" anchor="t" bIns="45700" lIns="91425" spcFirstLastPara="1" rIns="91425" wrap="square" tIns="45700">
            <a:noAutofit/>
          </a:bodyPr>
          <a:lstStyle/>
          <a:p>
            <a:pPr indent="0" lvl="0" marL="0" marR="73025" rtl="0" algn="just">
              <a:lnSpc>
                <a:spcPct val="150000"/>
              </a:lnSpc>
              <a:spcBef>
                <a:spcPts val="0"/>
              </a:spcBef>
              <a:spcAft>
                <a:spcPts val="0"/>
              </a:spcAft>
              <a:buSzPts val="1330"/>
              <a:buNone/>
            </a:pPr>
            <a:r>
              <a:t/>
            </a:r>
            <a:endParaRPr sz="1400">
              <a:solidFill>
                <a:srgbClr val="333333"/>
              </a:solidFill>
              <a:latin typeface="Times New Roman"/>
              <a:ea typeface="Times New Roman"/>
              <a:cs typeface="Times New Roman"/>
              <a:sym typeface="Times New Roman"/>
            </a:endParaRPr>
          </a:p>
          <a:p>
            <a:pPr indent="0" lvl="0" marL="0" rtl="0" algn="just">
              <a:spcBef>
                <a:spcPts val="360"/>
              </a:spcBef>
              <a:spcAft>
                <a:spcPts val="0"/>
              </a:spcAft>
              <a:buSzPts val="1710"/>
              <a:buNone/>
            </a:pPr>
            <a:r>
              <a:t/>
            </a:r>
            <a:endParaRPr b="0" i="0" sz="1800">
              <a:solidFill>
                <a:srgbClr val="374151"/>
              </a:solidFill>
              <a:latin typeface="Times New Roman"/>
              <a:ea typeface="Times New Roman"/>
              <a:cs typeface="Times New Roman"/>
              <a:sym typeface="Times New Roman"/>
            </a:endParaRPr>
          </a:p>
        </p:txBody>
      </p:sp>
      <p:pic>
        <p:nvPicPr>
          <p:cNvPr descr="D:\logo.jpg" id="269" name="Google Shape;269;p5"/>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
        <p:nvSpPr>
          <p:cNvPr id="270" name="Google Shape;270;p5"/>
          <p:cNvSpPr txBox="1"/>
          <p:nvPr>
            <p:ph idx="11" type="ftr"/>
          </p:nvPr>
        </p:nvSpPr>
        <p:spPr>
          <a:xfrm>
            <a:off x="2667000" y="6484283"/>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b="0" i="0" lang="en-US" sz="1200" u="none" cap="none" strike="noStrike">
                <a:solidFill>
                  <a:srgbClr val="045C75"/>
                </a:solidFill>
                <a:latin typeface="Constantia"/>
                <a:ea typeface="Constantia"/>
                <a:cs typeface="Constantia"/>
                <a:sym typeface="Constantia"/>
              </a:rPr>
              <a:t>Dept. of CSE, University of Engineering &amp; Management Jaipur</a:t>
            </a:r>
            <a:endParaRPr/>
          </a:p>
        </p:txBody>
      </p:sp>
      <p:sp>
        <p:nvSpPr>
          <p:cNvPr id="271" name="Google Shape;271;p5"/>
          <p:cNvSpPr txBox="1"/>
          <p:nvPr/>
        </p:nvSpPr>
        <p:spPr>
          <a:xfrm>
            <a:off x="152400" y="1452204"/>
            <a:ext cx="8839200" cy="3782061"/>
          </a:xfrm>
          <a:prstGeom prst="rect">
            <a:avLst/>
          </a:prstGeom>
          <a:noFill/>
          <a:ln>
            <a:noFill/>
          </a:ln>
        </p:spPr>
        <p:txBody>
          <a:bodyPr anchorCtr="0" anchor="t" bIns="45700" lIns="91425" spcFirstLastPara="1" rIns="91425" wrap="square" tIns="45700">
            <a:spAutoFit/>
          </a:bodyPr>
          <a:lstStyle/>
          <a:p>
            <a:pPr indent="0" lvl="0" marL="0" marR="73025" rtl="0" algn="just">
              <a:lnSpc>
                <a:spcPct val="15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A review article by Suresh and Balasubramanian (2019) [</a:t>
            </a:r>
            <a:r>
              <a:rPr b="0" i="0" lang="en-US" sz="1800" u="none" cap="none" strike="noStrike">
                <a:solidFill>
                  <a:srgbClr val="0070C0"/>
                </a:solidFill>
                <a:latin typeface="Times New Roman"/>
                <a:ea typeface="Times New Roman"/>
                <a:cs typeface="Times New Roman"/>
                <a:sym typeface="Times New Roman"/>
              </a:rPr>
              <a:t>3], </a:t>
            </a:r>
            <a:r>
              <a:rPr b="0" i="0" lang="en-US" sz="1800" u="none" cap="none" strike="noStrike">
                <a:solidFill>
                  <a:schemeClr val="dk1"/>
                </a:solidFill>
                <a:latin typeface="Times New Roman"/>
                <a:ea typeface="Times New Roman"/>
                <a:cs typeface="Times New Roman"/>
                <a:sym typeface="Times New Roman"/>
              </a:rPr>
              <a:t>summarized the key features of canteen management systems and their potential benefits. The article highlighted the importance of integrating various functions, such as menu planning, inventory management, and payment processing, into a single system for improved efficiency. </a:t>
            </a:r>
            <a:endParaRPr/>
          </a:p>
          <a:p>
            <a:pPr indent="0" lvl="0" marL="0" marR="73025" rtl="0" algn="just">
              <a:lnSpc>
                <a:spcPct val="150000"/>
              </a:lnSpc>
              <a:spcBef>
                <a:spcPts val="0"/>
              </a:spcBef>
              <a:spcAft>
                <a:spcPts val="0"/>
              </a:spcAft>
              <a:buClr>
                <a:schemeClr val="dk1"/>
              </a:buClr>
              <a:buSzPts val="1800"/>
              <a:buFont typeface="Constantia"/>
              <a:buNone/>
            </a:pPr>
            <a:r>
              <a:t/>
            </a:r>
            <a:endParaRPr b="0" i="0" sz="1800" u="none" cap="none" strike="noStrike">
              <a:solidFill>
                <a:schemeClr val="dk1"/>
              </a:solidFill>
              <a:latin typeface="Times New Roman"/>
              <a:ea typeface="Times New Roman"/>
              <a:cs typeface="Times New Roman"/>
              <a:sym typeface="Times New Roman"/>
            </a:endParaRPr>
          </a:p>
          <a:p>
            <a:pPr indent="0" lvl="0" marL="0" marR="73025" rtl="0" algn="just">
              <a:lnSpc>
                <a:spcPct val="15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Other studies have focused on the technical aspects of canteen management systems. For example, a study by Kaur and Singh (2019) </a:t>
            </a:r>
            <a:r>
              <a:rPr b="0" i="0" lang="en-US" sz="1800" u="none" cap="none" strike="noStrike">
                <a:solidFill>
                  <a:srgbClr val="0070C0"/>
                </a:solidFill>
                <a:latin typeface="Times New Roman"/>
                <a:ea typeface="Times New Roman"/>
                <a:cs typeface="Times New Roman"/>
                <a:sym typeface="Times New Roman"/>
              </a:rPr>
              <a:t>[4],</a:t>
            </a:r>
            <a:r>
              <a:rPr b="0" i="0" lang="en-US" sz="1800" u="none" cap="none" strike="noStrike">
                <a:solidFill>
                  <a:schemeClr val="dk1"/>
                </a:solidFill>
                <a:latin typeface="Times New Roman"/>
                <a:ea typeface="Times New Roman"/>
                <a:cs typeface="Times New Roman"/>
                <a:sym typeface="Times New Roman"/>
              </a:rPr>
              <a:t> proposed a design for a wireless sensor network-based canteen management system. The proposed system utilized sensors to monitor food quality and temperature, as well as to track inventory levels.</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b="0" i="0" lang="en-US" sz="1200" u="none" cap="none" strike="noStrike">
                <a:solidFill>
                  <a:srgbClr val="045C75"/>
                </a:solidFill>
                <a:latin typeface="Constantia"/>
                <a:ea typeface="Constantia"/>
                <a:cs typeface="Constantia"/>
                <a:sym typeface="Constantia"/>
              </a:rPr>
              <a:t>Dept. of CSE, University of Engineering &amp; Management Jaipur</a:t>
            </a:r>
            <a:endParaRPr/>
          </a:p>
        </p:txBody>
      </p:sp>
      <p:sp>
        <p:nvSpPr>
          <p:cNvPr id="277" name="Google Shape;277;p6"/>
          <p:cNvSpPr txBox="1"/>
          <p:nvPr/>
        </p:nvSpPr>
        <p:spPr>
          <a:xfrm>
            <a:off x="735651" y="-33536"/>
            <a:ext cx="8229240" cy="91404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None/>
            </a:pPr>
            <a:r>
              <a:t/>
            </a:r>
            <a:endParaRPr b="1" i="0" sz="4000" u="none" cap="none" strike="noStrike">
              <a:solidFill>
                <a:srgbClr val="7030A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4000" u="none" cap="none" strike="noStrike">
              <a:solidFill>
                <a:srgbClr val="7030A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4000" u="none" cap="none" strike="noStrike">
              <a:solidFill>
                <a:srgbClr val="7030A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4000" u="none" cap="none" strike="noStrike">
              <a:solidFill>
                <a:srgbClr val="7030A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4000" u="none" cap="none" strike="noStrike">
              <a:solidFill>
                <a:srgbClr val="7030A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4000" u="none" cap="none" strike="noStrike">
              <a:solidFill>
                <a:srgbClr val="7030A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4000" u="none" cap="none" strike="noStrike">
              <a:solidFill>
                <a:srgbClr val="7030A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4000" u="none" cap="none" strike="noStrike">
              <a:solidFill>
                <a:srgbClr val="7030A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4000" u="none" cap="none" strike="noStrike">
              <a:solidFill>
                <a:srgbClr val="7030A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4000" u="none" cap="none" strike="noStrike">
              <a:solidFill>
                <a:srgbClr val="7030A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4000" u="none" cap="none" strike="noStrike">
                <a:solidFill>
                  <a:srgbClr val="7030A0"/>
                </a:solidFill>
                <a:latin typeface="Times New Roman"/>
                <a:ea typeface="Times New Roman"/>
                <a:cs typeface="Times New Roman"/>
                <a:sym typeface="Times New Roman"/>
              </a:rPr>
              <a:t>Proposed Model</a:t>
            </a:r>
            <a:endParaRPr b="0" i="0" sz="4000" u="none" cap="none" strike="noStrike">
              <a:solidFill>
                <a:schemeClr val="dk1"/>
              </a:solidFill>
              <a:latin typeface="Constantia"/>
              <a:ea typeface="Constantia"/>
              <a:cs typeface="Constantia"/>
              <a:sym typeface="Constantia"/>
            </a:endParaRPr>
          </a:p>
        </p:txBody>
      </p:sp>
      <p:pic>
        <p:nvPicPr>
          <p:cNvPr descr="D:\logo.jpg" id="278" name="Google Shape;278;p6"/>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
        <p:nvSpPr>
          <p:cNvPr id="279" name="Google Shape;279;p6"/>
          <p:cNvSpPr txBox="1"/>
          <p:nvPr/>
        </p:nvSpPr>
        <p:spPr>
          <a:xfrm>
            <a:off x="3334578" y="4876784"/>
            <a:ext cx="45819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 </a:t>
            </a:r>
            <a:endParaRPr sz="1800">
              <a:solidFill>
                <a:schemeClr val="dk1"/>
              </a:solidFill>
              <a:latin typeface="Constantia"/>
              <a:ea typeface="Constantia"/>
              <a:cs typeface="Constantia"/>
              <a:sym typeface="Constantia"/>
            </a:endParaRPr>
          </a:p>
        </p:txBody>
      </p:sp>
      <p:pic>
        <p:nvPicPr>
          <p:cNvPr id="280" name="Google Shape;280;p6"/>
          <p:cNvPicPr preferRelativeResize="0"/>
          <p:nvPr/>
        </p:nvPicPr>
        <p:blipFill rotWithShape="1">
          <a:blip r:embed="rId4">
            <a:alphaModFix/>
          </a:blip>
          <a:srcRect b="0" l="0" r="0" t="0"/>
          <a:stretch/>
        </p:blipFill>
        <p:spPr>
          <a:xfrm>
            <a:off x="1111624" y="1041400"/>
            <a:ext cx="6920752" cy="48663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lang="en-US" sz="1200">
                <a:solidFill>
                  <a:srgbClr val="045C75"/>
                </a:solidFill>
                <a:latin typeface="Constantia"/>
                <a:ea typeface="Constantia"/>
                <a:cs typeface="Constantia"/>
                <a:sym typeface="Constantia"/>
              </a:rPr>
              <a:t>Dept. of CSE, University of Engineering &amp; Management Jaipur</a:t>
            </a:r>
            <a:endParaRPr/>
          </a:p>
        </p:txBody>
      </p:sp>
      <p:sp>
        <p:nvSpPr>
          <p:cNvPr id="286" name="Google Shape;286;p7"/>
          <p:cNvSpPr txBox="1"/>
          <p:nvPr/>
        </p:nvSpPr>
        <p:spPr>
          <a:xfrm>
            <a:off x="735651" y="-33536"/>
            <a:ext cx="8229240" cy="91404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None/>
            </a:pPr>
            <a:r>
              <a:rPr b="1" lang="en-US" sz="4000">
                <a:solidFill>
                  <a:srgbClr val="7030A0"/>
                </a:solidFill>
                <a:latin typeface="Times New Roman"/>
                <a:ea typeface="Times New Roman"/>
                <a:cs typeface="Times New Roman"/>
                <a:sym typeface="Times New Roman"/>
              </a:rPr>
              <a:t>Data Flow Diagram</a:t>
            </a:r>
            <a:endParaRPr sz="4000">
              <a:solidFill>
                <a:schemeClr val="dk1"/>
              </a:solidFill>
              <a:latin typeface="Constantia"/>
              <a:ea typeface="Constantia"/>
              <a:cs typeface="Constantia"/>
              <a:sym typeface="Constantia"/>
            </a:endParaRPr>
          </a:p>
        </p:txBody>
      </p:sp>
      <p:pic>
        <p:nvPicPr>
          <p:cNvPr descr="D:\logo.jpg" id="287" name="Google Shape;287;p7"/>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
        <p:nvSpPr>
          <p:cNvPr id="288" name="Google Shape;288;p7"/>
          <p:cNvSpPr txBox="1"/>
          <p:nvPr/>
        </p:nvSpPr>
        <p:spPr>
          <a:xfrm>
            <a:off x="3334578" y="4876784"/>
            <a:ext cx="45819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Times New Roman"/>
                <a:ea typeface="Times New Roman"/>
                <a:cs typeface="Times New Roman"/>
                <a:sym typeface="Times New Roman"/>
              </a:rPr>
              <a:t> </a:t>
            </a:r>
            <a:endParaRPr sz="1800">
              <a:solidFill>
                <a:schemeClr val="dk1"/>
              </a:solidFill>
              <a:latin typeface="Constantia"/>
              <a:ea typeface="Constantia"/>
              <a:cs typeface="Constantia"/>
              <a:sym typeface="Constantia"/>
            </a:endParaRPr>
          </a:p>
        </p:txBody>
      </p:sp>
      <p:pic>
        <p:nvPicPr>
          <p:cNvPr id="289" name="Google Shape;289;p7"/>
          <p:cNvPicPr preferRelativeResize="0"/>
          <p:nvPr/>
        </p:nvPicPr>
        <p:blipFill rotWithShape="1">
          <a:blip r:embed="rId4">
            <a:alphaModFix/>
          </a:blip>
          <a:srcRect b="0" l="0" r="0" t="0"/>
          <a:stretch/>
        </p:blipFill>
        <p:spPr>
          <a:xfrm>
            <a:off x="1055076" y="1201272"/>
            <a:ext cx="7300029" cy="44464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8"/>
          <p:cNvSpPr txBox="1"/>
          <p:nvPr>
            <p:ph type="title"/>
          </p:nvPr>
        </p:nvSpPr>
        <p:spPr>
          <a:xfrm>
            <a:off x="711724" y="118595"/>
            <a:ext cx="8229600" cy="1798638"/>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r>
              <a:rPr b="1" lang="en-US" sz="4000">
                <a:solidFill>
                  <a:srgbClr val="7030A0"/>
                </a:solidFill>
                <a:latin typeface="Times New Roman"/>
                <a:ea typeface="Times New Roman"/>
                <a:cs typeface="Times New Roman"/>
                <a:sym typeface="Times New Roman"/>
              </a:rPr>
              <a:t>Requirements</a:t>
            </a:r>
            <a:r>
              <a:rPr lang="en-US" sz="4000">
                <a:solidFill>
                  <a:srgbClr val="7030A0"/>
                </a:solidFill>
                <a:latin typeface="Times New Roman"/>
                <a:ea typeface="Times New Roman"/>
                <a:cs typeface="Times New Roman"/>
                <a:sym typeface="Times New Roman"/>
              </a:rPr>
              <a:t> </a:t>
            </a:r>
            <a:br>
              <a:rPr lang="en-US" sz="4400"/>
            </a:br>
            <a:endParaRPr/>
          </a:p>
        </p:txBody>
      </p:sp>
      <p:sp>
        <p:nvSpPr>
          <p:cNvPr id="295" name="Google Shape;295;p8"/>
          <p:cNvSpPr txBox="1"/>
          <p:nvPr>
            <p:ph idx="11" type="ftr"/>
          </p:nvPr>
        </p:nvSpPr>
        <p:spPr>
          <a:xfrm>
            <a:off x="2638719" y="6080290"/>
            <a:ext cx="3352800" cy="641186"/>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solidFill>
                  <a:srgbClr val="045C75"/>
                </a:solidFill>
                <a:latin typeface="Constantia"/>
                <a:ea typeface="Constantia"/>
                <a:cs typeface="Constantia"/>
                <a:sym typeface="Constantia"/>
              </a:rPr>
              <a:t>Dept. of CSE, University of Engineering &amp; Management Jaipur</a:t>
            </a:r>
            <a:endParaRPr/>
          </a:p>
          <a:p>
            <a:pPr indent="0" lvl="0" marL="0" rtl="0" algn="l">
              <a:spcBef>
                <a:spcPts val="0"/>
              </a:spcBef>
              <a:spcAft>
                <a:spcPts val="0"/>
              </a:spcAft>
              <a:buNone/>
            </a:pPr>
            <a:r>
              <a:t/>
            </a:r>
            <a:endParaRPr/>
          </a:p>
        </p:txBody>
      </p:sp>
      <p:pic>
        <p:nvPicPr>
          <p:cNvPr descr="D:\logo.jpg" id="296" name="Google Shape;296;p8"/>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graphicFrame>
        <p:nvGraphicFramePr>
          <p:cNvPr id="297" name="Google Shape;297;p8"/>
          <p:cNvGraphicFramePr/>
          <p:nvPr/>
        </p:nvGraphicFramePr>
        <p:xfrm>
          <a:off x="600334" y="1390078"/>
          <a:ext cx="3000000" cy="3000000"/>
        </p:xfrm>
        <a:graphic>
          <a:graphicData uri="http://schemas.openxmlformats.org/drawingml/2006/table">
            <a:tbl>
              <a:tblPr bandRow="1" firstRow="1">
                <a:noFill/>
                <a:tableStyleId>{941B03CA-0472-4D58-8393-45E09EE2B99E}</a:tableStyleId>
              </a:tblPr>
              <a:tblGrid>
                <a:gridCol w="3628775"/>
                <a:gridCol w="4114800"/>
              </a:tblGrid>
              <a:tr h="797550">
                <a:tc>
                  <a:txBody>
                    <a:bodyPr/>
                    <a:lstStyle/>
                    <a:p>
                      <a:pPr indent="0" lvl="0" marL="0" marR="0" rtl="0" algn="l">
                        <a:spcBef>
                          <a:spcPts val="0"/>
                        </a:spcBef>
                        <a:spcAft>
                          <a:spcPts val="0"/>
                        </a:spcAft>
                        <a:buNone/>
                      </a:pPr>
                      <a:r>
                        <a:rPr lang="en-US" sz="2800" u="none" cap="none" strike="noStrike">
                          <a:latin typeface="Times New Roman"/>
                          <a:ea typeface="Times New Roman"/>
                          <a:cs typeface="Times New Roman"/>
                          <a:sym typeface="Times New Roman"/>
                        </a:rPr>
                        <a:t>Software Requirements</a:t>
                      </a:r>
                      <a:endParaRPr sz="2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800">
                          <a:latin typeface="Times New Roman"/>
                          <a:ea typeface="Times New Roman"/>
                          <a:cs typeface="Times New Roman"/>
                          <a:sym typeface="Times New Roman"/>
                        </a:rPr>
                        <a:t>Hardware Requirements</a:t>
                      </a:r>
                      <a:endParaRPr sz="2800">
                        <a:latin typeface="Times New Roman"/>
                        <a:ea typeface="Times New Roman"/>
                        <a:cs typeface="Times New Roman"/>
                        <a:sym typeface="Times New Roman"/>
                      </a:endParaRPr>
                    </a:p>
                  </a:txBody>
                  <a:tcPr marT="45725" marB="45725" marR="91450" marL="91450"/>
                </a:tc>
              </a:tr>
              <a:tr h="847050">
                <a:tc>
                  <a:txBody>
                    <a:bodyPr/>
                    <a:lstStyle/>
                    <a:p>
                      <a:pPr indent="0" lvl="0" marL="0" marR="0" rtl="0" algn="l">
                        <a:spcBef>
                          <a:spcPts val="0"/>
                        </a:spcBef>
                        <a:spcAft>
                          <a:spcPts val="0"/>
                        </a:spcAft>
                        <a:buNone/>
                      </a:pPr>
                      <a:r>
                        <a:rPr lang="en-US" sz="1800"/>
                        <a:t>Operating system:</a:t>
                      </a:r>
                      <a:endParaRPr/>
                    </a:p>
                    <a:p>
                      <a:pPr indent="0" lvl="0" marL="0" marR="0" rtl="0" algn="l">
                        <a:spcBef>
                          <a:spcPts val="0"/>
                        </a:spcBef>
                        <a:spcAft>
                          <a:spcPts val="0"/>
                        </a:spcAft>
                        <a:buNone/>
                      </a:pPr>
                      <a:r>
                        <a:rPr lang="en-US" sz="1800"/>
                        <a:t>Windows(</a:t>
                      </a:r>
                      <a:r>
                        <a:rPr lang="en-US" sz="2400"/>
                        <a:t>11</a:t>
                      </a:r>
                      <a:r>
                        <a:rPr lang="en-US" sz="1800"/>
                        <a:t>) or Linux or MAC</a:t>
                      </a:r>
                      <a:endParaRPr sz="1800"/>
                    </a:p>
                  </a:txBody>
                  <a:tcPr marT="45725" marB="45725" marR="91450" marL="91450"/>
                </a:tc>
                <a:tc>
                  <a:txBody>
                    <a:bodyPr/>
                    <a:lstStyle/>
                    <a:p>
                      <a:pPr indent="0" lvl="0" marL="0" marR="0" rtl="0" algn="l">
                        <a:spcBef>
                          <a:spcPts val="0"/>
                        </a:spcBef>
                        <a:spcAft>
                          <a:spcPts val="0"/>
                        </a:spcAft>
                        <a:buNone/>
                      </a:pPr>
                      <a:r>
                        <a:rPr lang="en-US" sz="1800"/>
                        <a:t>Processor: any</a:t>
                      </a:r>
                      <a:endParaRPr sz="1800"/>
                    </a:p>
                  </a:txBody>
                  <a:tcPr marT="45725" marB="45725" marR="91450" marL="91450"/>
                </a:tc>
              </a:tr>
              <a:tr h="535050">
                <a:tc>
                  <a:txBody>
                    <a:bodyPr/>
                    <a:lstStyle/>
                    <a:p>
                      <a:pPr indent="0" lvl="0" marL="0" marR="0" rtl="0" algn="l">
                        <a:spcBef>
                          <a:spcPts val="0"/>
                        </a:spcBef>
                        <a:spcAft>
                          <a:spcPts val="0"/>
                        </a:spcAft>
                        <a:buNone/>
                      </a:pPr>
                      <a:r>
                        <a:rPr lang="en-US" sz="1800"/>
                        <a:t>Programming language:</a:t>
                      </a:r>
                      <a:endParaRPr/>
                    </a:p>
                    <a:p>
                      <a:pPr indent="0" lvl="0" marL="0" marR="0" rtl="0" algn="l">
                        <a:spcBef>
                          <a:spcPts val="0"/>
                        </a:spcBef>
                        <a:spcAft>
                          <a:spcPts val="0"/>
                        </a:spcAft>
                        <a:buNone/>
                      </a:pPr>
                      <a:r>
                        <a:rPr lang="en-US" sz="1800"/>
                        <a:t>php,css</a:t>
                      </a:r>
                      <a:endParaRPr sz="1800"/>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Hard disk:10 GB minimum</a:t>
                      </a:r>
                      <a:endParaRPr sz="1800">
                        <a:latin typeface="Times New Roman"/>
                        <a:ea typeface="Times New Roman"/>
                        <a:cs typeface="Times New Roman"/>
                        <a:sym typeface="Times New Roman"/>
                      </a:endParaRPr>
                    </a:p>
                  </a:txBody>
                  <a:tcPr marT="45725" marB="45725" marR="91450" marL="91450"/>
                </a:tc>
              </a:tr>
              <a:tr h="809375">
                <a:tc>
                  <a:txBody>
                    <a:bodyPr/>
                    <a:lstStyle/>
                    <a:p>
                      <a:pPr indent="0" lvl="0" marL="0" marR="0" rtl="0" algn="l">
                        <a:spcBef>
                          <a:spcPts val="0"/>
                        </a:spcBef>
                        <a:spcAft>
                          <a:spcPts val="0"/>
                        </a:spcAft>
                        <a:buNone/>
                      </a:pPr>
                      <a:r>
                        <a:rPr lang="en-US" sz="1800"/>
                        <a:t>Editor and compiler(IDE):</a:t>
                      </a:r>
                      <a:endParaRPr/>
                    </a:p>
                    <a:p>
                      <a:pPr indent="0" lvl="0" marL="0" marR="0" rtl="0" algn="l">
                        <a:spcBef>
                          <a:spcPts val="0"/>
                        </a:spcBef>
                        <a:spcAft>
                          <a:spcPts val="0"/>
                        </a:spcAft>
                        <a:buNone/>
                      </a:pPr>
                      <a:r>
                        <a:rPr lang="en-US" sz="1800"/>
                        <a:t>Visual studio code(1.76.0) or sublime text(4126) etc.</a:t>
                      </a:r>
                      <a:endParaRPr sz="1800"/>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RAM:256 MB or more</a:t>
                      </a:r>
                      <a:endParaRPr sz="1800">
                        <a:latin typeface="Times New Roman"/>
                        <a:ea typeface="Times New Roman"/>
                        <a:cs typeface="Times New Roman"/>
                        <a:sym typeface="Times New Roman"/>
                      </a:endParaRPr>
                    </a:p>
                  </a:txBody>
                  <a:tcPr marT="45725" marB="45725" marR="91450" marL="91450"/>
                </a:tc>
              </a:tr>
              <a:tr h="429400">
                <a:tc>
                  <a:txBody>
                    <a:bodyPr/>
                    <a:lstStyle/>
                    <a:p>
                      <a:pPr indent="0" lvl="0" marL="0" marR="0" rtl="0" algn="l">
                        <a:spcBef>
                          <a:spcPts val="0"/>
                        </a:spcBef>
                        <a:spcAft>
                          <a:spcPts val="0"/>
                        </a:spcAft>
                        <a:buNone/>
                      </a:pPr>
                      <a:r>
                        <a:rPr lang="en-US" sz="1800"/>
                        <a:t>Database: MySQL</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Any screen</a:t>
                      </a:r>
                      <a:endParaRPr sz="1800">
                        <a:latin typeface="Times New Roman"/>
                        <a:ea typeface="Times New Roman"/>
                        <a:cs typeface="Times New Roman"/>
                        <a:sym typeface="Times New Roman"/>
                      </a:endParaRPr>
                    </a:p>
                  </a:txBody>
                  <a:tcPr marT="45725" marB="45725" marR="91450" marL="91450"/>
                </a:tc>
              </a:tr>
              <a:tr h="429400">
                <a:tc>
                  <a:txBody>
                    <a:bodyPr/>
                    <a:lstStyle/>
                    <a:p>
                      <a:pPr indent="0" lvl="0" marL="0" marR="0" rtl="0" algn="l">
                        <a:spcBef>
                          <a:spcPts val="0"/>
                        </a:spcBef>
                        <a:spcAft>
                          <a:spcPts val="0"/>
                        </a:spcAft>
                        <a:buNone/>
                      </a:pPr>
                      <a:r>
                        <a:rPr lang="en-US" sz="1800"/>
                        <a:t>Web browser:</a:t>
                      </a:r>
                      <a:endParaRPr/>
                    </a:p>
                    <a:p>
                      <a:pPr indent="0" lvl="0" marL="0" marR="0" rtl="0" algn="l">
                        <a:spcBef>
                          <a:spcPts val="0"/>
                        </a:spcBef>
                        <a:spcAft>
                          <a:spcPts val="0"/>
                        </a:spcAft>
                        <a:buNone/>
                      </a:pPr>
                      <a:r>
                        <a:rPr lang="en-US" sz="1800"/>
                        <a:t>Google chrome or Brave or Firefox etc.</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9"/>
          <p:cNvSpPr txBox="1"/>
          <p:nvPr>
            <p:ph type="title"/>
          </p:nvPr>
        </p:nvSpPr>
        <p:spPr>
          <a:xfrm>
            <a:off x="457200" y="0"/>
            <a:ext cx="8229600" cy="184785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r>
              <a:rPr b="1" lang="en-US" sz="5400">
                <a:solidFill>
                  <a:srgbClr val="7030A0"/>
                </a:solidFill>
                <a:latin typeface="Times New Roman"/>
                <a:ea typeface="Times New Roman"/>
                <a:cs typeface="Times New Roman"/>
                <a:sym typeface="Times New Roman"/>
              </a:rPr>
              <a:t>     </a:t>
            </a:r>
            <a:r>
              <a:rPr b="1" lang="en-US" sz="4000">
                <a:solidFill>
                  <a:srgbClr val="7030A0"/>
                </a:solidFill>
                <a:latin typeface="Times New Roman"/>
                <a:ea typeface="Times New Roman"/>
                <a:cs typeface="Times New Roman"/>
                <a:sym typeface="Times New Roman"/>
              </a:rPr>
              <a:t>Result:      </a:t>
            </a:r>
            <a:br>
              <a:rPr lang="en-US" sz="5400"/>
            </a:br>
            <a:endParaRPr/>
          </a:p>
        </p:txBody>
      </p:sp>
      <p:sp>
        <p:nvSpPr>
          <p:cNvPr id="303" name="Google Shape;303;p9"/>
          <p:cNvSpPr txBox="1"/>
          <p:nvPr>
            <p:ph idx="1" type="body"/>
          </p:nvPr>
        </p:nvSpPr>
        <p:spPr>
          <a:xfrm>
            <a:off x="457200" y="1935164"/>
            <a:ext cx="8229600" cy="384346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70"/>
              <a:buNone/>
            </a:pPr>
            <a:r>
              <a:rPr lang="en-US"/>
              <a:t>            </a:t>
            </a:r>
            <a:endParaRPr/>
          </a:p>
          <a:p>
            <a:pPr indent="0" lvl="0" marL="0" rtl="0" algn="l">
              <a:spcBef>
                <a:spcPts val="520"/>
              </a:spcBef>
              <a:spcAft>
                <a:spcPts val="0"/>
              </a:spcAft>
              <a:buSzPts val="2470"/>
              <a:buNone/>
            </a:pPr>
            <a:r>
              <a:rPr lang="en-US"/>
              <a:t>          </a:t>
            </a:r>
            <a:endParaRPr/>
          </a:p>
        </p:txBody>
      </p:sp>
      <p:sp>
        <p:nvSpPr>
          <p:cNvPr id="304" name="Google Shape;304;p9"/>
          <p:cNvSpPr txBox="1"/>
          <p:nvPr>
            <p:ph idx="11" type="ftr"/>
          </p:nvPr>
        </p:nvSpPr>
        <p:spPr>
          <a:xfrm>
            <a:off x="3393648" y="6165130"/>
            <a:ext cx="2626151" cy="556345"/>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None/>
            </a:pPr>
            <a:r>
              <a:rPr lang="en-US">
                <a:solidFill>
                  <a:srgbClr val="045C75"/>
                </a:solidFill>
                <a:latin typeface="Constantia"/>
                <a:ea typeface="Constantia"/>
                <a:cs typeface="Constantia"/>
                <a:sym typeface="Constantia"/>
              </a:rPr>
              <a:t>Dept. of CSE, University of Engineering &amp; Management Jaipur</a:t>
            </a:r>
            <a:endParaRPr/>
          </a:p>
          <a:p>
            <a:pPr indent="0" lvl="0" marL="0" rtl="0" algn="l">
              <a:spcBef>
                <a:spcPts val="0"/>
              </a:spcBef>
              <a:spcAft>
                <a:spcPts val="0"/>
              </a:spcAft>
              <a:buNone/>
            </a:pPr>
            <a:r>
              <a:t/>
            </a:r>
            <a:endParaRPr/>
          </a:p>
        </p:txBody>
      </p:sp>
      <p:pic>
        <p:nvPicPr>
          <p:cNvPr descr="D:\logo.jpg" id="305" name="Google Shape;305;p9"/>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
        <p:nvSpPr>
          <p:cNvPr id="306" name="Google Shape;306;p9"/>
          <p:cNvSpPr txBox="1"/>
          <p:nvPr/>
        </p:nvSpPr>
        <p:spPr>
          <a:xfrm>
            <a:off x="1976718" y="5447268"/>
            <a:ext cx="411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Fig.1.</a:t>
            </a:r>
            <a:r>
              <a:rPr lang="en-US" sz="1800">
                <a:solidFill>
                  <a:schemeClr val="dk1"/>
                </a:solidFill>
                <a:latin typeface="Times New Roman"/>
                <a:ea typeface="Times New Roman"/>
                <a:cs typeface="Times New Roman"/>
                <a:sym typeface="Times New Roman"/>
              </a:rPr>
              <a:t>  </a:t>
            </a:r>
            <a:r>
              <a:rPr lang="en-US" sz="1600">
                <a:solidFill>
                  <a:srgbClr val="000000"/>
                </a:solidFill>
                <a:latin typeface="Times New Roman"/>
                <a:ea typeface="Times New Roman"/>
                <a:cs typeface="Times New Roman"/>
                <a:sym typeface="Times New Roman"/>
              </a:rPr>
              <a:t>Home Interface</a:t>
            </a:r>
            <a:endParaRPr sz="1600">
              <a:solidFill>
                <a:schemeClr val="dk1"/>
              </a:solidFill>
              <a:latin typeface="Constantia"/>
              <a:ea typeface="Constantia"/>
              <a:cs typeface="Constantia"/>
              <a:sym typeface="Constantia"/>
            </a:endParaRPr>
          </a:p>
        </p:txBody>
      </p:sp>
      <p:pic>
        <p:nvPicPr>
          <p:cNvPr id="307" name="Google Shape;307;p9"/>
          <p:cNvPicPr preferRelativeResize="0"/>
          <p:nvPr/>
        </p:nvPicPr>
        <p:blipFill rotWithShape="1">
          <a:blip r:embed="rId4">
            <a:alphaModFix/>
          </a:blip>
          <a:srcRect b="0" l="0" r="0" t="0"/>
          <a:stretch/>
        </p:blipFill>
        <p:spPr>
          <a:xfrm>
            <a:off x="1192306" y="1511927"/>
            <a:ext cx="6544235" cy="38341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xmlns:r="http://schemas.openxmlformats.org/officeDocument/2006/relationship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xmlns:r="http://schemas.openxmlformats.org/officeDocument/2006/relationship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xmlns:r="http://schemas.openxmlformats.org/officeDocument/2006/relationship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SWAPAN KUMAR SHEE</dc:creator>
</cp:coreProperties>
</file>