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1" r:id="rId4"/>
    <p:sldId id="263" r:id="rId5"/>
    <p:sldId id="264" r:id="rId6"/>
    <p:sldId id="262" r:id="rId7"/>
    <p:sldId id="265" r:id="rId8"/>
    <p:sldId id="266" r:id="rId9"/>
    <p:sldId id="269" r:id="rId10"/>
    <p:sldId id="267" r:id="rId11"/>
    <p:sldId id="268" r:id="rId12"/>
    <p:sldId id="260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9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F036069-7B07-4911-A7C5-17D767466A0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35590FD-3F6C-40F2-AA82-97D34DDEAB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36069-7B07-4911-A7C5-17D767466A0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590FD-3F6C-40F2-AA82-97D34DDEA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36069-7B07-4911-A7C5-17D767466A0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590FD-3F6C-40F2-AA82-97D34DDEA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36069-7B07-4911-A7C5-17D767466A0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590FD-3F6C-40F2-AA82-97D34DDEA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F036069-7B07-4911-A7C5-17D767466A0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35590FD-3F6C-40F2-AA82-97D34DDEAB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36069-7B07-4911-A7C5-17D767466A0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35590FD-3F6C-40F2-AA82-97D34DDEAB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36069-7B07-4911-A7C5-17D767466A0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35590FD-3F6C-40F2-AA82-97D34DDEA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36069-7B07-4911-A7C5-17D767466A0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590FD-3F6C-40F2-AA82-97D34DDEAB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36069-7B07-4911-A7C5-17D767466A0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590FD-3F6C-40F2-AA82-97D34DDEA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F036069-7B07-4911-A7C5-17D767466A0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35590FD-3F6C-40F2-AA82-97D34DDEAB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F036069-7B07-4911-A7C5-17D767466A0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35590FD-3F6C-40F2-AA82-97D34DDEAB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F036069-7B07-4911-A7C5-17D767466A0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35590FD-3F6C-40F2-AA82-97D34DDEAB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DIRECTIVES </a:t>
            </a:r>
            <a:r>
              <a:rPr lang="en-US" dirty="0"/>
              <a:t>H</a:t>
            </a:r>
            <a:r>
              <a:rPr lang="en-US" dirty="0" smtClean="0"/>
              <a:t>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Dr.Ilangovan</a:t>
            </a:r>
            <a:r>
              <a:rPr lang="en-US" dirty="0" smtClean="0"/>
              <a:t> MD</a:t>
            </a:r>
          </a:p>
          <a:p>
            <a:r>
              <a:rPr lang="en-US" dirty="0" err="1" smtClean="0"/>
              <a:t>Sr</a:t>
            </a:r>
            <a:r>
              <a:rPr lang="en-US" dirty="0" smtClean="0"/>
              <a:t> Consultant</a:t>
            </a:r>
          </a:p>
          <a:p>
            <a:r>
              <a:rPr lang="en-US" dirty="0" smtClean="0"/>
              <a:t>American Board Internal Medicine and Palliative care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/>
          <a:lstStyle/>
          <a:p>
            <a:r>
              <a:rPr lang="en-US" dirty="0" smtClean="0"/>
              <a:t>How is it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be initiated by any health care personal who is concerned about a patients care.</a:t>
            </a:r>
          </a:p>
          <a:p>
            <a:r>
              <a:rPr lang="en-US" dirty="0" smtClean="0"/>
              <a:t>Ideally a Doctor initiates the process of contacting DIRECTIVES HEALTH</a:t>
            </a:r>
          </a:p>
          <a:p>
            <a:r>
              <a:rPr lang="en-US" dirty="0" smtClean="0"/>
              <a:t>Call placed through website and Patients contacted through secure call.</a:t>
            </a:r>
          </a:p>
          <a:p>
            <a:r>
              <a:rPr lang="en-US" dirty="0" smtClean="0"/>
              <a:t>Discuss patients future and their wishes . Assist them in completing the living will.</a:t>
            </a:r>
          </a:p>
          <a:p>
            <a:r>
              <a:rPr lang="en-US" dirty="0" smtClean="0"/>
              <a:t>Document it in a secure form.</a:t>
            </a:r>
          </a:p>
          <a:p>
            <a:r>
              <a:rPr lang="en-US" dirty="0" smtClean="0"/>
              <a:t>Secure digital signature on the form from patient and witnesses.</a:t>
            </a:r>
          </a:p>
          <a:p>
            <a:r>
              <a:rPr lang="en-US" dirty="0" smtClean="0"/>
              <a:t>Get a appropriate authority signature digitally </a:t>
            </a:r>
          </a:p>
          <a:p>
            <a:pPr>
              <a:buNone/>
            </a:pPr>
            <a:r>
              <a:rPr lang="en-US" dirty="0" smtClean="0"/>
              <a:t>( Judicial Magistrate)</a:t>
            </a:r>
          </a:p>
          <a:p>
            <a:r>
              <a:rPr lang="en-US" dirty="0" smtClean="0"/>
              <a:t>Store it securely and confidentially.</a:t>
            </a:r>
          </a:p>
          <a:p>
            <a:r>
              <a:rPr lang="en-US" dirty="0" smtClean="0"/>
              <a:t>Patient has access to it anytime and can be shared and accessed with their consent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should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Patient have the right to determine their own future ( accept or decline therapy)</a:t>
            </a:r>
          </a:p>
          <a:p>
            <a:r>
              <a:rPr lang="en-US" dirty="0" smtClean="0"/>
              <a:t>Patients has a choice of who makes decisions and where to get treated.</a:t>
            </a:r>
          </a:p>
          <a:p>
            <a:r>
              <a:rPr lang="en-US" dirty="0" smtClean="0"/>
              <a:t>Doctors will have the training to tell and Patents has a reason to hear.</a:t>
            </a:r>
          </a:p>
          <a:p>
            <a:r>
              <a:rPr lang="en-US" dirty="0" smtClean="0"/>
              <a:t>Better dignified comfort care for the patients with DIRECTIVES HEALTH.</a:t>
            </a:r>
          </a:p>
          <a:p>
            <a:r>
              <a:rPr lang="en-US" dirty="0" smtClean="0"/>
              <a:t>START YOUR DECISION MAKING TODAY</a:t>
            </a:r>
          </a:p>
          <a:p>
            <a:r>
              <a:rPr lang="en-US" dirty="0" smtClean="0"/>
              <a:t>SHOW IT TO EVERYONE WHO CARES FOR YOU.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Directive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not only a document but a process to make the directives effective.</a:t>
            </a:r>
          </a:p>
          <a:p>
            <a:r>
              <a:rPr lang="en-US" dirty="0" smtClean="0"/>
              <a:t>In an emergency you can access your </a:t>
            </a:r>
            <a:r>
              <a:rPr lang="en-US" dirty="0" err="1" smtClean="0"/>
              <a:t>digilock</a:t>
            </a:r>
            <a:r>
              <a:rPr lang="en-US" dirty="0" smtClean="0"/>
              <a:t> or document storage which can be shared with the health care provider.</a:t>
            </a:r>
          </a:p>
          <a:p>
            <a:r>
              <a:rPr lang="en-US" dirty="0" smtClean="0"/>
              <a:t>It can be confidentially shared any time you have a health encounter such that the providers are aware of your wishes.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Healthfin</a:t>
            </a:r>
            <a:r>
              <a:rPr lang="en-US" dirty="0" smtClean="0"/>
              <a:t> and 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7150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b="1" dirty="0"/>
              <a:t>The </a:t>
            </a:r>
            <a:r>
              <a:rPr lang="en-US" b="1" dirty="0" smtClean="0"/>
              <a:t>Issues</a:t>
            </a:r>
            <a:endParaRPr lang="en-US" dirty="0"/>
          </a:p>
          <a:p>
            <a:pPr lvl="0"/>
            <a:r>
              <a:rPr lang="en-US" dirty="0"/>
              <a:t>Individual’s carry data of their healthcare directives with no framework in place for them to aggregate and share with their benefactors leading to individuals getting unintended care.</a:t>
            </a:r>
          </a:p>
          <a:p>
            <a:pPr lvl="0"/>
            <a:r>
              <a:rPr lang="en-US" dirty="0"/>
              <a:t>This causes suffering and financial burden on the individual and their family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aggregated data can provide an individual’s wishes and is essential to provide better care for the individual.</a:t>
            </a:r>
          </a:p>
          <a:p>
            <a:pPr lvl="0"/>
            <a:r>
              <a:rPr lang="en-US" dirty="0" smtClean="0"/>
              <a:t>An </a:t>
            </a:r>
            <a:r>
              <a:rPr lang="en-US" dirty="0"/>
              <a:t>individual or family has to share data themselves either physically or electronically. This is slow and information goes missing compromising appropriate care. </a:t>
            </a:r>
          </a:p>
          <a:p>
            <a:pPr lvl="0"/>
            <a:r>
              <a:rPr lang="en-US" dirty="0"/>
              <a:t>No mechanism exists for a benefactor entity to access a user’s data digitally or physically, even after the user’s explicit consent.  </a:t>
            </a:r>
          </a:p>
          <a:p>
            <a:pPr lvl="0"/>
            <a:r>
              <a:rPr lang="en-US" dirty="0"/>
              <a:t>Also, there is no framework available that can let an entity access users’ data even with users’ permissions.</a:t>
            </a:r>
          </a:p>
          <a:p>
            <a:pPr lvl="0"/>
            <a:r>
              <a:rPr lang="en-US" dirty="0"/>
              <a:t> As a result appropriate care is compromised causing unnecessary suffering and financial burden. </a:t>
            </a:r>
          </a:p>
          <a:p>
            <a:pPr lvl="0"/>
            <a:r>
              <a:rPr lang="en-US" dirty="0"/>
              <a:t>Healthcare entities have a problem of getting reimbursed for their services once care is provided especially when care doesn’t explicitly show improvement or death occurs.</a:t>
            </a:r>
          </a:p>
          <a:p>
            <a:pPr lvl="0"/>
            <a:r>
              <a:rPr lang="en-US" dirty="0"/>
              <a:t>Insecurity exists with healthcare providers providing care for seniors and at individuals home regarding reimbursement.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/>
          <a:lstStyle/>
          <a:p>
            <a:pPr lvl="0"/>
            <a:r>
              <a:rPr lang="en-US" b="1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7150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account aggregator are to provide services based on the explicit consent of individuals. This primarily includes transfer, but not storing, of a client’s data providing privacy and confidentiality.</a:t>
            </a:r>
          </a:p>
          <a:p>
            <a:pPr lvl="0"/>
            <a:r>
              <a:rPr lang="en-US" dirty="0"/>
              <a:t>Provides a digital platform </a:t>
            </a:r>
            <a:r>
              <a:rPr lang="en-US" dirty="0" smtClean="0"/>
              <a:t>like </a:t>
            </a:r>
            <a:r>
              <a:rPr lang="en-US" dirty="0" err="1" smtClean="0"/>
              <a:t>Digilocker</a:t>
            </a:r>
            <a:r>
              <a:rPr lang="en-US" dirty="0" smtClean="0"/>
              <a:t> for </a:t>
            </a:r>
            <a:r>
              <a:rPr lang="en-US" dirty="0"/>
              <a:t>easy sharing and consumption of data from various entities with explicit user consent. </a:t>
            </a:r>
          </a:p>
          <a:p>
            <a:pPr lvl="0"/>
            <a:r>
              <a:rPr lang="en-US" dirty="0"/>
              <a:t>No health information of the user is retrieved, shared or transferred by the Account Aggregator without the explicit consent of the user. </a:t>
            </a:r>
          </a:p>
          <a:p>
            <a:pPr lvl="0"/>
            <a:r>
              <a:rPr lang="en-US" dirty="0"/>
              <a:t>An AA merely acts as a conduit between the Health information user and the individual.</a:t>
            </a:r>
          </a:p>
          <a:p>
            <a:pPr lvl="0"/>
            <a:r>
              <a:rPr lang="en-US" dirty="0"/>
              <a:t>The AA framework facilitates consented sharing of information in real-time and eliminates the above issues while ensuring data privacy.  </a:t>
            </a:r>
          </a:p>
          <a:p>
            <a:pPr lvl="0"/>
            <a:r>
              <a:rPr lang="en-US" dirty="0"/>
              <a:t>In future </a:t>
            </a:r>
            <a:r>
              <a:rPr lang="en-US" dirty="0" err="1"/>
              <a:t>Healthfin</a:t>
            </a:r>
            <a:r>
              <a:rPr lang="en-US" dirty="0"/>
              <a:t> can work on real time payment processes for </a:t>
            </a:r>
            <a:r>
              <a:rPr lang="en-US" dirty="0" smtClean="0"/>
              <a:t>Tele-health </a:t>
            </a:r>
            <a:r>
              <a:rPr lang="en-US" dirty="0"/>
              <a:t>consultations, Home care services ( Nursing, Equipment, Rentals etc) directly with AA or through escrow entities so payment issues can be resolved.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458200" cy="182880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 tooltip="Supreme Court of India"/>
              </a:rPr>
              <a:t>Supreme Court of India</a:t>
            </a:r>
            <a:r>
              <a:rPr lang="en-US" sz="2400" dirty="0"/>
              <a:t> on March 9, 2018 permitted living wills and passive euthanasia. The country's apex court held that the right to a dignified life extends up to the point of having a </a:t>
            </a:r>
            <a:r>
              <a:rPr lang="en-US" sz="2400" dirty="0" smtClean="0"/>
              <a:t>DIGNIFIED DEATH</a:t>
            </a:r>
            <a:endParaRPr lang="en-US" sz="2400" dirty="0"/>
          </a:p>
        </p:txBody>
      </p:sp>
      <p:pic>
        <p:nvPicPr>
          <p:cNvPr id="4" name="Content Placeholder 3" descr="Taking stock of SC verdict on living will, passive euthanasia ...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0"/>
            <a:ext cx="72512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Coronavirus</a:t>
            </a:r>
            <a:r>
              <a:rPr lang="en-US" dirty="0" smtClean="0"/>
              <a:t> had made many critically ill  and brought death unexpectedly and brought spotlight on LIVING WILLS.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Covid</a:t>
            </a:r>
            <a:r>
              <a:rPr lang="en-US" dirty="0" smtClean="0"/>
              <a:t> 19 </a:t>
            </a:r>
            <a:r>
              <a:rPr lang="en-US" dirty="0"/>
              <a:t>outbreak has put death at the forefront. This has helped start a more nuanced and serious conversation about living </a:t>
            </a:r>
            <a:r>
              <a:rPr lang="en-US" dirty="0" smtClean="0"/>
              <a:t>wills.</a:t>
            </a:r>
          </a:p>
          <a:p>
            <a:r>
              <a:rPr lang="en-US" dirty="0"/>
              <a:t>“Doctors are taught to save lives but we also need to let go if the critically ill patient has demanded it in their living </a:t>
            </a:r>
            <a:r>
              <a:rPr lang="en-US" dirty="0" smtClean="0"/>
              <a:t>will or wishes so. </a:t>
            </a:r>
            <a:r>
              <a:rPr lang="en-US" dirty="0"/>
              <a:t>We are talking of an attitude shift here,"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Covid19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90% wanted to die at home in their own bed.</a:t>
            </a:r>
          </a:p>
          <a:p>
            <a:r>
              <a:rPr lang="en-US" dirty="0" smtClean="0"/>
              <a:t>In reality 70 – 80% died at a hospital.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To prevent this happening we need DIRECTIVES HEALTH</a:t>
            </a:r>
          </a:p>
          <a:p>
            <a:r>
              <a:rPr lang="en-US" dirty="0" smtClean="0"/>
              <a:t>Only 10% after age of 50 die suddenly</a:t>
            </a:r>
          </a:p>
          <a:p>
            <a:r>
              <a:rPr lang="en-US" dirty="0" smtClean="0"/>
              <a:t>85 – 90% death predictable weeks are months before it occurs ( Cancer, Liver/Cardiac/lung failure, Dementia etc..)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Covid</a:t>
            </a:r>
            <a:r>
              <a:rPr lang="en-US" dirty="0" smtClean="0"/>
              <a:t>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Tragic </a:t>
            </a:r>
            <a:r>
              <a:rPr lang="en-US" dirty="0"/>
              <a:t>health outcomes </a:t>
            </a:r>
            <a:r>
              <a:rPr lang="en-US" dirty="0" smtClean="0"/>
              <a:t>may occur from </a:t>
            </a:r>
            <a:r>
              <a:rPr lang="en-US" dirty="0"/>
              <a:t>infection </a:t>
            </a:r>
            <a:r>
              <a:rPr lang="en-US" dirty="0" smtClean="0"/>
              <a:t>of </a:t>
            </a:r>
            <a:r>
              <a:rPr lang="en-US" dirty="0" err="1" smtClean="0"/>
              <a:t>Covid</a:t>
            </a:r>
            <a:r>
              <a:rPr lang="en-US" dirty="0" smtClean="0"/>
              <a:t> 19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Like life-threatening </a:t>
            </a:r>
            <a:r>
              <a:rPr lang="en-US" dirty="0"/>
              <a:t>respiratory conditions, extended hospitalization, and the chaos of trying to get medical care from a strained health care </a:t>
            </a:r>
            <a:r>
              <a:rPr lang="en-US" dirty="0" smtClean="0"/>
              <a:t>system.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Given the dangers of this </a:t>
            </a:r>
            <a:r>
              <a:rPr lang="en-US" dirty="0" err="1"/>
              <a:t>coronavirus</a:t>
            </a:r>
            <a:r>
              <a:rPr lang="en-US" dirty="0"/>
              <a:t> pandemic, it’s wise to make sure you have up-to-date health care directives—that is, a living </a:t>
            </a:r>
            <a:r>
              <a:rPr lang="en-US" dirty="0" smtClean="0"/>
              <a:t>will ( Directives Health).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For some </a:t>
            </a:r>
            <a:r>
              <a:rPr lang="en-US" dirty="0" smtClean="0"/>
              <a:t>Elderly, </a:t>
            </a:r>
            <a:r>
              <a:rPr lang="en-US" dirty="0"/>
              <a:t>this is their greatest fear: being hooked to a machine, helpless, with the end of life looming. For others, there is hope that the machine might pull them back from the brink, giving them another shot at </a:t>
            </a:r>
            <a:r>
              <a:rPr lang="en-US" dirty="0" smtClean="0"/>
              <a:t>life. So You can decide (when you can) what you want when you are critically ill.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Directives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like planning a trip you are going to take.</a:t>
            </a:r>
          </a:p>
          <a:p>
            <a:r>
              <a:rPr lang="en-US" dirty="0" smtClean="0"/>
              <a:t>You would like to plan how you are going to travel where you are going to stay.</a:t>
            </a:r>
          </a:p>
          <a:p>
            <a:r>
              <a:rPr lang="en-US" dirty="0" smtClean="0"/>
              <a:t>Now think about having  a non curable disease and what kind of journey you want to take in life</a:t>
            </a:r>
          </a:p>
          <a:p>
            <a:r>
              <a:rPr lang="en-US" dirty="0" smtClean="0"/>
              <a:t>You can express what kind of quality of life you want 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r>
              <a:rPr lang="en-US" dirty="0" smtClean="0"/>
              <a:t>Quality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648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kind of treatment you want ( natural or Placed on machines, Resuscitation measures 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Who you want to make decisions or carry out your wishes for you (Family, Friend, Proxy.. 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Where you want to be treated ( Hospital or Home, Facility etc…)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These are binding refusals and can be revoked if needed under certain circumstances.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r>
              <a:rPr lang="en-US" dirty="0" smtClean="0"/>
              <a:t>Directives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077200" cy="5059363"/>
          </a:xfrm>
        </p:spPr>
        <p:txBody>
          <a:bodyPr>
            <a:normAutofit/>
          </a:bodyPr>
          <a:lstStyle/>
          <a:p>
            <a:r>
              <a:rPr lang="en-GB" dirty="0" smtClean="0"/>
              <a:t>Essentially it is for </a:t>
            </a:r>
            <a:r>
              <a:rPr lang="en-GB" dirty="0"/>
              <a:t>people to plan their future healthcare, especially at a time when they may no longer be able to make decisions or </a:t>
            </a:r>
            <a:r>
              <a:rPr lang="en-GB" dirty="0" smtClean="0"/>
              <a:t>communicate </a:t>
            </a:r>
            <a:r>
              <a:rPr lang="en-GB" dirty="0"/>
              <a:t>these </a:t>
            </a:r>
            <a:r>
              <a:rPr lang="en-GB" dirty="0" smtClean="0"/>
              <a:t>decisions. </a:t>
            </a:r>
          </a:p>
          <a:p>
            <a:r>
              <a:rPr lang="en-GB" dirty="0"/>
              <a:t>It will help all concerned to understand </a:t>
            </a:r>
            <a:r>
              <a:rPr lang="en-GB" dirty="0" smtClean="0"/>
              <a:t>to </a:t>
            </a:r>
            <a:r>
              <a:rPr lang="en-GB" dirty="0"/>
              <a:t>know the views, wishes and preferences of </a:t>
            </a:r>
            <a:r>
              <a:rPr lang="en-GB" dirty="0" smtClean="0"/>
              <a:t>the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  person at </a:t>
            </a:r>
            <a:r>
              <a:rPr lang="en-GB" dirty="0"/>
              <a:t>end of </a:t>
            </a:r>
            <a:r>
              <a:rPr lang="en-GB" dirty="0" smtClean="0"/>
              <a:t>life.</a:t>
            </a:r>
          </a:p>
          <a:p>
            <a:endParaRPr lang="en-US" dirty="0"/>
          </a:p>
        </p:txBody>
      </p:sp>
      <p:pic>
        <p:nvPicPr>
          <p:cNvPr id="4" name="Picture 3" descr="https://khn.org/wp-content/uploads/sites/2/2020/05/seniorswillcovid19-01.jpg?w=102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48200"/>
            <a:ext cx="2819400" cy="190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rocess in Directives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SUMMARY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Patients provide their personal </a:t>
            </a:r>
            <a:r>
              <a:rPr lang="en-GB" dirty="0"/>
              <a:t>details </a:t>
            </a:r>
            <a:endParaRPr lang="en-GB" dirty="0" smtClean="0"/>
          </a:p>
          <a:p>
            <a:r>
              <a:rPr lang="en-GB" dirty="0" smtClean="0"/>
              <a:t>Nominate decision maker for them</a:t>
            </a:r>
          </a:p>
          <a:p>
            <a:r>
              <a:rPr lang="en-GB" dirty="0" smtClean="0"/>
              <a:t>Share </a:t>
            </a:r>
            <a:r>
              <a:rPr lang="en-GB" dirty="0"/>
              <a:t>information about </a:t>
            </a:r>
            <a:r>
              <a:rPr lang="en-GB" dirty="0" smtClean="0"/>
              <a:t>their living will</a:t>
            </a:r>
            <a:endParaRPr lang="en-US" dirty="0" smtClean="0"/>
          </a:p>
          <a:p>
            <a:r>
              <a:rPr lang="en-GB" dirty="0" smtClean="0"/>
              <a:t>Get Declaration</a:t>
            </a:r>
            <a:r>
              <a:rPr lang="en-GB" dirty="0"/>
              <a:t>, </a:t>
            </a:r>
            <a:r>
              <a:rPr lang="en-GB" dirty="0" smtClean="0"/>
              <a:t>Witness </a:t>
            </a:r>
            <a:r>
              <a:rPr lang="en-GB" dirty="0"/>
              <a:t>and Attestation </a:t>
            </a:r>
            <a:r>
              <a:rPr lang="en-GB" dirty="0" smtClean="0"/>
              <a:t>of the living will.</a:t>
            </a:r>
          </a:p>
          <a:p>
            <a:r>
              <a:rPr lang="en-GB" dirty="0"/>
              <a:t>Assistance with completing the Living Will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358</TotalTime>
  <Words>810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Foundry</vt:lpstr>
      <vt:lpstr>DIRECTIVES HEALTH</vt:lpstr>
      <vt:lpstr>Supreme Court of India on March 9, 2018 permitted living wills and passive euthanasia. The country's apex court held that the right to a dignified life extends up to the point of having a DIGNIFIED DEATH</vt:lpstr>
      <vt:lpstr>Why is it important Now</vt:lpstr>
      <vt:lpstr>Before Covid19</vt:lpstr>
      <vt:lpstr>After Covid 19</vt:lpstr>
      <vt:lpstr>What is Directives Health</vt:lpstr>
      <vt:lpstr>Quality of life</vt:lpstr>
      <vt:lpstr>Directives Health</vt:lpstr>
      <vt:lpstr>Process in Directives Health</vt:lpstr>
      <vt:lpstr>How is it done</vt:lpstr>
      <vt:lpstr>Why it should be done</vt:lpstr>
      <vt:lpstr>Why Directive Health</vt:lpstr>
      <vt:lpstr>Healthfin and AA</vt:lpstr>
      <vt:lpstr>The Solution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HEALTH</dc:title>
  <dc:creator>ilangovan</dc:creator>
  <cp:lastModifiedBy>ilangovan</cp:lastModifiedBy>
  <cp:revision>6</cp:revision>
  <dcterms:created xsi:type="dcterms:W3CDTF">2020-07-31T03:12:21Z</dcterms:created>
  <dcterms:modified xsi:type="dcterms:W3CDTF">2020-07-31T09:10:36Z</dcterms:modified>
</cp:coreProperties>
</file>