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0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100" b="0">
                <a:solidFill>
                  <a:srgbClr val="0072C6"/>
                </a:solidFill>
                <a:latin typeface="Tahoma"/>
              </a:rPr>
              <a:t>AI Generated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800">
                <a:solidFill>
                  <a:srgbClr val="333333"/>
                </a:solidFill>
                <a:latin typeface="Calibri"/>
              </a:rPr>
              <a:t>Summary based on: Climate Change Solutions...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 b="0">
                <a:solidFill>
                  <a:srgbClr val="404040"/>
                </a:solidFill>
                <a:latin typeface="Verdana"/>
              </a:rPr>
              <a:t>Climate Change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333333"/>
                </a:solidFill>
                <a:latin typeface="Calibri"/>
              </a:rPr>
              <a:t/>
            </a:r>
          </a:p>
          <a:p>
            <a:pPr/>
            <a:r>
              <a:t>Addressing a Global Crisis</a:t>
            </a:r>
          </a:p>
          <a:p>
            <a:pPr/>
            <a:r>
              <a:t>Mitigating Greenhouse Gas Emissions</a:t>
            </a:r>
          </a:p>
          <a:p>
            <a:pPr/>
            <a:r>
              <a:t>Adapting to the Impacts of Climate Change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000" b="0">
                <a:solidFill>
                  <a:srgbClr val="008080"/>
                </a:solidFill>
                <a:latin typeface="Verdana"/>
              </a:rPr>
              <a:t>Renewable Energy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700">
                <a:solidFill>
                  <a:srgbClr val="333333"/>
                </a:solidFill>
                <a:latin typeface="Arial"/>
              </a:rPr>
              <a:t/>
            </a:r>
          </a:p>
          <a:p>
            <a:pPr/>
            <a:r>
              <a:t>Investing in Solar, Wind, and Geothermal Power</a:t>
            </a:r>
          </a:p>
          <a:p>
            <a:pPr/>
            <a:r>
              <a:t>Improving Energy Storage Technologies</a:t>
            </a:r>
          </a:p>
          <a:p>
            <a:pPr/>
            <a:r>
              <a:t>Modernizing Grid Infrastructure</a:t>
            </a:r>
          </a:p>
          <a:p>
            <a:pPr/>
            <a:r>
              <a:t>Phasing out Fossil Fuels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0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500" b="1">
                <a:solidFill>
                  <a:srgbClr val="003366"/>
                </a:solidFill>
                <a:latin typeface="Calibri"/>
              </a:rPr>
              <a:t>Sustainable Transportation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333333"/>
                </a:solidFill>
                <a:latin typeface="Arial"/>
              </a:rPr>
              <a:t/>
            </a:r>
          </a:p>
          <a:p>
            <a:pPr/>
            <a:r>
              <a:t>Promoting Electric Vehicles and Public Transport</a:t>
            </a:r>
          </a:p>
          <a:p>
            <a:pPr/>
            <a:r>
              <a:t>Investing in Cycling and Walking Infrastructure</a:t>
            </a:r>
          </a:p>
          <a:p>
            <a:pPr/>
            <a:r>
              <a:t>Improving Fuel Efficiency Standards</a:t>
            </a:r>
          </a:p>
          <a:p>
            <a:pPr/>
            <a:r>
              <a:t>Reducing Air Travel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0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500" b="0">
                <a:solidFill>
                  <a:srgbClr val="0072C6"/>
                </a:solidFill>
                <a:latin typeface="Verdana"/>
              </a:rPr>
              <a:t>Sustainable Land Use and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333333"/>
                </a:solidFill>
                <a:latin typeface="Calibri"/>
              </a:rPr>
              <a:t/>
            </a:r>
          </a:p>
          <a:p>
            <a:pPr/>
            <a:r>
              <a:t>Protecting and Restoring Forests</a:t>
            </a:r>
          </a:p>
          <a:p>
            <a:pPr/>
            <a:r>
              <a:t>Implementing Sustainable Agricultural Practices</a:t>
            </a:r>
          </a:p>
          <a:p>
            <a:pPr/>
            <a:r>
              <a:t>Reducing Food Waste</a:t>
            </a:r>
          </a:p>
          <a:p>
            <a:pPr/>
            <a:r>
              <a:t>Promoting Sustainable Diets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800" b="0">
                <a:solidFill>
                  <a:srgbClr val="228B22"/>
                </a:solidFill>
                <a:latin typeface="Verdana"/>
              </a:rPr>
              <a:t>Carbon Capture and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solidFill>
                  <a:srgbClr val="333333"/>
                </a:solidFill>
                <a:latin typeface="Arial"/>
              </a:rPr>
              <a:t/>
            </a:r>
          </a:p>
          <a:p>
            <a:pPr/>
            <a:r>
              <a:t>Developing and Deploying Carbon Capture Technologies</a:t>
            </a:r>
          </a:p>
          <a:p>
            <a:pPr/>
            <a:r>
              <a:t>Investing in Research and Development</a:t>
            </a:r>
          </a:p>
          <a:p>
            <a:pPr/>
            <a:r>
              <a:t>Exploring Geoengineering Solutions (with caution)</a:t>
            </a:r>
          </a:p>
          <a:p>
            <a:pPr/>
            <a:r>
              <a:t>Implementing Carbon Pricing Mechanisms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