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300" b="1">
                <a:solidFill>
                  <a:srgbClr val="003366"/>
                </a:solidFill>
                <a:latin typeface="Arial"/>
              </a:rPr>
              <a:t>Mastering Time: Effective Time Management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900">
                <a:solidFill>
                  <a:srgbClr val="333333"/>
                </a:solidFill>
                <a:latin typeface="Arial"/>
              </a:rPr>
              <a:t>From your provided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300" b="0">
                <a:solidFill>
                  <a:srgbClr val="800020"/>
                </a:solidFill>
                <a:latin typeface="Verdana"/>
              </a:rPr>
              <a:t>Understanding Your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333333"/>
                </a:solidFill>
                <a:latin typeface="Calibri"/>
              </a:rPr>
              <a:t>Identify time-wasting activities.</a:t>
            </a:r>
          </a:p>
          <a:p>
            <a:pPr/>
            <a:r>
              <a:rPr sz="1900">
                <a:solidFill>
                  <a:srgbClr val="333333"/>
                </a:solidFill>
                <a:latin typeface="Calibri"/>
              </a:rPr>
              <a:t>Analyze your current schedule and priorities.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Recognize your peak productivity periods.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100" b="1">
                <a:solidFill>
                  <a:srgbClr val="003366"/>
                </a:solidFill>
                <a:latin typeface="Calibri"/>
              </a:rPr>
              <a:t>Prioritization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Utilize the Eisenhower Matrix (urgent/important).</a:t>
            </a:r>
          </a:p>
          <a:p>
            <a:pPr/>
            <a:r>
              <a:rPr sz="2000">
                <a:solidFill>
                  <a:srgbClr val="333333"/>
                </a:solidFill>
                <a:latin typeface="Calibri"/>
              </a:rPr>
              <a:t>Employ the Pareto Principle (80/20 rule).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Learn to delegate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>
                <a:solidFill>
                  <a:srgbClr val="228B22"/>
                </a:solidFill>
                <a:latin typeface="Arial"/>
              </a:rPr>
              <a:t>Practical Time Management 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333333"/>
                </a:solidFill>
                <a:latin typeface="Arial"/>
              </a:rPr>
              <a:t>Implement time blocking for focused work.</a:t>
            </a:r>
          </a:p>
          <a:p>
            <a:pPr/>
            <a:r>
              <a:rPr sz="2000">
                <a:solidFill>
                  <a:srgbClr val="333333"/>
                </a:solidFill>
                <a:latin typeface="Calibri"/>
              </a:rPr>
              <a:t>Utilize task management apps (e.g., Todoist, Asana).</a:t>
            </a:r>
          </a:p>
          <a:p>
            <a:pPr/>
            <a:r>
              <a:rPr sz="2000">
                <a:solidFill>
                  <a:srgbClr val="333333"/>
                </a:solidFill>
                <a:latin typeface="Calibri"/>
              </a:rPr>
              <a:t>Embrace the Pomodoro Technique for enhanced concentration.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>
                <a:solidFill>
                  <a:srgbClr val="008080"/>
                </a:solidFill>
                <a:latin typeface="Verdana"/>
              </a:rPr>
              <a:t>Maintaining Momentum &amp; Avoiding Burnout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Schedule regular breaks and downtime.</a:t>
            </a:r>
          </a:p>
          <a:p>
            <a:pPr/>
            <a:r>
              <a:rPr sz="1600">
                <a:solidFill>
                  <a:srgbClr val="333333"/>
                </a:solidFill>
                <a:latin typeface="Arial"/>
              </a:rPr>
              <a:t>Prioritize self-care and maintain a healthy work-life balance.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Regularly review and adjust your strategies for ongoing effectiveness.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Celebrate accomplishments to maintain motivation.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