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300" b="1">
                <a:solidFill>
                  <a:srgbClr val="228B22"/>
                </a:solidFill>
                <a:latin typeface="Arial"/>
              </a:rPr>
              <a:t>Introduction to Quantum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600">
                <a:solidFill>
                  <a:srgbClr val="333333"/>
                </a:solidFill>
                <a:latin typeface="Calibri"/>
              </a:rPr>
              <a:t>A brief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700" b="1">
                <a:solidFill>
                  <a:srgbClr val="228B22"/>
                </a:solidFill>
                <a:latin typeface="Tahoma"/>
              </a:rPr>
              <a:t>Quantum Bits: The Building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600">
                <a:solidFill>
                  <a:srgbClr val="333333"/>
                </a:solidFill>
                <a:latin typeface="Calibri"/>
              </a:rPr>
              <a:t>Understanding Qubits and their properties (superposition and entanglement)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Comparison with classical bits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Different types of qubits (superconducting, trapped ions,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100" b="1">
                <a:solidFill>
                  <a:srgbClr val="0072C6"/>
                </a:solidFill>
                <a:latin typeface="Arial"/>
              </a:rPr>
              <a:t>Quantum Algorithms and their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Exploring Shor's algorithm for factoring large numbers</a:t>
            </a:r>
          </a:p>
          <a:p>
            <a:pPr/>
            <a:r>
              <a:rPr sz="2000">
                <a:solidFill>
                  <a:srgbClr val="333333"/>
                </a:solidFill>
                <a:latin typeface="Calibri"/>
              </a:rPr>
              <a:t>Grover's algorithm for database searching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Potential applications in medicine, materials science, and finance</a:t>
            </a:r>
          </a:p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Limitations and challenges of current quantum algorithms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300" b="0">
                <a:solidFill>
                  <a:srgbClr val="228B22"/>
                </a:solidFill>
                <a:latin typeface="Tahoma"/>
              </a:rPr>
              <a:t>The Future of Quantum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800">
                <a:solidFill>
                  <a:srgbClr val="333333"/>
                </a:solidFill>
                <a:latin typeface="Arial"/>
              </a:rPr>
              <a:t>Addressing scalability and error correction challenges</a:t>
            </a:r>
          </a:p>
          <a:p>
            <a:pPr/>
            <a:r>
              <a:rPr sz="1700">
                <a:solidFill>
                  <a:srgbClr val="333333"/>
                </a:solidFill>
                <a:latin typeface="Arial"/>
              </a:rPr>
              <a:t>The role of quantum annealing and gate-based models</a:t>
            </a:r>
          </a:p>
          <a:p>
            <a:pPr/>
            <a:r>
              <a:rPr sz="1800">
                <a:solidFill>
                  <a:srgbClr val="333333"/>
                </a:solidFill>
                <a:latin typeface="Arial"/>
              </a:rPr>
              <a:t>Exploring the potential for quantum supremacy and its implications</a:t>
            </a:r>
          </a:p>
          <a:p>
            <a:pPr/>
            <a:r>
              <a:rPr sz="1700">
                <a:solidFill>
                  <a:srgbClr val="333333"/>
                </a:solidFill>
                <a:latin typeface="Arial"/>
              </a:rPr>
              <a:t>Ethical considerations and societal 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400" b="0">
                <a:solidFill>
                  <a:srgbClr val="003366"/>
                </a:solidFill>
                <a:latin typeface="Tahoma"/>
              </a:rPr>
              <a:t>Conclusion: A Quantum Leap Ahead?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900">
                <a:solidFill>
                  <a:srgbClr val="333333"/>
                </a:solidFill>
                <a:latin typeface="Arial"/>
              </a:rPr>
              <a:t>Recap of key takeaways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Future prospects and ongoing research</a:t>
            </a:r>
          </a:p>
          <a:p>
            <a:pPr/>
            <a:r>
              <a:rPr sz="1800">
                <a:solidFill>
                  <a:srgbClr val="333333"/>
                </a:solidFill>
                <a:latin typeface="Calibri"/>
              </a:rPr>
              <a:t>Call to action: Engaging with the quantum revolution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