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6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54348-A694-42FE-AA69-C505D6E4A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E5A03-3A9A-4D51-B287-733218D3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Applied</a:t>
            </a:r>
            <a:br>
              <a:rPr lang="en-US" sz="4800" dirty="0"/>
            </a:br>
            <a:r>
              <a:rPr lang="en-US" sz="4800" dirty="0"/>
              <a:t>Data Science Capstone</a:t>
            </a:r>
            <a:endParaRPr lang="en-150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C2E9-BC76-4001-B604-D8DF3BBCD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The Battle of Neighborhoods: Where to Open an Italian Restaurant in NYC?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By Vadim Kropanev</a:t>
            </a:r>
            <a:endParaRPr lang="en-150" sz="17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13EF4B-5826-465E-8540-80B4441A3E7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5" y="680593"/>
            <a:ext cx="7887349" cy="549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E2D4E4C-CD85-45E8-A187-778D6089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5" y="680592"/>
            <a:ext cx="7887348" cy="549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1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D47B5C-560E-4DD3-B7AE-9CA68A34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9" y="680593"/>
            <a:ext cx="10309242" cy="549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C0D5FD5-7E6C-4D93-A32F-A29A0C81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5" y="653618"/>
            <a:ext cx="7887349" cy="55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00E8B-052D-44A7-95F8-11EB9F06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633022"/>
            <a:ext cx="935485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94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Applied Data Science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Кропанев Вадим Георгиевич</dc:creator>
  <cp:lastModifiedBy>Кропанев Вадим Георгиевич</cp:lastModifiedBy>
  <cp:revision>2</cp:revision>
  <dcterms:created xsi:type="dcterms:W3CDTF">2020-05-25T13:04:51Z</dcterms:created>
  <dcterms:modified xsi:type="dcterms:W3CDTF">2020-05-25T13:13:47Z</dcterms:modified>
</cp:coreProperties>
</file>