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86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 everyone! Today, we’ll explore how Power BI transformed raw data into actionable insights for healthcare safety. Let’s dive 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project uses Power BI to turn healthcare metrics into a roadmap for improvement, setting the stage for our findings.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started with a solid foundation by cleaning and preparing the data, ensuring accuracy for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Exploration revealed key patterns, like low physician rates posing safety risks across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New features enhanced our ability to predict and manage safety incidents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Reporting turned insights into a clear, actionable narrative for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insights address real healthcare challenges, enhancing safety operations practically.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Our work provides a foundation for safer, data-driven healthcare systems with broad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project opens doors for deeper analysis and broader healthcare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Healthcare Safety Analysis: Insights from MetroHealth83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Data-Driven Approach to Improve Public Health</a:t>
            </a:r>
          </a:p>
          <a:p>
            <a:endParaRPr dirty="0"/>
          </a:p>
          <a:p>
            <a:r>
              <a:rPr dirty="0"/>
              <a:t>Presented by</a:t>
            </a:r>
            <a:r>
              <a:rPr lang="en-IN" dirty="0"/>
              <a:t> Swapnil Nicolson Dadel</a:t>
            </a:r>
            <a:r>
              <a:rPr dirty="0"/>
              <a:t> </a:t>
            </a:r>
            <a:endParaRPr lang="en-IN" dirty="0"/>
          </a:p>
          <a:p>
            <a:r>
              <a:rPr dirty="0"/>
              <a:t>Date: July </a:t>
            </a:r>
            <a:r>
              <a:rPr lang="en-US" dirty="0"/>
              <a:t>22</a:t>
            </a:r>
            <a:r>
              <a:rPr dirty="0"/>
              <a:t>, 2025</a:t>
            </a:r>
            <a:endParaRPr lang="en-US" dirty="0"/>
          </a:p>
          <a:p>
            <a:r>
              <a:rPr lang="en-IN" dirty="0"/>
              <a:t>https://github.com/swapitsneil/healthcareanalysis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991697-E3C6-2FC5-9DAE-D622977D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6" y="604282"/>
            <a:ext cx="7867708" cy="4257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2A386E-27B4-0B73-6AC2-D9992D3010DC}"/>
              </a:ext>
            </a:extLst>
          </p:cNvPr>
          <p:cNvSpPr txBox="1"/>
          <p:nvPr/>
        </p:nvSpPr>
        <p:spPr>
          <a:xfrm>
            <a:off x="638146" y="172528"/>
            <a:ext cx="135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31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20843-F5D6-9B2E-23AD-4CCFB2A7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58" y="620636"/>
            <a:ext cx="7972483" cy="45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7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5673B-5A96-5367-5DB3-69A263BF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08" y="1166796"/>
            <a:ext cx="8010584" cy="45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6F983-67BC-A20D-5C24-744AC77D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5" y="1123933"/>
            <a:ext cx="8020109" cy="4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5120F-E1E4-6F30-1AE0-0FD1E73D9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5" y="1033445"/>
            <a:ext cx="8058209" cy="47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7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B2B38-F000-ACDA-4203-5D325B34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5" y="1195371"/>
            <a:ext cx="8020109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4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5C507-BF07-EA32-0B58-EBBDB2BB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08" y="1219184"/>
            <a:ext cx="8010584" cy="44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4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C4FC3-DCBE-E3FF-B4DA-A53508D48E76}"/>
              </a:ext>
            </a:extLst>
          </p:cNvPr>
          <p:cNvSpPr txBox="1"/>
          <p:nvPr/>
        </p:nvSpPr>
        <p:spPr>
          <a:xfrm>
            <a:off x="2697192" y="2201340"/>
            <a:ext cx="3841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6230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MetroHealth83 dataset (77 cities, 17 columns).</a:t>
            </a:r>
          </a:p>
          <a:p>
            <a:r>
              <a:t>Focused on RateMDs, RateBeds, PctChangeMedicare, and new features (newHAI, newPDI, newMedicareDependencyRatio).</a:t>
            </a:r>
          </a:p>
          <a:p>
            <a:r>
              <a:t>Goal: Address healthcare disparities and safety risks.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Phase 1 - Data Acquisition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1: Loaded MetroHealth83.csv (83 rows, 16 columns).</a:t>
            </a:r>
          </a:p>
          <a:p>
            <a:r>
              <a:t>Task 2: Confirmed high quality, no missing data, relevant metrics.</a:t>
            </a:r>
          </a:p>
          <a:p>
            <a:r>
              <a:t>Task 3: Removed 6 duplicates, capped RateMDs at 510, RateBeds at 550, estimated Population.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Phase 2 - Data Exploration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4: Histogram showed RateMDs peak at 150–300.</a:t>
            </a:r>
          </a:p>
          <a:p>
            <a:r>
              <a:t>Task 5: Bar chart highlighted low RateMDs (&lt;150), scatter plot linked RateMDs and RateBeds.</a:t>
            </a:r>
          </a:p>
          <a:p>
            <a:r>
              <a:t>Task 6: Scatter plot identified RateBeds outliers (&gt;585), capped at 585.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Phase 3 - Data Analysis and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7: Univariate (histogram, card) and bivariate (scatter, matrix) analyses linked RateMDs with safety risks.</a:t>
            </a:r>
          </a:p>
          <a:p>
            <a:r>
              <a:t>Task 8: Created newHAI, newPDI, newMedicareDependencyRatio via DAX.</a:t>
            </a:r>
          </a:p>
          <a:p>
            <a:r>
              <a:t>Task 9: Capped outliers (newHAI &gt;400, newPDI &gt;1000, newMedicareDependencyRatio &gt;15).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Phase 4 - Reporting and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13: Summarized low RateMDs and high newPDI as safety threats.</a:t>
            </a:r>
          </a:p>
          <a:p>
            <a:r>
              <a:t>Task 14: Enhanced visuals (histogram, combo chart, scatter, matrix) for impact.</a:t>
            </a:r>
          </a:p>
          <a:p>
            <a:r>
              <a:t>Task 15: Documented analysis, DAX-based feature engineering, and recommendations.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5 -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16: Applied visuals to target Hanford-Corcoran (low RateMDs) and Scranton (negative PctChangeMedicare).</a:t>
            </a:r>
          </a:p>
          <a:p>
            <a:r>
              <a:t>Task 17: Recommendations improved resource allocation and emergency response.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18: Key findings: Low newHAI and high newPDI indicate risks; high newMedicareDependencyRatio signals vulnerability.</a:t>
            </a:r>
          </a:p>
          <a:p>
            <a:r>
              <a:t>Significance: Offers a scalable model for public health planning.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19: Future extensions include real-time data, patient outcomes, and machine learning.</a:t>
            </a:r>
          </a:p>
          <a:p>
            <a:r>
              <a:t>Refinements: Adjust outlier thresholds, validate Population estimates.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529</Words>
  <Application>Microsoft Office PowerPoint</Application>
  <PresentationFormat>On-screen Show (4:3)</PresentationFormat>
  <Paragraphs>46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Healthcare Safety Analysis: Insights from MetroHealth83 Dataset</vt:lpstr>
      <vt:lpstr>Project Overview</vt:lpstr>
      <vt:lpstr>Phase 1 - Data Acquisition and Preparation</vt:lpstr>
      <vt:lpstr>Phase 2 - Data Exploration and Visualization</vt:lpstr>
      <vt:lpstr>Phase 3 - Data Analysis and Feature Engineering</vt:lpstr>
      <vt:lpstr>Phase 4 - Reporting and Documentation</vt:lpstr>
      <vt:lpstr>Phase 5 - Real-World Applications</vt:lpstr>
      <vt:lpstr>Project Conclusion</vt:lpstr>
      <vt:lpstr>Future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Swapnil Nicolson Dadel</dc:creator>
  <cp:keywords/>
  <dc:description>generated using python-pptx</dc:description>
  <cp:lastModifiedBy>Swapnil Nicolson Dadel</cp:lastModifiedBy>
  <cp:revision>5</cp:revision>
  <dcterms:created xsi:type="dcterms:W3CDTF">2013-01-27T09:14:16Z</dcterms:created>
  <dcterms:modified xsi:type="dcterms:W3CDTF">2025-07-21T21:07:48Z</dcterms:modified>
  <cp:category/>
</cp:coreProperties>
</file>