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18"/>
  </p:notesMasterIdLst>
  <p:sldIdLst>
    <p:sldId id="256" r:id="rId2"/>
    <p:sldId id="259" r:id="rId3"/>
    <p:sldId id="260" r:id="rId4"/>
    <p:sldId id="261" r:id="rId5"/>
    <p:sldId id="258" r:id="rId6"/>
    <p:sldId id="257" r:id="rId7"/>
    <p:sldId id="263" r:id="rId8"/>
    <p:sldId id="262" r:id="rId9"/>
    <p:sldId id="264" r:id="rId10"/>
    <p:sldId id="270" r:id="rId11"/>
    <p:sldId id="273" r:id="rId12"/>
    <p:sldId id="274" r:id="rId13"/>
    <p:sldId id="272" r:id="rId14"/>
    <p:sldId id="266" r:id="rId15"/>
    <p:sldId id="267"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58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84"/>
    <p:restoredTop sz="94628"/>
  </p:normalViewPr>
  <p:slideViewPr>
    <p:cSldViewPr snapToGrid="0">
      <p:cViewPr varScale="1">
        <p:scale>
          <a:sx n="72" d="100"/>
          <a:sy n="72" d="100"/>
        </p:scale>
        <p:origin x="216"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18.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2.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18.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2.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F53E4-EA6D-40A9-9CB4-EE3DD5D084B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4531F6E-2601-4FA4-BFB6-27865E7FA07F}">
      <dgm:prSet/>
      <dgm:spPr/>
      <dgm:t>
        <a:bodyPr/>
        <a:lstStyle/>
        <a:p>
          <a:r>
            <a:rPr lang="en-US" b="0" i="0" dirty="0"/>
            <a:t>The fitness industry has a big chance to thrive due to the growing focus on health and the rise of obesity-related health concerns</a:t>
          </a:r>
          <a:endParaRPr lang="en-US" dirty="0"/>
        </a:p>
      </dgm:t>
    </dgm:pt>
    <dgm:pt modelId="{D63DF26B-8506-4C89-9999-A7F9AE68C5E8}" type="parTrans" cxnId="{00783703-0789-41FB-80CD-E542155AAFE0}">
      <dgm:prSet/>
      <dgm:spPr/>
      <dgm:t>
        <a:bodyPr/>
        <a:lstStyle/>
        <a:p>
          <a:endParaRPr lang="en-US"/>
        </a:p>
      </dgm:t>
    </dgm:pt>
    <dgm:pt modelId="{0AC2D466-493D-419C-BFE4-DFADFD039CBE}" type="sibTrans" cxnId="{00783703-0789-41FB-80CD-E542155AAFE0}">
      <dgm:prSet/>
      <dgm:spPr/>
      <dgm:t>
        <a:bodyPr/>
        <a:lstStyle/>
        <a:p>
          <a:endParaRPr lang="en-US"/>
        </a:p>
      </dgm:t>
    </dgm:pt>
    <dgm:pt modelId="{6CC00540-4800-4A6C-A229-DE6C90F40EC7}">
      <dgm:prSet/>
      <dgm:spPr/>
      <dgm:t>
        <a:bodyPr/>
        <a:lstStyle/>
        <a:p>
          <a:r>
            <a:rPr lang="en-US" b="0" i="0" dirty="0"/>
            <a:t>This aligns with the increasing demand for data-driven and personalized fitness solutions.</a:t>
          </a:r>
          <a:endParaRPr lang="en-US" dirty="0"/>
        </a:p>
      </dgm:t>
    </dgm:pt>
    <dgm:pt modelId="{2E88D617-6826-4632-B11F-DEDA98130BA2}" type="parTrans" cxnId="{46062D7A-0E4C-4476-BAB7-9BE3A71A897E}">
      <dgm:prSet/>
      <dgm:spPr/>
      <dgm:t>
        <a:bodyPr/>
        <a:lstStyle/>
        <a:p>
          <a:endParaRPr lang="en-US"/>
        </a:p>
      </dgm:t>
    </dgm:pt>
    <dgm:pt modelId="{071A643B-036A-45D2-A649-E781CB7DF02A}" type="sibTrans" cxnId="{46062D7A-0E4C-4476-BAB7-9BE3A71A897E}">
      <dgm:prSet/>
      <dgm:spPr/>
      <dgm:t>
        <a:bodyPr/>
        <a:lstStyle/>
        <a:p>
          <a:endParaRPr lang="en-US"/>
        </a:p>
      </dgm:t>
    </dgm:pt>
    <dgm:pt modelId="{89D8875F-0A56-4E38-916B-E39080269FF9}" type="pres">
      <dgm:prSet presAssocID="{68EF53E4-EA6D-40A9-9CB4-EE3DD5D084B0}" presName="root" presStyleCnt="0">
        <dgm:presLayoutVars>
          <dgm:dir/>
          <dgm:resizeHandles val="exact"/>
        </dgm:presLayoutVars>
      </dgm:prSet>
      <dgm:spPr/>
    </dgm:pt>
    <dgm:pt modelId="{25259F42-3826-4909-A57D-AEB29EE0FBCF}" type="pres">
      <dgm:prSet presAssocID="{D4531F6E-2601-4FA4-BFB6-27865E7FA07F}" presName="compNode" presStyleCnt="0"/>
      <dgm:spPr/>
    </dgm:pt>
    <dgm:pt modelId="{1A071B35-3332-4DE6-9761-5DC13299FF1C}" type="pres">
      <dgm:prSet presAssocID="{D4531F6E-2601-4FA4-BFB6-27865E7FA0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22C4CF4E-9E12-443E-A3F3-4ED8621C158F}" type="pres">
      <dgm:prSet presAssocID="{D4531F6E-2601-4FA4-BFB6-27865E7FA07F}" presName="spaceRect" presStyleCnt="0"/>
      <dgm:spPr/>
    </dgm:pt>
    <dgm:pt modelId="{5EACFCDF-83E6-4539-9F99-9E5FD320854F}" type="pres">
      <dgm:prSet presAssocID="{D4531F6E-2601-4FA4-BFB6-27865E7FA07F}" presName="textRect" presStyleLbl="revTx" presStyleIdx="0" presStyleCnt="2">
        <dgm:presLayoutVars>
          <dgm:chMax val="1"/>
          <dgm:chPref val="1"/>
        </dgm:presLayoutVars>
      </dgm:prSet>
      <dgm:spPr/>
    </dgm:pt>
    <dgm:pt modelId="{DA55C81C-DE4B-4D40-9807-71E3292C9505}" type="pres">
      <dgm:prSet presAssocID="{0AC2D466-493D-419C-BFE4-DFADFD039CBE}" presName="sibTrans" presStyleCnt="0"/>
      <dgm:spPr/>
    </dgm:pt>
    <dgm:pt modelId="{0684FE05-3244-42FD-99C3-1F4220DF9D3B}" type="pres">
      <dgm:prSet presAssocID="{6CC00540-4800-4A6C-A229-DE6C90F40EC7}" presName="compNode" presStyleCnt="0"/>
      <dgm:spPr/>
    </dgm:pt>
    <dgm:pt modelId="{B600D244-64FB-4345-B0FA-F962E2106E90}" type="pres">
      <dgm:prSet presAssocID="{6CC00540-4800-4A6C-A229-DE6C90F40E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E404FF0-2409-450C-9AD6-3D9C29D6D2C4}" type="pres">
      <dgm:prSet presAssocID="{6CC00540-4800-4A6C-A229-DE6C90F40EC7}" presName="spaceRect" presStyleCnt="0"/>
      <dgm:spPr/>
    </dgm:pt>
    <dgm:pt modelId="{F7DE83F6-2097-4631-B7FB-3915E15A9630}" type="pres">
      <dgm:prSet presAssocID="{6CC00540-4800-4A6C-A229-DE6C90F40EC7}" presName="textRect" presStyleLbl="revTx" presStyleIdx="1" presStyleCnt="2">
        <dgm:presLayoutVars>
          <dgm:chMax val="1"/>
          <dgm:chPref val="1"/>
        </dgm:presLayoutVars>
      </dgm:prSet>
      <dgm:spPr/>
    </dgm:pt>
  </dgm:ptLst>
  <dgm:cxnLst>
    <dgm:cxn modelId="{00783703-0789-41FB-80CD-E542155AAFE0}" srcId="{68EF53E4-EA6D-40A9-9CB4-EE3DD5D084B0}" destId="{D4531F6E-2601-4FA4-BFB6-27865E7FA07F}" srcOrd="0" destOrd="0" parTransId="{D63DF26B-8506-4C89-9999-A7F9AE68C5E8}" sibTransId="{0AC2D466-493D-419C-BFE4-DFADFD039CBE}"/>
    <dgm:cxn modelId="{84345C70-9803-4964-9C1E-5AC1310D467C}" type="presOf" srcId="{68EF53E4-EA6D-40A9-9CB4-EE3DD5D084B0}" destId="{89D8875F-0A56-4E38-916B-E39080269FF9}" srcOrd="0" destOrd="0" presId="urn:microsoft.com/office/officeart/2018/2/layout/IconLabelList"/>
    <dgm:cxn modelId="{46062D7A-0E4C-4476-BAB7-9BE3A71A897E}" srcId="{68EF53E4-EA6D-40A9-9CB4-EE3DD5D084B0}" destId="{6CC00540-4800-4A6C-A229-DE6C90F40EC7}" srcOrd="1" destOrd="0" parTransId="{2E88D617-6826-4632-B11F-DEDA98130BA2}" sibTransId="{071A643B-036A-45D2-A649-E781CB7DF02A}"/>
    <dgm:cxn modelId="{522A3796-7EF9-41F8-981D-7B8F23CEF296}" type="presOf" srcId="{D4531F6E-2601-4FA4-BFB6-27865E7FA07F}" destId="{5EACFCDF-83E6-4539-9F99-9E5FD320854F}" srcOrd="0" destOrd="0" presId="urn:microsoft.com/office/officeart/2018/2/layout/IconLabelList"/>
    <dgm:cxn modelId="{6E0C2FFA-41AE-4334-A5F5-33ACC092C209}" type="presOf" srcId="{6CC00540-4800-4A6C-A229-DE6C90F40EC7}" destId="{F7DE83F6-2097-4631-B7FB-3915E15A9630}" srcOrd="0" destOrd="0" presId="urn:microsoft.com/office/officeart/2018/2/layout/IconLabelList"/>
    <dgm:cxn modelId="{C58B2098-3B89-45B0-8CCD-860CC1E1B294}" type="presParOf" srcId="{89D8875F-0A56-4E38-916B-E39080269FF9}" destId="{25259F42-3826-4909-A57D-AEB29EE0FBCF}" srcOrd="0" destOrd="0" presId="urn:microsoft.com/office/officeart/2018/2/layout/IconLabelList"/>
    <dgm:cxn modelId="{34384C41-2313-4F76-A7A3-08378FFF580A}" type="presParOf" srcId="{25259F42-3826-4909-A57D-AEB29EE0FBCF}" destId="{1A071B35-3332-4DE6-9761-5DC13299FF1C}" srcOrd="0" destOrd="0" presId="urn:microsoft.com/office/officeart/2018/2/layout/IconLabelList"/>
    <dgm:cxn modelId="{C872D477-5AB5-42C5-89CC-44F19AC1B802}" type="presParOf" srcId="{25259F42-3826-4909-A57D-AEB29EE0FBCF}" destId="{22C4CF4E-9E12-443E-A3F3-4ED8621C158F}" srcOrd="1" destOrd="0" presId="urn:microsoft.com/office/officeart/2018/2/layout/IconLabelList"/>
    <dgm:cxn modelId="{C9D653A7-3F7B-4B86-9CF3-D2A597770ED9}" type="presParOf" srcId="{25259F42-3826-4909-A57D-AEB29EE0FBCF}" destId="{5EACFCDF-83E6-4539-9F99-9E5FD320854F}" srcOrd="2" destOrd="0" presId="urn:microsoft.com/office/officeart/2018/2/layout/IconLabelList"/>
    <dgm:cxn modelId="{1BAAD4B4-C741-4513-B57E-1FB0EDD6F7ED}" type="presParOf" srcId="{89D8875F-0A56-4E38-916B-E39080269FF9}" destId="{DA55C81C-DE4B-4D40-9807-71E3292C9505}" srcOrd="1" destOrd="0" presId="urn:microsoft.com/office/officeart/2018/2/layout/IconLabelList"/>
    <dgm:cxn modelId="{F7826379-5F79-430E-B3AC-49EC48528B98}" type="presParOf" srcId="{89D8875F-0A56-4E38-916B-E39080269FF9}" destId="{0684FE05-3244-42FD-99C3-1F4220DF9D3B}" srcOrd="2" destOrd="0" presId="urn:microsoft.com/office/officeart/2018/2/layout/IconLabelList"/>
    <dgm:cxn modelId="{A9B11B82-F565-4B74-BA33-A74DBE437DEF}" type="presParOf" srcId="{0684FE05-3244-42FD-99C3-1F4220DF9D3B}" destId="{B600D244-64FB-4345-B0FA-F962E2106E90}" srcOrd="0" destOrd="0" presId="urn:microsoft.com/office/officeart/2018/2/layout/IconLabelList"/>
    <dgm:cxn modelId="{62CA1A59-4256-4767-A7AF-795E851E0CEB}" type="presParOf" srcId="{0684FE05-3244-42FD-99C3-1F4220DF9D3B}" destId="{DE404FF0-2409-450C-9AD6-3D9C29D6D2C4}" srcOrd="1" destOrd="0" presId="urn:microsoft.com/office/officeart/2018/2/layout/IconLabelList"/>
    <dgm:cxn modelId="{F9BAD210-E682-4310-9B32-F219A073468A}" type="presParOf" srcId="{0684FE05-3244-42FD-99C3-1F4220DF9D3B}" destId="{F7DE83F6-2097-4631-B7FB-3915E15A96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DF3B9-5AC3-4A25-9C1B-3A3A12B3E7E2}"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00C624-728F-4879-97A1-B9782B3BBD10}">
      <dgm:prSet/>
      <dgm:spPr/>
      <dgm:t>
        <a:bodyPr/>
        <a:lstStyle/>
        <a:p>
          <a:pPr>
            <a:defRPr b="1"/>
          </a:pPr>
          <a:r>
            <a:rPr lang="en-US" b="1" i="0" dirty="0"/>
            <a:t>Our Role:</a:t>
          </a:r>
          <a:r>
            <a:rPr lang="en-US" b="0" i="0" dirty="0"/>
            <a:t> Member of the Data Science team</a:t>
          </a:r>
          <a:endParaRPr lang="en-US" dirty="0"/>
        </a:p>
      </dgm:t>
    </dgm:pt>
    <dgm:pt modelId="{D688F25A-D441-4E18-B0A2-FE8D82F92A61}" type="parTrans" cxnId="{FECDC101-7059-4584-8DE3-91D1E1F26C34}">
      <dgm:prSet/>
      <dgm:spPr/>
      <dgm:t>
        <a:bodyPr/>
        <a:lstStyle/>
        <a:p>
          <a:endParaRPr lang="en-US"/>
        </a:p>
      </dgm:t>
    </dgm:pt>
    <dgm:pt modelId="{245F2A0E-4383-4DB9-8CC8-4D6EDC870BF6}" type="sibTrans" cxnId="{FECDC101-7059-4584-8DE3-91D1E1F26C34}">
      <dgm:prSet/>
      <dgm:spPr/>
      <dgm:t>
        <a:bodyPr/>
        <a:lstStyle/>
        <a:p>
          <a:endParaRPr lang="en-US"/>
        </a:p>
      </dgm:t>
    </dgm:pt>
    <dgm:pt modelId="{6FDC98BE-67F3-4098-A7DE-6BB66D81E77A}">
      <dgm:prSet/>
      <dgm:spPr/>
      <dgm:t>
        <a:bodyPr/>
        <a:lstStyle/>
        <a:p>
          <a:pPr>
            <a:defRPr b="1"/>
          </a:pPr>
          <a:r>
            <a:rPr lang="en-US" b="1" i="0" dirty="0"/>
            <a:t>Responsibility:</a:t>
          </a:r>
          <a:r>
            <a:rPr lang="en-US" b="0" i="0" dirty="0"/>
            <a:t> Design and enhance the predictive obesity classification model</a:t>
          </a:r>
          <a:endParaRPr lang="en-US" dirty="0"/>
        </a:p>
      </dgm:t>
    </dgm:pt>
    <dgm:pt modelId="{39FF05E6-D502-41AC-90F7-5EED05D0F32A}" type="parTrans" cxnId="{F2CA190A-2960-4975-9F32-CE2112E42A31}">
      <dgm:prSet/>
      <dgm:spPr/>
      <dgm:t>
        <a:bodyPr/>
        <a:lstStyle/>
        <a:p>
          <a:endParaRPr lang="en-US"/>
        </a:p>
      </dgm:t>
    </dgm:pt>
    <dgm:pt modelId="{C45705C8-33CA-4C08-A6A9-CBB210C32AD1}" type="sibTrans" cxnId="{F2CA190A-2960-4975-9F32-CE2112E42A31}">
      <dgm:prSet/>
      <dgm:spPr/>
      <dgm:t>
        <a:bodyPr/>
        <a:lstStyle/>
        <a:p>
          <a:endParaRPr lang="en-US"/>
        </a:p>
      </dgm:t>
    </dgm:pt>
    <dgm:pt modelId="{BC20B5E2-8332-4862-8877-7EF86D266C15}">
      <dgm:prSet/>
      <dgm:spPr/>
      <dgm:t>
        <a:bodyPr/>
        <a:lstStyle/>
        <a:p>
          <a:pPr>
            <a:defRPr b="1"/>
          </a:pPr>
          <a:r>
            <a:rPr lang="en-US" b="1" i="0" dirty="0"/>
            <a:t>Internal Stakeholders:</a:t>
          </a:r>
          <a:r>
            <a:rPr lang="en-US" b="0" i="0" dirty="0"/>
            <a:t> Collaborate with data engineers, and project managers</a:t>
          </a:r>
          <a:endParaRPr lang="en-US" dirty="0"/>
        </a:p>
      </dgm:t>
    </dgm:pt>
    <dgm:pt modelId="{AEF4D83B-C75E-4B5E-BC2E-BA7775D95096}" type="parTrans" cxnId="{9621D412-0E17-415E-8A60-4B6CC7AB5D73}">
      <dgm:prSet/>
      <dgm:spPr/>
      <dgm:t>
        <a:bodyPr/>
        <a:lstStyle/>
        <a:p>
          <a:endParaRPr lang="en-US"/>
        </a:p>
      </dgm:t>
    </dgm:pt>
    <dgm:pt modelId="{5379148E-0276-4A5D-9AFE-E640492A4650}" type="sibTrans" cxnId="{9621D412-0E17-415E-8A60-4B6CC7AB5D73}">
      <dgm:prSet/>
      <dgm:spPr/>
      <dgm:t>
        <a:bodyPr/>
        <a:lstStyle/>
        <a:p>
          <a:endParaRPr lang="en-US"/>
        </a:p>
      </dgm:t>
    </dgm:pt>
    <dgm:pt modelId="{149ABF01-EC28-4F17-BA62-7715EA661FB7}">
      <dgm:prSet/>
      <dgm:spPr/>
      <dgm:t>
        <a:bodyPr/>
        <a:lstStyle/>
        <a:p>
          <a:pPr>
            <a:defRPr b="1"/>
          </a:pPr>
          <a:r>
            <a:rPr lang="en-US" b="1" i="0"/>
            <a:t>External Beneficiaries:</a:t>
          </a:r>
          <a:endParaRPr lang="en-US"/>
        </a:p>
      </dgm:t>
    </dgm:pt>
    <dgm:pt modelId="{B36DCE95-9D00-4255-9453-967226321F89}" type="parTrans" cxnId="{1170CF13-F0D1-4C8D-8654-EC8377060EBE}">
      <dgm:prSet/>
      <dgm:spPr/>
      <dgm:t>
        <a:bodyPr/>
        <a:lstStyle/>
        <a:p>
          <a:endParaRPr lang="en-US"/>
        </a:p>
      </dgm:t>
    </dgm:pt>
    <dgm:pt modelId="{3A4124D6-0C87-4A89-BB3F-FBEEBB572045}" type="sibTrans" cxnId="{1170CF13-F0D1-4C8D-8654-EC8377060EBE}">
      <dgm:prSet/>
      <dgm:spPr/>
      <dgm:t>
        <a:bodyPr/>
        <a:lstStyle/>
        <a:p>
          <a:endParaRPr lang="en-US"/>
        </a:p>
      </dgm:t>
    </dgm:pt>
    <dgm:pt modelId="{63817E77-3433-451A-9385-6C144841938E}">
      <dgm:prSet custT="1"/>
      <dgm:spPr/>
      <dgm:t>
        <a:bodyPr/>
        <a:lstStyle/>
        <a:p>
          <a:pPr algn="just"/>
          <a:endParaRPr lang="en-US" sz="1400" b="1" i="0" dirty="0"/>
        </a:p>
        <a:p>
          <a:pPr algn="just"/>
          <a:r>
            <a:rPr lang="en-US" sz="1400" b="1" i="0" dirty="0"/>
            <a:t>Fitness Professionals:</a:t>
          </a:r>
          <a:r>
            <a:rPr lang="en-US" sz="1400" b="0" i="0" dirty="0"/>
            <a:t> Utilize the model for tailored client services</a:t>
          </a:r>
          <a:endParaRPr lang="en-US" sz="1400" dirty="0"/>
        </a:p>
      </dgm:t>
    </dgm:pt>
    <dgm:pt modelId="{860E8FBB-607F-4CE4-AB7A-48D8514C7087}" type="parTrans" cxnId="{8053026A-2153-4EDE-B5AB-33272FA731B4}">
      <dgm:prSet/>
      <dgm:spPr/>
      <dgm:t>
        <a:bodyPr/>
        <a:lstStyle/>
        <a:p>
          <a:endParaRPr lang="en-US"/>
        </a:p>
      </dgm:t>
    </dgm:pt>
    <dgm:pt modelId="{82DC698E-E350-44FC-AFE8-94001E5A7541}" type="sibTrans" cxnId="{8053026A-2153-4EDE-B5AB-33272FA731B4}">
      <dgm:prSet/>
      <dgm:spPr/>
      <dgm:t>
        <a:bodyPr/>
        <a:lstStyle/>
        <a:p>
          <a:endParaRPr lang="en-US"/>
        </a:p>
      </dgm:t>
    </dgm:pt>
    <dgm:pt modelId="{799B75E5-2B1F-4440-86A9-553895617897}">
      <dgm:prSet custT="1"/>
      <dgm:spPr/>
      <dgm:t>
        <a:bodyPr/>
        <a:lstStyle/>
        <a:p>
          <a:pPr algn="just"/>
          <a:r>
            <a:rPr lang="en-US" sz="1400" b="1" i="0" dirty="0"/>
            <a:t>Healthcare Providers:</a:t>
          </a:r>
          <a:r>
            <a:rPr lang="en-US" sz="1400" b="0" i="0" dirty="0"/>
            <a:t> Leverage insights for proactive health management</a:t>
          </a:r>
          <a:endParaRPr lang="en-US" sz="1400" dirty="0"/>
        </a:p>
      </dgm:t>
    </dgm:pt>
    <dgm:pt modelId="{82AF3EEE-AAE0-42EE-A1EA-934546E2AA61}" type="parTrans" cxnId="{46049EB0-D4F4-4155-9C00-04326CE06BB6}">
      <dgm:prSet/>
      <dgm:spPr/>
      <dgm:t>
        <a:bodyPr/>
        <a:lstStyle/>
        <a:p>
          <a:endParaRPr lang="en-US"/>
        </a:p>
      </dgm:t>
    </dgm:pt>
    <dgm:pt modelId="{120B8B1B-9A17-4C6D-A426-10E61A2EABF5}" type="sibTrans" cxnId="{46049EB0-D4F4-4155-9C00-04326CE06BB6}">
      <dgm:prSet/>
      <dgm:spPr/>
      <dgm:t>
        <a:bodyPr/>
        <a:lstStyle/>
        <a:p>
          <a:endParaRPr lang="en-US"/>
        </a:p>
      </dgm:t>
    </dgm:pt>
    <dgm:pt modelId="{80C0FDD8-3FFA-440F-BA35-37BB3D75EC60}">
      <dgm:prSet custT="1"/>
      <dgm:spPr/>
      <dgm:t>
        <a:bodyPr/>
        <a:lstStyle/>
        <a:p>
          <a:pPr algn="just"/>
          <a:r>
            <a:rPr lang="en-US" sz="1400" b="1" i="0" dirty="0"/>
            <a:t>Individuals Seeking Fitness Guidance:</a:t>
          </a:r>
          <a:r>
            <a:rPr lang="en-US" sz="1400" b="0" i="0" dirty="0"/>
            <a:t> Receive personalized recommendations</a:t>
          </a:r>
          <a:endParaRPr lang="en-US" sz="1400" dirty="0"/>
        </a:p>
      </dgm:t>
    </dgm:pt>
    <dgm:pt modelId="{1A2F1FE5-E0B1-456D-BCCC-129F5E10A309}" type="parTrans" cxnId="{A7FAB125-1A0C-47A0-812D-63DBB6196B83}">
      <dgm:prSet/>
      <dgm:spPr/>
      <dgm:t>
        <a:bodyPr/>
        <a:lstStyle/>
        <a:p>
          <a:endParaRPr lang="en-US"/>
        </a:p>
      </dgm:t>
    </dgm:pt>
    <dgm:pt modelId="{20F31550-2BC5-40C0-BC2D-0577E65DC47E}" type="sibTrans" cxnId="{A7FAB125-1A0C-47A0-812D-63DBB6196B83}">
      <dgm:prSet/>
      <dgm:spPr/>
      <dgm:t>
        <a:bodyPr/>
        <a:lstStyle/>
        <a:p>
          <a:endParaRPr lang="en-US"/>
        </a:p>
      </dgm:t>
    </dgm:pt>
    <dgm:pt modelId="{39896E0F-47FF-4C6B-ABA3-87471B425FA9}" type="pres">
      <dgm:prSet presAssocID="{AD0DF3B9-5AC3-4A25-9C1B-3A3A12B3E7E2}" presName="root" presStyleCnt="0">
        <dgm:presLayoutVars>
          <dgm:dir/>
          <dgm:resizeHandles val="exact"/>
        </dgm:presLayoutVars>
      </dgm:prSet>
      <dgm:spPr/>
    </dgm:pt>
    <dgm:pt modelId="{ADAEA70B-B1AD-4473-9609-21548616E237}" type="pres">
      <dgm:prSet presAssocID="{2000C624-728F-4879-97A1-B9782B3BBD10}" presName="compNode" presStyleCnt="0"/>
      <dgm:spPr/>
    </dgm:pt>
    <dgm:pt modelId="{E91EF619-69B0-4D22-9DD6-F8808CB326BB}" type="pres">
      <dgm:prSet presAssocID="{2000C624-728F-4879-97A1-B9782B3BBD10}" presName="iconRect" presStyleLbl="node1" presStyleIdx="0" presStyleCnt="4" custScaleX="143691" custScaleY="1567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A6EA87DA-0950-4BFC-99ED-668A852C3422}" type="pres">
      <dgm:prSet presAssocID="{2000C624-728F-4879-97A1-B9782B3BBD10}" presName="iconSpace" presStyleCnt="0"/>
      <dgm:spPr/>
    </dgm:pt>
    <dgm:pt modelId="{A098DF59-AAD8-4D8A-85FE-5D89857EEC84}" type="pres">
      <dgm:prSet presAssocID="{2000C624-728F-4879-97A1-B9782B3BBD10}" presName="parTx" presStyleLbl="revTx" presStyleIdx="0" presStyleCnt="8">
        <dgm:presLayoutVars>
          <dgm:chMax val="0"/>
          <dgm:chPref val="0"/>
        </dgm:presLayoutVars>
      </dgm:prSet>
      <dgm:spPr/>
    </dgm:pt>
    <dgm:pt modelId="{1B36D8BE-71A1-42D0-8F50-19E53E87E494}" type="pres">
      <dgm:prSet presAssocID="{2000C624-728F-4879-97A1-B9782B3BBD10}" presName="txSpace" presStyleCnt="0"/>
      <dgm:spPr/>
    </dgm:pt>
    <dgm:pt modelId="{ADED0921-FCB4-456D-A305-E78730E6F5DD}" type="pres">
      <dgm:prSet presAssocID="{2000C624-728F-4879-97A1-B9782B3BBD10}" presName="desTx" presStyleLbl="revTx" presStyleIdx="1" presStyleCnt="8">
        <dgm:presLayoutVars/>
      </dgm:prSet>
      <dgm:spPr/>
    </dgm:pt>
    <dgm:pt modelId="{0A826C03-E7CB-4F4D-99AE-05BC47066E0D}" type="pres">
      <dgm:prSet presAssocID="{245F2A0E-4383-4DB9-8CC8-4D6EDC870BF6}" presName="sibTrans" presStyleCnt="0"/>
      <dgm:spPr/>
    </dgm:pt>
    <dgm:pt modelId="{5E33853F-0E9A-48D3-83AF-A7DF17E7C2A0}" type="pres">
      <dgm:prSet presAssocID="{6FDC98BE-67F3-4098-A7DE-6BB66D81E77A}" presName="compNode" presStyleCnt="0"/>
      <dgm:spPr/>
    </dgm:pt>
    <dgm:pt modelId="{5B0CB953-F7A6-4B16-89C6-A72B9D4D758C}" type="pres">
      <dgm:prSet presAssocID="{6FDC98BE-67F3-4098-A7DE-6BB66D81E7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C777D98-3605-44D4-AAD1-9A3AB9A35D65}" type="pres">
      <dgm:prSet presAssocID="{6FDC98BE-67F3-4098-A7DE-6BB66D81E77A}" presName="iconSpace" presStyleCnt="0"/>
      <dgm:spPr/>
    </dgm:pt>
    <dgm:pt modelId="{FB16489B-A68C-4022-8BA2-D3194744BF2A}" type="pres">
      <dgm:prSet presAssocID="{6FDC98BE-67F3-4098-A7DE-6BB66D81E77A}" presName="parTx" presStyleLbl="revTx" presStyleIdx="2" presStyleCnt="8">
        <dgm:presLayoutVars>
          <dgm:chMax val="0"/>
          <dgm:chPref val="0"/>
        </dgm:presLayoutVars>
      </dgm:prSet>
      <dgm:spPr/>
    </dgm:pt>
    <dgm:pt modelId="{E7D971B5-F015-4D37-8985-651B7430F9C3}" type="pres">
      <dgm:prSet presAssocID="{6FDC98BE-67F3-4098-A7DE-6BB66D81E77A}" presName="txSpace" presStyleCnt="0"/>
      <dgm:spPr/>
    </dgm:pt>
    <dgm:pt modelId="{762236E0-95D5-4FED-9C5B-8F2C1CF441E4}" type="pres">
      <dgm:prSet presAssocID="{6FDC98BE-67F3-4098-A7DE-6BB66D81E77A}" presName="desTx" presStyleLbl="revTx" presStyleIdx="3" presStyleCnt="8">
        <dgm:presLayoutVars/>
      </dgm:prSet>
      <dgm:spPr/>
    </dgm:pt>
    <dgm:pt modelId="{EE9495A9-1AF5-4500-8014-43D20C228765}" type="pres">
      <dgm:prSet presAssocID="{C45705C8-33CA-4C08-A6A9-CBB210C32AD1}" presName="sibTrans" presStyleCnt="0"/>
      <dgm:spPr/>
    </dgm:pt>
    <dgm:pt modelId="{FD6CCB07-AD95-43B6-90B4-F16DB23E9EFA}" type="pres">
      <dgm:prSet presAssocID="{BC20B5E2-8332-4862-8877-7EF86D266C15}" presName="compNode" presStyleCnt="0"/>
      <dgm:spPr/>
    </dgm:pt>
    <dgm:pt modelId="{6B2BA499-C13F-4813-915C-6A171A1C035B}" type="pres">
      <dgm:prSet presAssocID="{BC20B5E2-8332-4862-8877-7EF86D266C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CB0BC0F0-DA64-4188-8A41-C24265CA008E}" type="pres">
      <dgm:prSet presAssocID="{BC20B5E2-8332-4862-8877-7EF86D266C15}" presName="iconSpace" presStyleCnt="0"/>
      <dgm:spPr/>
    </dgm:pt>
    <dgm:pt modelId="{25353056-8681-468F-948B-D627B08C6E21}" type="pres">
      <dgm:prSet presAssocID="{BC20B5E2-8332-4862-8877-7EF86D266C15}" presName="parTx" presStyleLbl="revTx" presStyleIdx="4" presStyleCnt="8">
        <dgm:presLayoutVars>
          <dgm:chMax val="0"/>
          <dgm:chPref val="0"/>
        </dgm:presLayoutVars>
      </dgm:prSet>
      <dgm:spPr/>
    </dgm:pt>
    <dgm:pt modelId="{2F112DAA-1AB3-4517-BE0E-720ECC0BEAAD}" type="pres">
      <dgm:prSet presAssocID="{BC20B5E2-8332-4862-8877-7EF86D266C15}" presName="txSpace" presStyleCnt="0"/>
      <dgm:spPr/>
    </dgm:pt>
    <dgm:pt modelId="{E58F8100-DF2F-4FE4-BF3E-EEF455C1502F}" type="pres">
      <dgm:prSet presAssocID="{BC20B5E2-8332-4862-8877-7EF86D266C15}" presName="desTx" presStyleLbl="revTx" presStyleIdx="5" presStyleCnt="8">
        <dgm:presLayoutVars/>
      </dgm:prSet>
      <dgm:spPr/>
    </dgm:pt>
    <dgm:pt modelId="{650CF3E9-4C68-4272-9584-2F8BE8238C7A}" type="pres">
      <dgm:prSet presAssocID="{5379148E-0276-4A5D-9AFE-E640492A4650}" presName="sibTrans" presStyleCnt="0"/>
      <dgm:spPr/>
    </dgm:pt>
    <dgm:pt modelId="{92C3C416-0865-4CC7-B512-86C7BF111A9E}" type="pres">
      <dgm:prSet presAssocID="{149ABF01-EC28-4F17-BA62-7715EA661FB7}" presName="compNode" presStyleCnt="0"/>
      <dgm:spPr/>
    </dgm:pt>
    <dgm:pt modelId="{410EF4D5-7C09-45BD-9D33-47E09558ADD2}" type="pres">
      <dgm:prSet presAssocID="{149ABF01-EC28-4F17-BA62-7715EA661F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spital"/>
        </a:ext>
      </dgm:extLst>
    </dgm:pt>
    <dgm:pt modelId="{29BFF8C7-B38D-4744-A8BD-E38B12BA99C0}" type="pres">
      <dgm:prSet presAssocID="{149ABF01-EC28-4F17-BA62-7715EA661FB7}" presName="iconSpace" presStyleCnt="0"/>
      <dgm:spPr/>
    </dgm:pt>
    <dgm:pt modelId="{78382638-AAF8-440E-B6B8-C7CE9F67ECB9}" type="pres">
      <dgm:prSet presAssocID="{149ABF01-EC28-4F17-BA62-7715EA661FB7}" presName="parTx" presStyleLbl="revTx" presStyleIdx="6" presStyleCnt="8">
        <dgm:presLayoutVars>
          <dgm:chMax val="0"/>
          <dgm:chPref val="0"/>
        </dgm:presLayoutVars>
      </dgm:prSet>
      <dgm:spPr/>
    </dgm:pt>
    <dgm:pt modelId="{61C098B5-5FB0-4A1F-96D9-9CDFC89B0BD1}" type="pres">
      <dgm:prSet presAssocID="{149ABF01-EC28-4F17-BA62-7715EA661FB7}" presName="txSpace" presStyleCnt="0"/>
      <dgm:spPr/>
    </dgm:pt>
    <dgm:pt modelId="{62372111-CF04-42DC-9A9F-81C5A621F78A}" type="pres">
      <dgm:prSet presAssocID="{149ABF01-EC28-4F17-BA62-7715EA661FB7}" presName="desTx" presStyleLbl="revTx" presStyleIdx="7" presStyleCnt="8" custLinFactNeighborX="-6301" custLinFactNeighborY="-27057">
        <dgm:presLayoutVars/>
      </dgm:prSet>
      <dgm:spPr/>
    </dgm:pt>
  </dgm:ptLst>
  <dgm:cxnLst>
    <dgm:cxn modelId="{FECDC101-7059-4584-8DE3-91D1E1F26C34}" srcId="{AD0DF3B9-5AC3-4A25-9C1B-3A3A12B3E7E2}" destId="{2000C624-728F-4879-97A1-B9782B3BBD10}" srcOrd="0" destOrd="0" parTransId="{D688F25A-D441-4E18-B0A2-FE8D82F92A61}" sibTransId="{245F2A0E-4383-4DB9-8CC8-4D6EDC870BF6}"/>
    <dgm:cxn modelId="{F2CA190A-2960-4975-9F32-CE2112E42A31}" srcId="{AD0DF3B9-5AC3-4A25-9C1B-3A3A12B3E7E2}" destId="{6FDC98BE-67F3-4098-A7DE-6BB66D81E77A}" srcOrd="1" destOrd="0" parTransId="{39FF05E6-D502-41AC-90F7-5EED05D0F32A}" sibTransId="{C45705C8-33CA-4C08-A6A9-CBB210C32AD1}"/>
    <dgm:cxn modelId="{9621D412-0E17-415E-8A60-4B6CC7AB5D73}" srcId="{AD0DF3B9-5AC3-4A25-9C1B-3A3A12B3E7E2}" destId="{BC20B5E2-8332-4862-8877-7EF86D266C15}" srcOrd="2" destOrd="0" parTransId="{AEF4D83B-C75E-4B5E-BC2E-BA7775D95096}" sibTransId="{5379148E-0276-4A5D-9AFE-E640492A4650}"/>
    <dgm:cxn modelId="{1170CF13-F0D1-4C8D-8654-EC8377060EBE}" srcId="{AD0DF3B9-5AC3-4A25-9C1B-3A3A12B3E7E2}" destId="{149ABF01-EC28-4F17-BA62-7715EA661FB7}" srcOrd="3" destOrd="0" parTransId="{B36DCE95-9D00-4255-9453-967226321F89}" sibTransId="{3A4124D6-0C87-4A89-BB3F-FBEEBB572045}"/>
    <dgm:cxn modelId="{A7FAB125-1A0C-47A0-812D-63DBB6196B83}" srcId="{149ABF01-EC28-4F17-BA62-7715EA661FB7}" destId="{80C0FDD8-3FFA-440F-BA35-37BB3D75EC60}" srcOrd="2" destOrd="0" parTransId="{1A2F1FE5-E0B1-456D-BCCC-129F5E10A309}" sibTransId="{20F31550-2BC5-40C0-BC2D-0577E65DC47E}"/>
    <dgm:cxn modelId="{2005CC2F-26FE-439B-9D56-389D2EA036CA}" type="presOf" srcId="{BC20B5E2-8332-4862-8877-7EF86D266C15}" destId="{25353056-8681-468F-948B-D627B08C6E21}" srcOrd="0" destOrd="0" presId="urn:microsoft.com/office/officeart/2018/5/layout/CenteredIconLabelDescriptionList"/>
    <dgm:cxn modelId="{17DDF745-EC6C-4094-AE69-C6F68A912415}" type="presOf" srcId="{149ABF01-EC28-4F17-BA62-7715EA661FB7}" destId="{78382638-AAF8-440E-B6B8-C7CE9F67ECB9}" srcOrd="0" destOrd="0" presId="urn:microsoft.com/office/officeart/2018/5/layout/CenteredIconLabelDescriptionList"/>
    <dgm:cxn modelId="{8053026A-2153-4EDE-B5AB-33272FA731B4}" srcId="{149ABF01-EC28-4F17-BA62-7715EA661FB7}" destId="{63817E77-3433-451A-9385-6C144841938E}" srcOrd="0" destOrd="0" parTransId="{860E8FBB-607F-4CE4-AB7A-48D8514C7087}" sibTransId="{82DC698E-E350-44FC-AFE8-94001E5A7541}"/>
    <dgm:cxn modelId="{EF4B938B-41FA-4EC0-8065-CD3B7DA9C51A}" type="presOf" srcId="{799B75E5-2B1F-4440-86A9-553895617897}" destId="{62372111-CF04-42DC-9A9F-81C5A621F78A}" srcOrd="0" destOrd="1" presId="urn:microsoft.com/office/officeart/2018/5/layout/CenteredIconLabelDescriptionList"/>
    <dgm:cxn modelId="{6E7F7D8D-B835-48D8-B278-1B1903BB580D}" type="presOf" srcId="{AD0DF3B9-5AC3-4A25-9C1B-3A3A12B3E7E2}" destId="{39896E0F-47FF-4C6B-ABA3-87471B425FA9}" srcOrd="0" destOrd="0" presId="urn:microsoft.com/office/officeart/2018/5/layout/CenteredIconLabelDescriptionList"/>
    <dgm:cxn modelId="{E0F84295-1EFC-4406-97BA-E18DE0917547}" type="presOf" srcId="{6FDC98BE-67F3-4098-A7DE-6BB66D81E77A}" destId="{FB16489B-A68C-4022-8BA2-D3194744BF2A}" srcOrd="0" destOrd="0" presId="urn:microsoft.com/office/officeart/2018/5/layout/CenteredIconLabelDescriptionList"/>
    <dgm:cxn modelId="{A09A199F-BC45-4B81-B818-2CA16718619E}" type="presOf" srcId="{80C0FDD8-3FFA-440F-BA35-37BB3D75EC60}" destId="{62372111-CF04-42DC-9A9F-81C5A621F78A}" srcOrd="0" destOrd="2" presId="urn:microsoft.com/office/officeart/2018/5/layout/CenteredIconLabelDescriptionList"/>
    <dgm:cxn modelId="{91CB20A1-D129-4E92-BACD-43C59799F596}" type="presOf" srcId="{63817E77-3433-451A-9385-6C144841938E}" destId="{62372111-CF04-42DC-9A9F-81C5A621F78A}" srcOrd="0" destOrd="0" presId="urn:microsoft.com/office/officeart/2018/5/layout/CenteredIconLabelDescriptionList"/>
    <dgm:cxn modelId="{46049EB0-D4F4-4155-9C00-04326CE06BB6}" srcId="{149ABF01-EC28-4F17-BA62-7715EA661FB7}" destId="{799B75E5-2B1F-4440-86A9-553895617897}" srcOrd="1" destOrd="0" parTransId="{82AF3EEE-AAE0-42EE-A1EA-934546E2AA61}" sibTransId="{120B8B1B-9A17-4C6D-A426-10E61A2EABF5}"/>
    <dgm:cxn modelId="{B14396F0-7FDD-4924-93B0-2E093C6DAC46}" type="presOf" srcId="{2000C624-728F-4879-97A1-B9782B3BBD10}" destId="{A098DF59-AAD8-4D8A-85FE-5D89857EEC84}" srcOrd="0" destOrd="0" presId="urn:microsoft.com/office/officeart/2018/5/layout/CenteredIconLabelDescriptionList"/>
    <dgm:cxn modelId="{6C807C87-A196-4C87-B349-5FE6B5D75FC7}" type="presParOf" srcId="{39896E0F-47FF-4C6B-ABA3-87471B425FA9}" destId="{ADAEA70B-B1AD-4473-9609-21548616E237}" srcOrd="0" destOrd="0" presId="urn:microsoft.com/office/officeart/2018/5/layout/CenteredIconLabelDescriptionList"/>
    <dgm:cxn modelId="{09C10DD5-C982-4F7C-BFDB-8297937333B9}" type="presParOf" srcId="{ADAEA70B-B1AD-4473-9609-21548616E237}" destId="{E91EF619-69B0-4D22-9DD6-F8808CB326BB}" srcOrd="0" destOrd="0" presId="urn:microsoft.com/office/officeart/2018/5/layout/CenteredIconLabelDescriptionList"/>
    <dgm:cxn modelId="{BF5A1BA4-8F9F-4B57-BF4F-32B01FADCF3E}" type="presParOf" srcId="{ADAEA70B-B1AD-4473-9609-21548616E237}" destId="{A6EA87DA-0950-4BFC-99ED-668A852C3422}" srcOrd="1" destOrd="0" presId="urn:microsoft.com/office/officeart/2018/5/layout/CenteredIconLabelDescriptionList"/>
    <dgm:cxn modelId="{C26BAA65-62F4-468F-9EF7-62A26288F3B7}" type="presParOf" srcId="{ADAEA70B-B1AD-4473-9609-21548616E237}" destId="{A098DF59-AAD8-4D8A-85FE-5D89857EEC84}" srcOrd="2" destOrd="0" presId="urn:microsoft.com/office/officeart/2018/5/layout/CenteredIconLabelDescriptionList"/>
    <dgm:cxn modelId="{1BDECB93-28E3-4154-8497-AF70B9B973DB}" type="presParOf" srcId="{ADAEA70B-B1AD-4473-9609-21548616E237}" destId="{1B36D8BE-71A1-42D0-8F50-19E53E87E494}" srcOrd="3" destOrd="0" presId="urn:microsoft.com/office/officeart/2018/5/layout/CenteredIconLabelDescriptionList"/>
    <dgm:cxn modelId="{66A3187C-E690-4B76-AF6D-3FB1385F94F9}" type="presParOf" srcId="{ADAEA70B-B1AD-4473-9609-21548616E237}" destId="{ADED0921-FCB4-456D-A305-E78730E6F5DD}" srcOrd="4" destOrd="0" presId="urn:microsoft.com/office/officeart/2018/5/layout/CenteredIconLabelDescriptionList"/>
    <dgm:cxn modelId="{67668C95-DACC-4076-896E-24AF41522285}" type="presParOf" srcId="{39896E0F-47FF-4C6B-ABA3-87471B425FA9}" destId="{0A826C03-E7CB-4F4D-99AE-05BC47066E0D}" srcOrd="1" destOrd="0" presId="urn:microsoft.com/office/officeart/2018/5/layout/CenteredIconLabelDescriptionList"/>
    <dgm:cxn modelId="{854B75E1-BBEA-4D0D-AE6E-D25E19855F7E}" type="presParOf" srcId="{39896E0F-47FF-4C6B-ABA3-87471B425FA9}" destId="{5E33853F-0E9A-48D3-83AF-A7DF17E7C2A0}" srcOrd="2" destOrd="0" presId="urn:microsoft.com/office/officeart/2018/5/layout/CenteredIconLabelDescriptionList"/>
    <dgm:cxn modelId="{E030D203-E7CF-4FBA-9EB7-9D3CF980F1A3}" type="presParOf" srcId="{5E33853F-0E9A-48D3-83AF-A7DF17E7C2A0}" destId="{5B0CB953-F7A6-4B16-89C6-A72B9D4D758C}" srcOrd="0" destOrd="0" presId="urn:microsoft.com/office/officeart/2018/5/layout/CenteredIconLabelDescriptionList"/>
    <dgm:cxn modelId="{320AAA60-4359-4FCF-BB03-8B2B0D984A18}" type="presParOf" srcId="{5E33853F-0E9A-48D3-83AF-A7DF17E7C2A0}" destId="{7C777D98-3605-44D4-AAD1-9A3AB9A35D65}" srcOrd="1" destOrd="0" presId="urn:microsoft.com/office/officeart/2018/5/layout/CenteredIconLabelDescriptionList"/>
    <dgm:cxn modelId="{9A3CE67F-7C9B-47B6-97A4-04788433C6D1}" type="presParOf" srcId="{5E33853F-0E9A-48D3-83AF-A7DF17E7C2A0}" destId="{FB16489B-A68C-4022-8BA2-D3194744BF2A}" srcOrd="2" destOrd="0" presId="urn:microsoft.com/office/officeart/2018/5/layout/CenteredIconLabelDescriptionList"/>
    <dgm:cxn modelId="{E0ECEB94-0728-4065-B4D6-95B0D87B48D6}" type="presParOf" srcId="{5E33853F-0E9A-48D3-83AF-A7DF17E7C2A0}" destId="{E7D971B5-F015-4D37-8985-651B7430F9C3}" srcOrd="3" destOrd="0" presId="urn:microsoft.com/office/officeart/2018/5/layout/CenteredIconLabelDescriptionList"/>
    <dgm:cxn modelId="{80989240-B86E-42AE-A54E-0C62B90C7546}" type="presParOf" srcId="{5E33853F-0E9A-48D3-83AF-A7DF17E7C2A0}" destId="{762236E0-95D5-4FED-9C5B-8F2C1CF441E4}" srcOrd="4" destOrd="0" presId="urn:microsoft.com/office/officeart/2018/5/layout/CenteredIconLabelDescriptionList"/>
    <dgm:cxn modelId="{77002E44-826B-4480-9F54-CB71D3035EB8}" type="presParOf" srcId="{39896E0F-47FF-4C6B-ABA3-87471B425FA9}" destId="{EE9495A9-1AF5-4500-8014-43D20C228765}" srcOrd="3" destOrd="0" presId="urn:microsoft.com/office/officeart/2018/5/layout/CenteredIconLabelDescriptionList"/>
    <dgm:cxn modelId="{382F42A8-2B2C-4B44-90E7-D06D836FD4B1}" type="presParOf" srcId="{39896E0F-47FF-4C6B-ABA3-87471B425FA9}" destId="{FD6CCB07-AD95-43B6-90B4-F16DB23E9EFA}" srcOrd="4" destOrd="0" presId="urn:microsoft.com/office/officeart/2018/5/layout/CenteredIconLabelDescriptionList"/>
    <dgm:cxn modelId="{FE65E1BC-7515-4FBE-8016-E880B6FBA08E}" type="presParOf" srcId="{FD6CCB07-AD95-43B6-90B4-F16DB23E9EFA}" destId="{6B2BA499-C13F-4813-915C-6A171A1C035B}" srcOrd="0" destOrd="0" presId="urn:microsoft.com/office/officeart/2018/5/layout/CenteredIconLabelDescriptionList"/>
    <dgm:cxn modelId="{7AEED959-EAF0-410B-AE62-F24A38294573}" type="presParOf" srcId="{FD6CCB07-AD95-43B6-90B4-F16DB23E9EFA}" destId="{CB0BC0F0-DA64-4188-8A41-C24265CA008E}" srcOrd="1" destOrd="0" presId="urn:microsoft.com/office/officeart/2018/5/layout/CenteredIconLabelDescriptionList"/>
    <dgm:cxn modelId="{52A0947F-F4F8-4049-BF1E-2F147C2EDBF4}" type="presParOf" srcId="{FD6CCB07-AD95-43B6-90B4-F16DB23E9EFA}" destId="{25353056-8681-468F-948B-D627B08C6E21}" srcOrd="2" destOrd="0" presId="urn:microsoft.com/office/officeart/2018/5/layout/CenteredIconLabelDescriptionList"/>
    <dgm:cxn modelId="{218F6C1B-F47B-449E-86E1-3BE04708EF8B}" type="presParOf" srcId="{FD6CCB07-AD95-43B6-90B4-F16DB23E9EFA}" destId="{2F112DAA-1AB3-4517-BE0E-720ECC0BEAAD}" srcOrd="3" destOrd="0" presId="urn:microsoft.com/office/officeart/2018/5/layout/CenteredIconLabelDescriptionList"/>
    <dgm:cxn modelId="{5A42B68D-36CF-4BA2-90EC-70DCFC4E0DAD}" type="presParOf" srcId="{FD6CCB07-AD95-43B6-90B4-F16DB23E9EFA}" destId="{E58F8100-DF2F-4FE4-BF3E-EEF455C1502F}" srcOrd="4" destOrd="0" presId="urn:microsoft.com/office/officeart/2018/5/layout/CenteredIconLabelDescriptionList"/>
    <dgm:cxn modelId="{8E49803F-71EB-46EC-AF26-0C9324803335}" type="presParOf" srcId="{39896E0F-47FF-4C6B-ABA3-87471B425FA9}" destId="{650CF3E9-4C68-4272-9584-2F8BE8238C7A}" srcOrd="5" destOrd="0" presId="urn:microsoft.com/office/officeart/2018/5/layout/CenteredIconLabelDescriptionList"/>
    <dgm:cxn modelId="{6644BC8A-E518-4F60-8E0E-608416129C71}" type="presParOf" srcId="{39896E0F-47FF-4C6B-ABA3-87471B425FA9}" destId="{92C3C416-0865-4CC7-B512-86C7BF111A9E}" srcOrd="6" destOrd="0" presId="urn:microsoft.com/office/officeart/2018/5/layout/CenteredIconLabelDescriptionList"/>
    <dgm:cxn modelId="{C99FE335-2F76-41ED-89A9-D9801CBE6435}" type="presParOf" srcId="{92C3C416-0865-4CC7-B512-86C7BF111A9E}" destId="{410EF4D5-7C09-45BD-9D33-47E09558ADD2}" srcOrd="0" destOrd="0" presId="urn:microsoft.com/office/officeart/2018/5/layout/CenteredIconLabelDescriptionList"/>
    <dgm:cxn modelId="{65BED45D-D801-46AC-B224-10D8A7539224}" type="presParOf" srcId="{92C3C416-0865-4CC7-B512-86C7BF111A9E}" destId="{29BFF8C7-B38D-4744-A8BD-E38B12BA99C0}" srcOrd="1" destOrd="0" presId="urn:microsoft.com/office/officeart/2018/5/layout/CenteredIconLabelDescriptionList"/>
    <dgm:cxn modelId="{3DA7EABC-CB51-4803-8976-55ECECB19505}" type="presParOf" srcId="{92C3C416-0865-4CC7-B512-86C7BF111A9E}" destId="{78382638-AAF8-440E-B6B8-C7CE9F67ECB9}" srcOrd="2" destOrd="0" presId="urn:microsoft.com/office/officeart/2018/5/layout/CenteredIconLabelDescriptionList"/>
    <dgm:cxn modelId="{F7798424-8566-46FE-9670-70F30B08C1F8}" type="presParOf" srcId="{92C3C416-0865-4CC7-B512-86C7BF111A9E}" destId="{61C098B5-5FB0-4A1F-96D9-9CDFC89B0BD1}" srcOrd="3" destOrd="0" presId="urn:microsoft.com/office/officeart/2018/5/layout/CenteredIconLabelDescriptionList"/>
    <dgm:cxn modelId="{A2FFE527-6B67-42AF-AA78-902723AAB9D1}" type="presParOf" srcId="{92C3C416-0865-4CC7-B512-86C7BF111A9E}" destId="{62372111-CF04-42DC-9A9F-81C5A621F78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6E161E-240B-4DF1-8F7C-79BB9DF5E740}" type="doc">
      <dgm:prSet loTypeId="urn:microsoft.com/office/officeart/2017/3/layout/HorizontalPathTimeline" loCatId="process" qsTypeId="urn:microsoft.com/office/officeart/2005/8/quickstyle/simple2" qsCatId="simple" csTypeId="urn:microsoft.com/office/officeart/2005/8/colors/accent1_2" csCatId="accent1" phldr="1"/>
      <dgm:spPr/>
      <dgm:t>
        <a:bodyPr/>
        <a:lstStyle/>
        <a:p>
          <a:endParaRPr lang="en-US"/>
        </a:p>
      </dgm:t>
    </dgm:pt>
    <dgm:pt modelId="{4F4CA26B-3A7C-445A-93E5-17A5FA5B8CC7}">
      <dgm:prSet/>
      <dgm:spPr/>
      <dgm:t>
        <a:bodyPr/>
        <a:lstStyle/>
        <a:p>
          <a:pPr>
            <a:defRPr b="1"/>
          </a:pPr>
          <a:r>
            <a:rPr lang="en-US"/>
            <a:t>5–8 Oct.</a:t>
          </a:r>
        </a:p>
      </dgm:t>
    </dgm:pt>
    <dgm:pt modelId="{10561099-E570-404E-8513-DFFEC2ADA980}" type="parTrans" cxnId="{0766BEE5-4E41-4338-A3A4-A242F18AB020}">
      <dgm:prSet/>
      <dgm:spPr/>
      <dgm:t>
        <a:bodyPr/>
        <a:lstStyle/>
        <a:p>
          <a:endParaRPr lang="en-US"/>
        </a:p>
      </dgm:t>
    </dgm:pt>
    <dgm:pt modelId="{6BE0DC45-2E14-4426-887F-E64E1E94E3F3}" type="sibTrans" cxnId="{0766BEE5-4E41-4338-A3A4-A242F18AB020}">
      <dgm:prSet/>
      <dgm:spPr/>
      <dgm:t>
        <a:bodyPr/>
        <a:lstStyle/>
        <a:p>
          <a:endParaRPr lang="en-US"/>
        </a:p>
      </dgm:t>
    </dgm:pt>
    <dgm:pt modelId="{11A36EAA-8B22-4449-A6D4-491D58E2E273}">
      <dgm:prSet/>
      <dgm:spPr/>
      <dgm:t>
        <a:bodyPr/>
        <a:lstStyle/>
        <a:p>
          <a:r>
            <a:rPr lang="en-US"/>
            <a:t>Project Proposal (October 5-8, 2023): This initial phase was focused on defining the project scope, objectives, and deliverables.</a:t>
          </a:r>
        </a:p>
      </dgm:t>
    </dgm:pt>
    <dgm:pt modelId="{9EE44876-4CA9-49FB-ABF2-E48395E9E8D8}" type="parTrans" cxnId="{1D8D82E7-295C-4CD2-BA30-6589649BFF86}">
      <dgm:prSet/>
      <dgm:spPr/>
      <dgm:t>
        <a:bodyPr/>
        <a:lstStyle/>
        <a:p>
          <a:endParaRPr lang="en-US"/>
        </a:p>
      </dgm:t>
    </dgm:pt>
    <dgm:pt modelId="{5C6DBE26-09D0-4138-B493-D99F37698953}" type="sibTrans" cxnId="{1D8D82E7-295C-4CD2-BA30-6589649BFF86}">
      <dgm:prSet/>
      <dgm:spPr/>
      <dgm:t>
        <a:bodyPr/>
        <a:lstStyle/>
        <a:p>
          <a:endParaRPr lang="en-US"/>
        </a:p>
      </dgm:t>
    </dgm:pt>
    <dgm:pt modelId="{F16AD0A6-D48B-4422-BDED-5C3FEF840FBA}">
      <dgm:prSet/>
      <dgm:spPr/>
      <dgm:t>
        <a:bodyPr/>
        <a:lstStyle/>
        <a:p>
          <a:pPr>
            <a:defRPr b="1"/>
          </a:pPr>
          <a:r>
            <a:rPr lang="en-US"/>
            <a:t>9–16 Oct.</a:t>
          </a:r>
        </a:p>
      </dgm:t>
    </dgm:pt>
    <dgm:pt modelId="{7D52541E-C545-4E35-BFD6-D0F0677B8731}" type="parTrans" cxnId="{74384D08-E1CA-4774-8A6C-37B1DD9E78D0}">
      <dgm:prSet/>
      <dgm:spPr/>
      <dgm:t>
        <a:bodyPr/>
        <a:lstStyle/>
        <a:p>
          <a:endParaRPr lang="en-US"/>
        </a:p>
      </dgm:t>
    </dgm:pt>
    <dgm:pt modelId="{2D4F7380-AC28-4583-97EE-0BB78ED95FC5}" type="sibTrans" cxnId="{74384D08-E1CA-4774-8A6C-37B1DD9E78D0}">
      <dgm:prSet/>
      <dgm:spPr/>
      <dgm:t>
        <a:bodyPr/>
        <a:lstStyle/>
        <a:p>
          <a:endParaRPr lang="en-US"/>
        </a:p>
      </dgm:t>
    </dgm:pt>
    <dgm:pt modelId="{14E26CCC-FE0A-41DA-9162-E013A892C06F}">
      <dgm:prSet/>
      <dgm:spPr/>
      <dgm:t>
        <a:bodyPr/>
        <a:lstStyle/>
        <a:p>
          <a:r>
            <a:rPr lang="en-US"/>
            <a:t>Data Collection (October 9-16, 2023): This stage involved gathering the necessary data for your project.</a:t>
          </a:r>
        </a:p>
      </dgm:t>
    </dgm:pt>
    <dgm:pt modelId="{8EB9CEF0-1223-447A-970E-7FA3B3C93154}" type="parTrans" cxnId="{058FC50C-6FEA-4A57-B975-32BF243DC35F}">
      <dgm:prSet/>
      <dgm:spPr/>
      <dgm:t>
        <a:bodyPr/>
        <a:lstStyle/>
        <a:p>
          <a:endParaRPr lang="en-US"/>
        </a:p>
      </dgm:t>
    </dgm:pt>
    <dgm:pt modelId="{1793C985-0CEA-42BA-9967-58F65465E148}" type="sibTrans" cxnId="{058FC50C-6FEA-4A57-B975-32BF243DC35F}">
      <dgm:prSet/>
      <dgm:spPr/>
      <dgm:t>
        <a:bodyPr/>
        <a:lstStyle/>
        <a:p>
          <a:endParaRPr lang="en-US"/>
        </a:p>
      </dgm:t>
    </dgm:pt>
    <dgm:pt modelId="{2EFCDBC5-5ADE-4771-BF77-AD5A269E0A8E}">
      <dgm:prSet/>
      <dgm:spPr/>
      <dgm:t>
        <a:bodyPr/>
        <a:lstStyle/>
        <a:p>
          <a:pPr>
            <a:defRPr b="1"/>
          </a:pPr>
          <a:r>
            <a:rPr lang="en-US"/>
            <a:t>18–24 Oct.</a:t>
          </a:r>
        </a:p>
      </dgm:t>
    </dgm:pt>
    <dgm:pt modelId="{7927BEC4-1441-40B7-9E89-D1A4F17216EA}" type="parTrans" cxnId="{3A8D8233-5790-464E-8838-6A3765287B98}">
      <dgm:prSet/>
      <dgm:spPr/>
      <dgm:t>
        <a:bodyPr/>
        <a:lstStyle/>
        <a:p>
          <a:endParaRPr lang="en-US"/>
        </a:p>
      </dgm:t>
    </dgm:pt>
    <dgm:pt modelId="{C17EFB03-EFE0-452E-83B5-25A652CC45B3}" type="sibTrans" cxnId="{3A8D8233-5790-464E-8838-6A3765287B98}">
      <dgm:prSet/>
      <dgm:spPr/>
      <dgm:t>
        <a:bodyPr/>
        <a:lstStyle/>
        <a:p>
          <a:endParaRPr lang="en-US"/>
        </a:p>
      </dgm:t>
    </dgm:pt>
    <dgm:pt modelId="{ACFBEC00-1703-45B1-A137-3716B8B2B05B}">
      <dgm:prSet/>
      <dgm:spPr/>
      <dgm:t>
        <a:bodyPr/>
        <a:lstStyle/>
        <a:p>
          <a:r>
            <a:rPr lang="en-US"/>
            <a:t>Data Preprocessing (October 18-24, 2023): During this phase, the collected data was cleaned, transformed, and prepared for analysis.</a:t>
          </a:r>
        </a:p>
      </dgm:t>
    </dgm:pt>
    <dgm:pt modelId="{7B41790D-9AAA-472D-8F1A-B0E0C20C0FD3}" type="parTrans" cxnId="{B5A56C5B-A187-4AB0-9876-95FCCDE3EDB8}">
      <dgm:prSet/>
      <dgm:spPr/>
      <dgm:t>
        <a:bodyPr/>
        <a:lstStyle/>
        <a:p>
          <a:endParaRPr lang="en-US"/>
        </a:p>
      </dgm:t>
    </dgm:pt>
    <dgm:pt modelId="{C03F1B5E-DCC4-45CC-9B41-44614436B333}" type="sibTrans" cxnId="{B5A56C5B-A187-4AB0-9876-95FCCDE3EDB8}">
      <dgm:prSet/>
      <dgm:spPr/>
      <dgm:t>
        <a:bodyPr/>
        <a:lstStyle/>
        <a:p>
          <a:endParaRPr lang="en-US"/>
        </a:p>
      </dgm:t>
    </dgm:pt>
    <dgm:pt modelId="{D1EE7BFA-8CD6-4192-9839-CD787CC7FD80}">
      <dgm:prSet/>
      <dgm:spPr/>
      <dgm:t>
        <a:bodyPr/>
        <a:lstStyle/>
        <a:p>
          <a:pPr>
            <a:defRPr b="1"/>
          </a:pPr>
          <a:r>
            <a:rPr lang="en-US"/>
            <a:t>24 Oct. – 2 Nov. 2023</a:t>
          </a:r>
        </a:p>
      </dgm:t>
    </dgm:pt>
    <dgm:pt modelId="{EBE74286-4665-4228-B303-ECC192A3433A}" type="parTrans" cxnId="{00BF8B0F-2FE2-41DA-B354-3394C04A560A}">
      <dgm:prSet/>
      <dgm:spPr/>
      <dgm:t>
        <a:bodyPr/>
        <a:lstStyle/>
        <a:p>
          <a:endParaRPr lang="en-US"/>
        </a:p>
      </dgm:t>
    </dgm:pt>
    <dgm:pt modelId="{D38832F8-F06B-47EF-954C-B16CDB832612}" type="sibTrans" cxnId="{00BF8B0F-2FE2-41DA-B354-3394C04A560A}">
      <dgm:prSet/>
      <dgm:spPr/>
      <dgm:t>
        <a:bodyPr/>
        <a:lstStyle/>
        <a:p>
          <a:endParaRPr lang="en-US"/>
        </a:p>
      </dgm:t>
    </dgm:pt>
    <dgm:pt modelId="{21AAFB82-BE53-4F86-95D9-54BB1B699EB1}">
      <dgm:prSet/>
      <dgm:spPr/>
      <dgm:t>
        <a:bodyPr/>
        <a:lstStyle/>
        <a:p>
          <a:r>
            <a:rPr lang="en-US"/>
            <a:t>Model Development (October 24 - November 2, 2023): Here, the focus was on developing the model based on the preprocessed data.</a:t>
          </a:r>
        </a:p>
      </dgm:t>
    </dgm:pt>
    <dgm:pt modelId="{A1AFAD0B-0E83-411B-BD52-5667C608C0C8}" type="parTrans" cxnId="{677631EB-796D-4A19-81F1-BB6B44EEBFAD}">
      <dgm:prSet/>
      <dgm:spPr/>
      <dgm:t>
        <a:bodyPr/>
        <a:lstStyle/>
        <a:p>
          <a:endParaRPr lang="en-US"/>
        </a:p>
      </dgm:t>
    </dgm:pt>
    <dgm:pt modelId="{CE524EE4-967C-46BA-AF61-0508DBE598A2}" type="sibTrans" cxnId="{677631EB-796D-4A19-81F1-BB6B44EEBFAD}">
      <dgm:prSet/>
      <dgm:spPr/>
      <dgm:t>
        <a:bodyPr/>
        <a:lstStyle/>
        <a:p>
          <a:endParaRPr lang="en-US"/>
        </a:p>
      </dgm:t>
    </dgm:pt>
    <dgm:pt modelId="{1D67355C-9383-439C-81B1-AF70F876EC63}">
      <dgm:prSet/>
      <dgm:spPr/>
      <dgm:t>
        <a:bodyPr/>
        <a:lstStyle/>
        <a:p>
          <a:pPr>
            <a:defRPr b="1"/>
          </a:pPr>
          <a:r>
            <a:rPr lang="en-US"/>
            <a:t>2–8 Nov.</a:t>
          </a:r>
        </a:p>
      </dgm:t>
    </dgm:pt>
    <dgm:pt modelId="{EA6BD49F-B2D9-49BF-9738-7A10B2DA8761}" type="parTrans" cxnId="{4EBCFABB-4541-4585-A5BE-ADB4F6BC4840}">
      <dgm:prSet/>
      <dgm:spPr/>
      <dgm:t>
        <a:bodyPr/>
        <a:lstStyle/>
        <a:p>
          <a:endParaRPr lang="en-US"/>
        </a:p>
      </dgm:t>
    </dgm:pt>
    <dgm:pt modelId="{7AF8C1DF-80C8-4BAB-89EE-854B779079DD}" type="sibTrans" cxnId="{4EBCFABB-4541-4585-A5BE-ADB4F6BC4840}">
      <dgm:prSet/>
      <dgm:spPr/>
      <dgm:t>
        <a:bodyPr/>
        <a:lstStyle/>
        <a:p>
          <a:endParaRPr lang="en-US"/>
        </a:p>
      </dgm:t>
    </dgm:pt>
    <dgm:pt modelId="{D2E891FD-A5B8-4200-B293-DFBD9A5995DC}">
      <dgm:prSet/>
      <dgm:spPr/>
      <dgm:t>
        <a:bodyPr/>
        <a:lstStyle/>
        <a:p>
          <a:r>
            <a:rPr lang="en-US"/>
            <a:t>Model Testing (November 2-8, 2023): This phase involved rigorously testing the model to ensure its accuracy and effectiveness.</a:t>
          </a:r>
        </a:p>
      </dgm:t>
    </dgm:pt>
    <dgm:pt modelId="{CFBC4BA3-25F4-4234-AB8D-405DAB33EAD0}" type="parTrans" cxnId="{28442B36-792B-422B-B413-E616B5568ACE}">
      <dgm:prSet/>
      <dgm:spPr/>
      <dgm:t>
        <a:bodyPr/>
        <a:lstStyle/>
        <a:p>
          <a:endParaRPr lang="en-US"/>
        </a:p>
      </dgm:t>
    </dgm:pt>
    <dgm:pt modelId="{AACB9A92-294B-4680-921B-E505361D6D32}" type="sibTrans" cxnId="{28442B36-792B-422B-B413-E616B5568ACE}">
      <dgm:prSet/>
      <dgm:spPr/>
      <dgm:t>
        <a:bodyPr/>
        <a:lstStyle/>
        <a:p>
          <a:endParaRPr lang="en-US"/>
        </a:p>
      </dgm:t>
    </dgm:pt>
    <dgm:pt modelId="{EA045E64-0C82-49EC-9531-5B10AC440CD9}">
      <dgm:prSet/>
      <dgm:spPr/>
      <dgm:t>
        <a:bodyPr/>
        <a:lstStyle/>
        <a:p>
          <a:pPr>
            <a:defRPr b="1"/>
          </a:pPr>
          <a:r>
            <a:rPr lang="en-US" dirty="0"/>
            <a:t>9–14 Nov.</a:t>
          </a:r>
        </a:p>
      </dgm:t>
    </dgm:pt>
    <dgm:pt modelId="{77D9FAA4-7212-4D63-9AE9-C3AAF7158A5A}" type="parTrans" cxnId="{8F7EA853-B246-4A22-8FE6-288A0E042DD3}">
      <dgm:prSet/>
      <dgm:spPr/>
      <dgm:t>
        <a:bodyPr/>
        <a:lstStyle/>
        <a:p>
          <a:endParaRPr lang="en-US"/>
        </a:p>
      </dgm:t>
    </dgm:pt>
    <dgm:pt modelId="{3D7293BA-59F9-4C01-A065-FCD38C1E0D2C}" type="sibTrans" cxnId="{8F7EA853-B246-4A22-8FE6-288A0E042DD3}">
      <dgm:prSet/>
      <dgm:spPr/>
      <dgm:t>
        <a:bodyPr/>
        <a:lstStyle/>
        <a:p>
          <a:endParaRPr lang="en-US"/>
        </a:p>
      </dgm:t>
    </dgm:pt>
    <dgm:pt modelId="{75516BB8-D8D3-4B56-87C4-BCFDACFE029A}">
      <dgm:prSet/>
      <dgm:spPr/>
      <dgm:t>
        <a:bodyPr/>
        <a:lstStyle/>
        <a:p>
          <a:r>
            <a:rPr lang="en-US" dirty="0"/>
            <a:t>Performance Analysis (November 9-14, 2023)</a:t>
          </a:r>
        </a:p>
      </dgm:t>
    </dgm:pt>
    <dgm:pt modelId="{558D7B3A-2FC6-4687-8261-BCBDED033049}" type="parTrans" cxnId="{93ED27A7-73CA-4150-93BB-0256F4B700F8}">
      <dgm:prSet/>
      <dgm:spPr/>
      <dgm:t>
        <a:bodyPr/>
        <a:lstStyle/>
        <a:p>
          <a:endParaRPr lang="en-US"/>
        </a:p>
      </dgm:t>
    </dgm:pt>
    <dgm:pt modelId="{25FCDBA3-8747-42AA-8D89-F783EB32F438}" type="sibTrans" cxnId="{93ED27A7-73CA-4150-93BB-0256F4B700F8}">
      <dgm:prSet/>
      <dgm:spPr/>
      <dgm:t>
        <a:bodyPr/>
        <a:lstStyle/>
        <a:p>
          <a:endParaRPr lang="en-US"/>
        </a:p>
      </dgm:t>
    </dgm:pt>
    <dgm:pt modelId="{DB0EE564-F005-44A7-A6CA-E0C8A4EC6D56}">
      <dgm:prSet/>
      <dgm:spPr/>
      <dgm:t>
        <a:bodyPr/>
        <a:lstStyle/>
        <a:p>
          <a:pPr>
            <a:defRPr b="1"/>
          </a:pPr>
          <a:r>
            <a:rPr lang="en-US" dirty="0"/>
            <a:t>Future Scope</a:t>
          </a:r>
        </a:p>
      </dgm:t>
    </dgm:pt>
    <dgm:pt modelId="{DEEA93AB-7B00-4DDD-93FE-34C9B32AB7AB}" type="parTrans" cxnId="{BB1989E7-DF06-467E-BBD7-B37AFE43A1F4}">
      <dgm:prSet/>
      <dgm:spPr/>
      <dgm:t>
        <a:bodyPr/>
        <a:lstStyle/>
        <a:p>
          <a:endParaRPr lang="en-IN"/>
        </a:p>
      </dgm:t>
    </dgm:pt>
    <dgm:pt modelId="{8299D5F1-0449-4DC0-B7BC-631812D2F2DE}" type="sibTrans" cxnId="{BB1989E7-DF06-467E-BBD7-B37AFE43A1F4}">
      <dgm:prSet/>
      <dgm:spPr/>
      <dgm:t>
        <a:bodyPr/>
        <a:lstStyle/>
        <a:p>
          <a:endParaRPr lang="en-IN"/>
        </a:p>
      </dgm:t>
    </dgm:pt>
    <dgm:pt modelId="{32041FFE-F807-4B9D-BD76-E5BFD9F357C9}">
      <dgm:prSet/>
      <dgm:spPr/>
      <dgm:t>
        <a:bodyPr/>
        <a:lstStyle/>
        <a:p>
          <a:r>
            <a:rPr lang="en-US" dirty="0"/>
            <a:t>Recommendation Systems</a:t>
          </a:r>
        </a:p>
      </dgm:t>
    </dgm:pt>
    <dgm:pt modelId="{66DC5FDD-4DC1-4910-8B5D-BC90C81F12FB}" type="parTrans" cxnId="{1478D7C4-5AFB-46F3-8D68-52959D1F580B}">
      <dgm:prSet/>
      <dgm:spPr/>
      <dgm:t>
        <a:bodyPr/>
        <a:lstStyle/>
        <a:p>
          <a:endParaRPr lang="en-IN"/>
        </a:p>
      </dgm:t>
    </dgm:pt>
    <dgm:pt modelId="{5A3985CD-49F3-4C8D-8919-8A4537DB5F58}" type="sibTrans" cxnId="{1478D7C4-5AFB-46F3-8D68-52959D1F580B}">
      <dgm:prSet/>
      <dgm:spPr/>
      <dgm:t>
        <a:bodyPr/>
        <a:lstStyle/>
        <a:p>
          <a:endParaRPr lang="en-IN"/>
        </a:p>
      </dgm:t>
    </dgm:pt>
    <dgm:pt modelId="{F3DC3C65-D2F7-40D8-9F93-83B00FC77265}" type="pres">
      <dgm:prSet presAssocID="{E76E161E-240B-4DF1-8F7C-79BB9DF5E740}" presName="root" presStyleCnt="0">
        <dgm:presLayoutVars>
          <dgm:chMax/>
          <dgm:chPref/>
          <dgm:animLvl val="lvl"/>
        </dgm:presLayoutVars>
      </dgm:prSet>
      <dgm:spPr/>
    </dgm:pt>
    <dgm:pt modelId="{D42FB631-7564-49EA-B36A-9B2845D65F6B}" type="pres">
      <dgm:prSet presAssocID="{E76E161E-240B-4DF1-8F7C-79BB9DF5E740}" presName="divider" presStyleLbl="node1" presStyleIdx="0" presStyleCnt="1"/>
      <dgm:spPr/>
    </dgm:pt>
    <dgm:pt modelId="{807816FD-A5DC-42E4-8790-AC7532A2A16F}" type="pres">
      <dgm:prSet presAssocID="{E76E161E-240B-4DF1-8F7C-79BB9DF5E740}" presName="nodes" presStyleCnt="0">
        <dgm:presLayoutVars>
          <dgm:chMax/>
          <dgm:chPref/>
          <dgm:animLvl val="lvl"/>
        </dgm:presLayoutVars>
      </dgm:prSet>
      <dgm:spPr/>
    </dgm:pt>
    <dgm:pt modelId="{C84530E1-9C61-4ED5-B70D-30A3E4EF85E8}" type="pres">
      <dgm:prSet presAssocID="{4F4CA26B-3A7C-445A-93E5-17A5FA5B8CC7}" presName="composite" presStyleCnt="0"/>
      <dgm:spPr/>
    </dgm:pt>
    <dgm:pt modelId="{5A68768B-39DE-46E0-B566-98B94B77E0FC}" type="pres">
      <dgm:prSet presAssocID="{4F4CA26B-3A7C-445A-93E5-17A5FA5B8CC7}" presName="L1TextContainer" presStyleLbl="revTx" presStyleIdx="0" presStyleCnt="7">
        <dgm:presLayoutVars>
          <dgm:chMax val="1"/>
          <dgm:chPref val="1"/>
          <dgm:bulletEnabled val="1"/>
        </dgm:presLayoutVars>
      </dgm:prSet>
      <dgm:spPr/>
    </dgm:pt>
    <dgm:pt modelId="{D3928077-CF2C-438B-8274-AD44D7A47EBE}" type="pres">
      <dgm:prSet presAssocID="{4F4CA26B-3A7C-445A-93E5-17A5FA5B8CC7}" presName="L2TextContainerWrapper" presStyleCnt="0">
        <dgm:presLayoutVars>
          <dgm:chMax val="0"/>
          <dgm:chPref val="0"/>
          <dgm:bulletEnabled val="1"/>
        </dgm:presLayoutVars>
      </dgm:prSet>
      <dgm:spPr/>
    </dgm:pt>
    <dgm:pt modelId="{3BA7323C-07CB-4DE5-844A-85EFA8E43C5E}" type="pres">
      <dgm:prSet presAssocID="{4F4CA26B-3A7C-445A-93E5-17A5FA5B8CC7}" presName="L2TextContainer" presStyleLbl="bgAccFollowNode1" presStyleIdx="0" presStyleCnt="7"/>
      <dgm:spPr/>
    </dgm:pt>
    <dgm:pt modelId="{99712BB8-F7A2-4DBD-BDD7-545DD244B609}" type="pres">
      <dgm:prSet presAssocID="{4F4CA26B-3A7C-445A-93E5-17A5FA5B8CC7}" presName="FlexibleEmptyPlaceHolder" presStyleCnt="0"/>
      <dgm:spPr/>
    </dgm:pt>
    <dgm:pt modelId="{5B6E7398-911E-4F47-BC09-837E693C1876}" type="pres">
      <dgm:prSet presAssocID="{4F4CA26B-3A7C-445A-93E5-17A5FA5B8CC7}" presName="ConnectLine" presStyleLbl="alignNode1" presStyleIdx="0"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FBFB551-69DF-49EF-9D17-28E418F64E32}" type="pres">
      <dgm:prSet presAssocID="{4F4CA26B-3A7C-445A-93E5-17A5FA5B8CC7}" presName="ConnectorPoint" presStyleLbl="fgAcc1" presStyleIdx="0" presStyleCnt="7"/>
      <dgm:spPr>
        <a:solidFill>
          <a:schemeClr val="lt1">
            <a:alpha val="90000"/>
            <a:hueOff val="0"/>
            <a:satOff val="0"/>
            <a:lumOff val="0"/>
            <a:alphaOff val="0"/>
          </a:schemeClr>
        </a:solidFill>
        <a:ln w="12700" cap="flat" cmpd="sng" algn="ctr">
          <a:noFill/>
          <a:prstDash val="solid"/>
          <a:miter lim="800000"/>
        </a:ln>
        <a:effectLst/>
      </dgm:spPr>
    </dgm:pt>
    <dgm:pt modelId="{5C695424-9875-46AB-AED5-D940D974109F}" type="pres">
      <dgm:prSet presAssocID="{4F4CA26B-3A7C-445A-93E5-17A5FA5B8CC7}" presName="EmptyPlaceHolder" presStyleCnt="0"/>
      <dgm:spPr/>
    </dgm:pt>
    <dgm:pt modelId="{8C4CD3FB-0FF2-423F-83AE-02969CD22D36}" type="pres">
      <dgm:prSet presAssocID="{6BE0DC45-2E14-4426-887F-E64E1E94E3F3}" presName="spaceBetweenRectangles" presStyleCnt="0"/>
      <dgm:spPr/>
    </dgm:pt>
    <dgm:pt modelId="{84E85753-86D6-4E3A-8DD5-4BA5F60C2683}" type="pres">
      <dgm:prSet presAssocID="{F16AD0A6-D48B-4422-BDED-5C3FEF840FBA}" presName="composite" presStyleCnt="0"/>
      <dgm:spPr/>
    </dgm:pt>
    <dgm:pt modelId="{36FB036C-57DC-41A7-A0A5-87633E7634AB}" type="pres">
      <dgm:prSet presAssocID="{F16AD0A6-D48B-4422-BDED-5C3FEF840FBA}" presName="L1TextContainer" presStyleLbl="revTx" presStyleIdx="1" presStyleCnt="7">
        <dgm:presLayoutVars>
          <dgm:chMax val="1"/>
          <dgm:chPref val="1"/>
          <dgm:bulletEnabled val="1"/>
        </dgm:presLayoutVars>
      </dgm:prSet>
      <dgm:spPr/>
    </dgm:pt>
    <dgm:pt modelId="{71A981B4-C5E0-47CB-AEFC-939BF2C66828}" type="pres">
      <dgm:prSet presAssocID="{F16AD0A6-D48B-4422-BDED-5C3FEF840FBA}" presName="L2TextContainerWrapper" presStyleCnt="0">
        <dgm:presLayoutVars>
          <dgm:chMax val="0"/>
          <dgm:chPref val="0"/>
          <dgm:bulletEnabled val="1"/>
        </dgm:presLayoutVars>
      </dgm:prSet>
      <dgm:spPr/>
    </dgm:pt>
    <dgm:pt modelId="{080660FD-4117-4DF9-B79D-68FABF5B55B3}" type="pres">
      <dgm:prSet presAssocID="{F16AD0A6-D48B-4422-BDED-5C3FEF840FBA}" presName="L2TextContainer" presStyleLbl="bgAccFollowNode1" presStyleIdx="1" presStyleCnt="7"/>
      <dgm:spPr/>
    </dgm:pt>
    <dgm:pt modelId="{CDE14460-25DC-4F12-9F82-C5985B392F92}" type="pres">
      <dgm:prSet presAssocID="{F16AD0A6-D48B-4422-BDED-5C3FEF840FBA}" presName="FlexibleEmptyPlaceHolder" presStyleCnt="0"/>
      <dgm:spPr/>
    </dgm:pt>
    <dgm:pt modelId="{CFD93589-5DB0-4C84-9A6E-EDB8AF5CCB9B}" type="pres">
      <dgm:prSet presAssocID="{F16AD0A6-D48B-4422-BDED-5C3FEF840FBA}" presName="ConnectLine" presStyleLbl="alignNode1" presStyleIdx="1"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8D9B899-E435-4F0F-BAA7-D25801F70D2E}" type="pres">
      <dgm:prSet presAssocID="{F16AD0A6-D48B-4422-BDED-5C3FEF840FBA}" presName="ConnectorPoint" presStyleLbl="fgAcc1" presStyleIdx="1" presStyleCnt="7"/>
      <dgm:spPr>
        <a:solidFill>
          <a:schemeClr val="lt1">
            <a:alpha val="90000"/>
            <a:hueOff val="0"/>
            <a:satOff val="0"/>
            <a:lumOff val="0"/>
            <a:alphaOff val="0"/>
          </a:schemeClr>
        </a:solidFill>
        <a:ln w="12700" cap="flat" cmpd="sng" algn="ctr">
          <a:noFill/>
          <a:prstDash val="solid"/>
          <a:miter lim="800000"/>
        </a:ln>
        <a:effectLst/>
      </dgm:spPr>
    </dgm:pt>
    <dgm:pt modelId="{3C712AF9-F7BD-4246-88CE-9195732B881F}" type="pres">
      <dgm:prSet presAssocID="{F16AD0A6-D48B-4422-BDED-5C3FEF840FBA}" presName="EmptyPlaceHolder" presStyleCnt="0"/>
      <dgm:spPr/>
    </dgm:pt>
    <dgm:pt modelId="{318B4F0E-40EC-4972-841A-27107195869D}" type="pres">
      <dgm:prSet presAssocID="{2D4F7380-AC28-4583-97EE-0BB78ED95FC5}" presName="spaceBetweenRectangles" presStyleCnt="0"/>
      <dgm:spPr/>
    </dgm:pt>
    <dgm:pt modelId="{B32AD51E-2CF0-48BF-AED1-D6442FF4FD8F}" type="pres">
      <dgm:prSet presAssocID="{2EFCDBC5-5ADE-4771-BF77-AD5A269E0A8E}" presName="composite" presStyleCnt="0"/>
      <dgm:spPr/>
    </dgm:pt>
    <dgm:pt modelId="{303961B9-5C45-4D64-965F-E09AE126B0F3}" type="pres">
      <dgm:prSet presAssocID="{2EFCDBC5-5ADE-4771-BF77-AD5A269E0A8E}" presName="L1TextContainer" presStyleLbl="revTx" presStyleIdx="2" presStyleCnt="7">
        <dgm:presLayoutVars>
          <dgm:chMax val="1"/>
          <dgm:chPref val="1"/>
          <dgm:bulletEnabled val="1"/>
        </dgm:presLayoutVars>
      </dgm:prSet>
      <dgm:spPr/>
    </dgm:pt>
    <dgm:pt modelId="{20F44AFC-8C4E-4F40-B640-E0580959C4B5}" type="pres">
      <dgm:prSet presAssocID="{2EFCDBC5-5ADE-4771-BF77-AD5A269E0A8E}" presName="L2TextContainerWrapper" presStyleCnt="0">
        <dgm:presLayoutVars>
          <dgm:chMax val="0"/>
          <dgm:chPref val="0"/>
          <dgm:bulletEnabled val="1"/>
        </dgm:presLayoutVars>
      </dgm:prSet>
      <dgm:spPr/>
    </dgm:pt>
    <dgm:pt modelId="{F3EB9D91-6EF3-41A9-BFFE-4BA0C0D5066C}" type="pres">
      <dgm:prSet presAssocID="{2EFCDBC5-5ADE-4771-BF77-AD5A269E0A8E}" presName="L2TextContainer" presStyleLbl="bgAccFollowNode1" presStyleIdx="2" presStyleCnt="7"/>
      <dgm:spPr/>
    </dgm:pt>
    <dgm:pt modelId="{F30A7DD9-E25B-44E8-9E42-65565C202469}" type="pres">
      <dgm:prSet presAssocID="{2EFCDBC5-5ADE-4771-BF77-AD5A269E0A8E}" presName="FlexibleEmptyPlaceHolder" presStyleCnt="0"/>
      <dgm:spPr/>
    </dgm:pt>
    <dgm:pt modelId="{529B51CA-7E45-46A6-BC4C-AE39F8293AC4}" type="pres">
      <dgm:prSet presAssocID="{2EFCDBC5-5ADE-4771-BF77-AD5A269E0A8E}" presName="ConnectLine" presStyleLbl="alignNode1" presStyleIdx="2"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9DE26FC-5E11-48ED-9B9F-7AA09588D1E7}" type="pres">
      <dgm:prSet presAssocID="{2EFCDBC5-5ADE-4771-BF77-AD5A269E0A8E}" presName="ConnectorPoint" presStyleLbl="fgAcc1" presStyleIdx="2" presStyleCnt="7"/>
      <dgm:spPr>
        <a:solidFill>
          <a:schemeClr val="lt1">
            <a:alpha val="90000"/>
            <a:hueOff val="0"/>
            <a:satOff val="0"/>
            <a:lumOff val="0"/>
            <a:alphaOff val="0"/>
          </a:schemeClr>
        </a:solidFill>
        <a:ln w="12700" cap="flat" cmpd="sng" algn="ctr">
          <a:noFill/>
          <a:prstDash val="solid"/>
          <a:miter lim="800000"/>
        </a:ln>
        <a:effectLst/>
      </dgm:spPr>
    </dgm:pt>
    <dgm:pt modelId="{115D392D-D3FA-42C9-85DC-26072EA5359E}" type="pres">
      <dgm:prSet presAssocID="{2EFCDBC5-5ADE-4771-BF77-AD5A269E0A8E}" presName="EmptyPlaceHolder" presStyleCnt="0"/>
      <dgm:spPr/>
    </dgm:pt>
    <dgm:pt modelId="{FEC11EC2-91D0-4F71-AEB9-2D21479F2DEA}" type="pres">
      <dgm:prSet presAssocID="{C17EFB03-EFE0-452E-83B5-25A652CC45B3}" presName="spaceBetweenRectangles" presStyleCnt="0"/>
      <dgm:spPr/>
    </dgm:pt>
    <dgm:pt modelId="{17984BC9-66D7-4A74-AD3D-F5AB45C5A369}" type="pres">
      <dgm:prSet presAssocID="{D1EE7BFA-8CD6-4192-9839-CD787CC7FD80}" presName="composite" presStyleCnt="0"/>
      <dgm:spPr/>
    </dgm:pt>
    <dgm:pt modelId="{44670D4A-34A5-4562-8869-E1DE30F141DD}" type="pres">
      <dgm:prSet presAssocID="{D1EE7BFA-8CD6-4192-9839-CD787CC7FD80}" presName="L1TextContainer" presStyleLbl="revTx" presStyleIdx="3" presStyleCnt="7">
        <dgm:presLayoutVars>
          <dgm:chMax val="1"/>
          <dgm:chPref val="1"/>
          <dgm:bulletEnabled val="1"/>
        </dgm:presLayoutVars>
      </dgm:prSet>
      <dgm:spPr/>
    </dgm:pt>
    <dgm:pt modelId="{7B48F26E-BC79-4E9B-B048-06040F172507}" type="pres">
      <dgm:prSet presAssocID="{D1EE7BFA-8CD6-4192-9839-CD787CC7FD80}" presName="L2TextContainerWrapper" presStyleCnt="0">
        <dgm:presLayoutVars>
          <dgm:chMax val="0"/>
          <dgm:chPref val="0"/>
          <dgm:bulletEnabled val="1"/>
        </dgm:presLayoutVars>
      </dgm:prSet>
      <dgm:spPr/>
    </dgm:pt>
    <dgm:pt modelId="{CD2B2F67-37B0-488B-AB0A-C989B893B957}" type="pres">
      <dgm:prSet presAssocID="{D1EE7BFA-8CD6-4192-9839-CD787CC7FD80}" presName="L2TextContainer" presStyleLbl="bgAccFollowNode1" presStyleIdx="3" presStyleCnt="7"/>
      <dgm:spPr/>
    </dgm:pt>
    <dgm:pt modelId="{64C3A47E-705C-48E7-AC7D-FA6D2549397B}" type="pres">
      <dgm:prSet presAssocID="{D1EE7BFA-8CD6-4192-9839-CD787CC7FD80}" presName="FlexibleEmptyPlaceHolder" presStyleCnt="0"/>
      <dgm:spPr/>
    </dgm:pt>
    <dgm:pt modelId="{181AAE76-4A7A-4A6B-8CDC-B410D03C87D0}" type="pres">
      <dgm:prSet presAssocID="{D1EE7BFA-8CD6-4192-9839-CD787CC7FD80}" presName="ConnectLine" presStyleLbl="alignNode1" presStyleIdx="3"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76CC6BCB-41F2-486A-AA45-DB07261DFD3B}" type="pres">
      <dgm:prSet presAssocID="{D1EE7BFA-8CD6-4192-9839-CD787CC7FD80}" presName="ConnectorPoint" presStyleLbl="fgAcc1" presStyleIdx="3" presStyleCnt="7"/>
      <dgm:spPr>
        <a:solidFill>
          <a:schemeClr val="lt1">
            <a:alpha val="90000"/>
            <a:hueOff val="0"/>
            <a:satOff val="0"/>
            <a:lumOff val="0"/>
            <a:alphaOff val="0"/>
          </a:schemeClr>
        </a:solidFill>
        <a:ln w="12700" cap="flat" cmpd="sng" algn="ctr">
          <a:noFill/>
          <a:prstDash val="solid"/>
          <a:miter lim="800000"/>
        </a:ln>
        <a:effectLst/>
      </dgm:spPr>
    </dgm:pt>
    <dgm:pt modelId="{7D9696D6-4300-4CA5-98CF-C7D9FFB341C5}" type="pres">
      <dgm:prSet presAssocID="{D1EE7BFA-8CD6-4192-9839-CD787CC7FD80}" presName="EmptyPlaceHolder" presStyleCnt="0"/>
      <dgm:spPr/>
    </dgm:pt>
    <dgm:pt modelId="{9680A221-58C7-484C-B4D4-997EEF878A19}" type="pres">
      <dgm:prSet presAssocID="{D38832F8-F06B-47EF-954C-B16CDB832612}" presName="spaceBetweenRectangles" presStyleCnt="0"/>
      <dgm:spPr/>
    </dgm:pt>
    <dgm:pt modelId="{178E6636-73C1-4BDE-8774-D657CBB28570}" type="pres">
      <dgm:prSet presAssocID="{1D67355C-9383-439C-81B1-AF70F876EC63}" presName="composite" presStyleCnt="0"/>
      <dgm:spPr/>
    </dgm:pt>
    <dgm:pt modelId="{CF53C4C1-0CF8-47B6-872E-43B687574EC7}" type="pres">
      <dgm:prSet presAssocID="{1D67355C-9383-439C-81B1-AF70F876EC63}" presName="L1TextContainer" presStyleLbl="revTx" presStyleIdx="4" presStyleCnt="7">
        <dgm:presLayoutVars>
          <dgm:chMax val="1"/>
          <dgm:chPref val="1"/>
          <dgm:bulletEnabled val="1"/>
        </dgm:presLayoutVars>
      </dgm:prSet>
      <dgm:spPr/>
    </dgm:pt>
    <dgm:pt modelId="{9D1CF575-2FCA-434E-B8BF-5DF64D40D1C0}" type="pres">
      <dgm:prSet presAssocID="{1D67355C-9383-439C-81B1-AF70F876EC63}" presName="L2TextContainerWrapper" presStyleCnt="0">
        <dgm:presLayoutVars>
          <dgm:chMax val="0"/>
          <dgm:chPref val="0"/>
          <dgm:bulletEnabled val="1"/>
        </dgm:presLayoutVars>
      </dgm:prSet>
      <dgm:spPr/>
    </dgm:pt>
    <dgm:pt modelId="{7EE9BE5B-4201-4992-B31B-FC3D85836C78}" type="pres">
      <dgm:prSet presAssocID="{1D67355C-9383-439C-81B1-AF70F876EC63}" presName="L2TextContainer" presStyleLbl="bgAccFollowNode1" presStyleIdx="4" presStyleCnt="7"/>
      <dgm:spPr/>
    </dgm:pt>
    <dgm:pt modelId="{69269F31-7D96-4C05-B6AE-5BCCAF381BFD}" type="pres">
      <dgm:prSet presAssocID="{1D67355C-9383-439C-81B1-AF70F876EC63}" presName="FlexibleEmptyPlaceHolder" presStyleCnt="0"/>
      <dgm:spPr/>
    </dgm:pt>
    <dgm:pt modelId="{182C6198-924C-4C2D-B59E-55056DD4D1BF}" type="pres">
      <dgm:prSet presAssocID="{1D67355C-9383-439C-81B1-AF70F876EC63}" presName="ConnectLine" presStyleLbl="alignNode1" presStyleIdx="4"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3F205579-25E4-4D80-8F63-31C74456188C}" type="pres">
      <dgm:prSet presAssocID="{1D67355C-9383-439C-81B1-AF70F876EC63}" presName="ConnectorPoint"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19E6C09E-EE0D-42B3-8334-4BA88F122DA6}" type="pres">
      <dgm:prSet presAssocID="{1D67355C-9383-439C-81B1-AF70F876EC63}" presName="EmptyPlaceHolder" presStyleCnt="0"/>
      <dgm:spPr/>
    </dgm:pt>
    <dgm:pt modelId="{4C81C762-6080-438D-910E-7ED119CDA98F}" type="pres">
      <dgm:prSet presAssocID="{7AF8C1DF-80C8-4BAB-89EE-854B779079DD}" presName="spaceBetweenRectangles" presStyleCnt="0"/>
      <dgm:spPr/>
    </dgm:pt>
    <dgm:pt modelId="{56873990-5874-4D33-886E-36852F3CA42F}" type="pres">
      <dgm:prSet presAssocID="{EA045E64-0C82-49EC-9531-5B10AC440CD9}" presName="composite" presStyleCnt="0"/>
      <dgm:spPr/>
    </dgm:pt>
    <dgm:pt modelId="{6C3B724C-9D8E-4607-865D-7FC5F5704599}" type="pres">
      <dgm:prSet presAssocID="{EA045E64-0C82-49EC-9531-5B10AC440CD9}" presName="L1TextContainer" presStyleLbl="revTx" presStyleIdx="5" presStyleCnt="7">
        <dgm:presLayoutVars>
          <dgm:chMax val="1"/>
          <dgm:chPref val="1"/>
          <dgm:bulletEnabled val="1"/>
        </dgm:presLayoutVars>
      </dgm:prSet>
      <dgm:spPr/>
    </dgm:pt>
    <dgm:pt modelId="{9DCD2A25-0DDC-465F-B405-C3C8448FFF9D}" type="pres">
      <dgm:prSet presAssocID="{EA045E64-0C82-49EC-9531-5B10AC440CD9}" presName="L2TextContainerWrapper" presStyleCnt="0">
        <dgm:presLayoutVars>
          <dgm:chMax val="0"/>
          <dgm:chPref val="0"/>
          <dgm:bulletEnabled val="1"/>
        </dgm:presLayoutVars>
      </dgm:prSet>
      <dgm:spPr/>
    </dgm:pt>
    <dgm:pt modelId="{D8A82026-9F49-4246-AF49-0DF7813FE572}" type="pres">
      <dgm:prSet presAssocID="{EA045E64-0C82-49EC-9531-5B10AC440CD9}" presName="L2TextContainer" presStyleLbl="bgAccFollowNode1" presStyleIdx="5" presStyleCnt="7"/>
      <dgm:spPr/>
    </dgm:pt>
    <dgm:pt modelId="{4E50E0C8-3C1D-4B66-A83E-A21964EBED3A}" type="pres">
      <dgm:prSet presAssocID="{EA045E64-0C82-49EC-9531-5B10AC440CD9}" presName="FlexibleEmptyPlaceHolder" presStyleCnt="0"/>
      <dgm:spPr/>
    </dgm:pt>
    <dgm:pt modelId="{B6C0A46A-83F4-4F04-A895-0352D603F71A}" type="pres">
      <dgm:prSet presAssocID="{EA045E64-0C82-49EC-9531-5B10AC440CD9}" presName="ConnectLine" presStyleLbl="alignNode1" presStyleIdx="5"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BC879DD6-DA55-406D-8126-7884DD5F2263}" type="pres">
      <dgm:prSet presAssocID="{EA045E64-0C82-49EC-9531-5B10AC440CD9}" presName="ConnectorPoint" presStyleLbl="fgAcc1" presStyleIdx="5" presStyleCnt="7"/>
      <dgm:spPr>
        <a:solidFill>
          <a:schemeClr val="lt1">
            <a:alpha val="90000"/>
            <a:hueOff val="0"/>
            <a:satOff val="0"/>
            <a:lumOff val="0"/>
            <a:alphaOff val="0"/>
          </a:schemeClr>
        </a:solidFill>
        <a:ln w="12700" cap="flat" cmpd="sng" algn="ctr">
          <a:noFill/>
          <a:prstDash val="solid"/>
          <a:miter lim="800000"/>
        </a:ln>
        <a:effectLst/>
      </dgm:spPr>
    </dgm:pt>
    <dgm:pt modelId="{62A92826-CDCB-4C53-A7ED-35CD219C758E}" type="pres">
      <dgm:prSet presAssocID="{EA045E64-0C82-49EC-9531-5B10AC440CD9}" presName="EmptyPlaceHolder" presStyleCnt="0"/>
      <dgm:spPr/>
    </dgm:pt>
    <dgm:pt modelId="{2A9F00E4-BC38-4D9E-98D2-6E22646AF625}" type="pres">
      <dgm:prSet presAssocID="{3D7293BA-59F9-4C01-A065-FCD38C1E0D2C}" presName="spaceBetweenRectangles" presStyleCnt="0"/>
      <dgm:spPr/>
    </dgm:pt>
    <dgm:pt modelId="{796241B7-7ED7-4B84-B2D9-C646D0D784D5}" type="pres">
      <dgm:prSet presAssocID="{DB0EE564-F005-44A7-A6CA-E0C8A4EC6D56}" presName="composite" presStyleCnt="0"/>
      <dgm:spPr/>
    </dgm:pt>
    <dgm:pt modelId="{26756317-7B34-4798-A0B6-D29F9CB0DCB3}" type="pres">
      <dgm:prSet presAssocID="{DB0EE564-F005-44A7-A6CA-E0C8A4EC6D56}" presName="L1TextContainer" presStyleLbl="revTx" presStyleIdx="6" presStyleCnt="7">
        <dgm:presLayoutVars>
          <dgm:chMax val="1"/>
          <dgm:chPref val="1"/>
          <dgm:bulletEnabled val="1"/>
        </dgm:presLayoutVars>
      </dgm:prSet>
      <dgm:spPr/>
    </dgm:pt>
    <dgm:pt modelId="{07E8D89E-D598-4CE1-A894-DD0BA356693C}" type="pres">
      <dgm:prSet presAssocID="{DB0EE564-F005-44A7-A6CA-E0C8A4EC6D56}" presName="L2TextContainerWrapper" presStyleCnt="0">
        <dgm:presLayoutVars>
          <dgm:chMax val="0"/>
          <dgm:chPref val="0"/>
          <dgm:bulletEnabled val="1"/>
        </dgm:presLayoutVars>
      </dgm:prSet>
      <dgm:spPr/>
    </dgm:pt>
    <dgm:pt modelId="{E9A50E58-600B-43A5-9A3E-6163C00B166F}" type="pres">
      <dgm:prSet presAssocID="{DB0EE564-F005-44A7-A6CA-E0C8A4EC6D56}" presName="L2TextContainer" presStyleLbl="bgAccFollowNode1" presStyleIdx="6" presStyleCnt="7" custLinFactNeighborX="-946" custLinFactNeighborY="1919"/>
      <dgm:spPr/>
    </dgm:pt>
    <dgm:pt modelId="{886EB0D7-17BE-4151-8CB7-4B0CA49C9137}" type="pres">
      <dgm:prSet presAssocID="{DB0EE564-F005-44A7-A6CA-E0C8A4EC6D56}" presName="FlexibleEmptyPlaceHolder" presStyleCnt="0"/>
      <dgm:spPr/>
    </dgm:pt>
    <dgm:pt modelId="{816CD119-2BE1-4824-BF66-FBCF88FCAB3E}" type="pres">
      <dgm:prSet presAssocID="{DB0EE564-F005-44A7-A6CA-E0C8A4EC6D56}" presName="ConnectLine" presStyleLbl="alignNode1" presStyleIdx="6" presStyleCnt="7"/>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17A81837-6180-45F7-B40A-B931A1DC2426}" type="pres">
      <dgm:prSet presAssocID="{DB0EE564-F005-44A7-A6CA-E0C8A4EC6D56}" presName="ConnectorPoint"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ACD330CC-9939-41B1-B966-94CFB85A50FC}" type="pres">
      <dgm:prSet presAssocID="{DB0EE564-F005-44A7-A6CA-E0C8A4EC6D56}" presName="EmptyPlaceHolder" presStyleCnt="0"/>
      <dgm:spPr/>
    </dgm:pt>
  </dgm:ptLst>
  <dgm:cxnLst>
    <dgm:cxn modelId="{74384D08-E1CA-4774-8A6C-37B1DD9E78D0}" srcId="{E76E161E-240B-4DF1-8F7C-79BB9DF5E740}" destId="{F16AD0A6-D48B-4422-BDED-5C3FEF840FBA}" srcOrd="1" destOrd="0" parTransId="{7D52541E-C545-4E35-BFD6-D0F0677B8731}" sibTransId="{2D4F7380-AC28-4583-97EE-0BB78ED95FC5}"/>
    <dgm:cxn modelId="{F23B560B-AD77-4A9D-8FF4-8B50D9F6A9AE}" type="presOf" srcId="{4F4CA26B-3A7C-445A-93E5-17A5FA5B8CC7}" destId="{5A68768B-39DE-46E0-B566-98B94B77E0FC}" srcOrd="0" destOrd="0" presId="urn:microsoft.com/office/officeart/2017/3/layout/HorizontalPathTimeline"/>
    <dgm:cxn modelId="{058FC50C-6FEA-4A57-B975-32BF243DC35F}" srcId="{F16AD0A6-D48B-4422-BDED-5C3FEF840FBA}" destId="{14E26CCC-FE0A-41DA-9162-E013A892C06F}" srcOrd="0" destOrd="0" parTransId="{8EB9CEF0-1223-447A-970E-7FA3B3C93154}" sibTransId="{1793C985-0CEA-42BA-9967-58F65465E148}"/>
    <dgm:cxn modelId="{00BF8B0F-2FE2-41DA-B354-3394C04A560A}" srcId="{E76E161E-240B-4DF1-8F7C-79BB9DF5E740}" destId="{D1EE7BFA-8CD6-4192-9839-CD787CC7FD80}" srcOrd="3" destOrd="0" parTransId="{EBE74286-4665-4228-B303-ECC192A3433A}" sibTransId="{D38832F8-F06B-47EF-954C-B16CDB832612}"/>
    <dgm:cxn modelId="{3D516618-9760-49A7-A904-973CAAE2A98B}" type="presOf" srcId="{32041FFE-F807-4B9D-BD76-E5BFD9F357C9}" destId="{E9A50E58-600B-43A5-9A3E-6163C00B166F}" srcOrd="0" destOrd="0" presId="urn:microsoft.com/office/officeart/2017/3/layout/HorizontalPathTimeline"/>
    <dgm:cxn modelId="{3A8D8233-5790-464E-8838-6A3765287B98}" srcId="{E76E161E-240B-4DF1-8F7C-79BB9DF5E740}" destId="{2EFCDBC5-5ADE-4771-BF77-AD5A269E0A8E}" srcOrd="2" destOrd="0" parTransId="{7927BEC4-1441-40B7-9E89-D1A4F17216EA}" sibTransId="{C17EFB03-EFE0-452E-83B5-25A652CC45B3}"/>
    <dgm:cxn modelId="{28442B36-792B-422B-B413-E616B5568ACE}" srcId="{1D67355C-9383-439C-81B1-AF70F876EC63}" destId="{D2E891FD-A5B8-4200-B293-DFBD9A5995DC}" srcOrd="0" destOrd="0" parTransId="{CFBC4BA3-25F4-4234-AB8D-405DAB33EAD0}" sibTransId="{AACB9A92-294B-4680-921B-E505361D6D32}"/>
    <dgm:cxn modelId="{5AD63036-BF1F-42E5-8A62-E3E7B107D735}" type="presOf" srcId="{EA045E64-0C82-49EC-9531-5B10AC440CD9}" destId="{6C3B724C-9D8E-4607-865D-7FC5F5704599}" srcOrd="0" destOrd="0" presId="urn:microsoft.com/office/officeart/2017/3/layout/HorizontalPathTimeline"/>
    <dgm:cxn modelId="{AD79DE3E-5F11-4AF4-A5A1-1A7B4E09B02F}" type="presOf" srcId="{D2E891FD-A5B8-4200-B293-DFBD9A5995DC}" destId="{7EE9BE5B-4201-4992-B31B-FC3D85836C78}" srcOrd="0" destOrd="0" presId="urn:microsoft.com/office/officeart/2017/3/layout/HorizontalPathTimeline"/>
    <dgm:cxn modelId="{22679F43-C209-4A1E-8433-212DCB1B9FE2}" type="presOf" srcId="{F16AD0A6-D48B-4422-BDED-5C3FEF840FBA}" destId="{36FB036C-57DC-41A7-A0A5-87633E7634AB}" srcOrd="0" destOrd="0" presId="urn:microsoft.com/office/officeart/2017/3/layout/HorizontalPathTimeline"/>
    <dgm:cxn modelId="{DADDE352-66C7-4692-8A5D-DF18A1DD4609}" type="presOf" srcId="{75516BB8-D8D3-4B56-87C4-BCFDACFE029A}" destId="{D8A82026-9F49-4246-AF49-0DF7813FE572}" srcOrd="0" destOrd="0" presId="urn:microsoft.com/office/officeart/2017/3/layout/HorizontalPathTimeline"/>
    <dgm:cxn modelId="{8F7EA853-B246-4A22-8FE6-288A0E042DD3}" srcId="{E76E161E-240B-4DF1-8F7C-79BB9DF5E740}" destId="{EA045E64-0C82-49EC-9531-5B10AC440CD9}" srcOrd="5" destOrd="0" parTransId="{77D9FAA4-7212-4D63-9AE9-C3AAF7158A5A}" sibTransId="{3D7293BA-59F9-4C01-A065-FCD38C1E0D2C}"/>
    <dgm:cxn modelId="{B5A56C5B-A187-4AB0-9876-95FCCDE3EDB8}" srcId="{2EFCDBC5-5ADE-4771-BF77-AD5A269E0A8E}" destId="{ACFBEC00-1703-45B1-A137-3716B8B2B05B}" srcOrd="0" destOrd="0" parTransId="{7B41790D-9AAA-472D-8F1A-B0E0C20C0FD3}" sibTransId="{C03F1B5E-DCC4-45CC-9B41-44614436B333}"/>
    <dgm:cxn modelId="{8E0AFD77-A537-429A-92AB-A5AC02A9F7DE}" type="presOf" srcId="{D1EE7BFA-8CD6-4192-9839-CD787CC7FD80}" destId="{44670D4A-34A5-4562-8869-E1DE30F141DD}" srcOrd="0" destOrd="0" presId="urn:microsoft.com/office/officeart/2017/3/layout/HorizontalPathTimeline"/>
    <dgm:cxn modelId="{655E2381-6C2D-4DFB-AC97-E317D15F0076}" type="presOf" srcId="{E76E161E-240B-4DF1-8F7C-79BB9DF5E740}" destId="{F3DC3C65-D2F7-40D8-9F93-83B00FC77265}" srcOrd="0" destOrd="0" presId="urn:microsoft.com/office/officeart/2017/3/layout/HorizontalPathTimeline"/>
    <dgm:cxn modelId="{1EE7B687-8874-4326-80AC-5F6CA1005731}" type="presOf" srcId="{ACFBEC00-1703-45B1-A137-3716B8B2B05B}" destId="{F3EB9D91-6EF3-41A9-BFFE-4BA0C0D5066C}" srcOrd="0" destOrd="0" presId="urn:microsoft.com/office/officeart/2017/3/layout/HorizontalPathTimeline"/>
    <dgm:cxn modelId="{48B8AB98-720A-4E7E-9F6F-77822F942CBF}" type="presOf" srcId="{11A36EAA-8B22-4449-A6D4-491D58E2E273}" destId="{3BA7323C-07CB-4DE5-844A-85EFA8E43C5E}" srcOrd="0" destOrd="0" presId="urn:microsoft.com/office/officeart/2017/3/layout/HorizontalPathTimeline"/>
    <dgm:cxn modelId="{93ED27A7-73CA-4150-93BB-0256F4B700F8}" srcId="{EA045E64-0C82-49EC-9531-5B10AC440CD9}" destId="{75516BB8-D8D3-4B56-87C4-BCFDACFE029A}" srcOrd="0" destOrd="0" parTransId="{558D7B3A-2FC6-4687-8261-BCBDED033049}" sibTransId="{25FCDBA3-8747-42AA-8D89-F783EB32F438}"/>
    <dgm:cxn modelId="{4EBCFABB-4541-4585-A5BE-ADB4F6BC4840}" srcId="{E76E161E-240B-4DF1-8F7C-79BB9DF5E740}" destId="{1D67355C-9383-439C-81B1-AF70F876EC63}" srcOrd="4" destOrd="0" parTransId="{EA6BD49F-B2D9-49BF-9738-7A10B2DA8761}" sibTransId="{7AF8C1DF-80C8-4BAB-89EE-854B779079DD}"/>
    <dgm:cxn modelId="{355607C1-FE9C-46A0-9758-68A1617B47E9}" type="presOf" srcId="{14E26CCC-FE0A-41DA-9162-E013A892C06F}" destId="{080660FD-4117-4DF9-B79D-68FABF5B55B3}" srcOrd="0" destOrd="0" presId="urn:microsoft.com/office/officeart/2017/3/layout/HorizontalPathTimeline"/>
    <dgm:cxn modelId="{1478D7C4-5AFB-46F3-8D68-52959D1F580B}" srcId="{DB0EE564-F005-44A7-A6CA-E0C8A4EC6D56}" destId="{32041FFE-F807-4B9D-BD76-E5BFD9F357C9}" srcOrd="0" destOrd="0" parTransId="{66DC5FDD-4DC1-4910-8B5D-BC90C81F12FB}" sibTransId="{5A3985CD-49F3-4C8D-8919-8A4537DB5F58}"/>
    <dgm:cxn modelId="{29CCBDC7-F9FB-4CB9-A3A7-7733E498DFFC}" type="presOf" srcId="{1D67355C-9383-439C-81B1-AF70F876EC63}" destId="{CF53C4C1-0CF8-47B6-872E-43B687574EC7}" srcOrd="0" destOrd="0" presId="urn:microsoft.com/office/officeart/2017/3/layout/HorizontalPathTimeline"/>
    <dgm:cxn modelId="{E1BC8ECD-1DBE-4556-BBE1-0647679E9D92}" type="presOf" srcId="{DB0EE564-F005-44A7-A6CA-E0C8A4EC6D56}" destId="{26756317-7B34-4798-A0B6-D29F9CB0DCB3}" srcOrd="0" destOrd="0" presId="urn:microsoft.com/office/officeart/2017/3/layout/HorizontalPathTimeline"/>
    <dgm:cxn modelId="{0766BEE5-4E41-4338-A3A4-A242F18AB020}" srcId="{E76E161E-240B-4DF1-8F7C-79BB9DF5E740}" destId="{4F4CA26B-3A7C-445A-93E5-17A5FA5B8CC7}" srcOrd="0" destOrd="0" parTransId="{10561099-E570-404E-8513-DFFEC2ADA980}" sibTransId="{6BE0DC45-2E14-4426-887F-E64E1E94E3F3}"/>
    <dgm:cxn modelId="{1D8D82E7-295C-4CD2-BA30-6589649BFF86}" srcId="{4F4CA26B-3A7C-445A-93E5-17A5FA5B8CC7}" destId="{11A36EAA-8B22-4449-A6D4-491D58E2E273}" srcOrd="0" destOrd="0" parTransId="{9EE44876-4CA9-49FB-ABF2-E48395E9E8D8}" sibTransId="{5C6DBE26-09D0-4138-B493-D99F37698953}"/>
    <dgm:cxn modelId="{BB1989E7-DF06-467E-BBD7-B37AFE43A1F4}" srcId="{E76E161E-240B-4DF1-8F7C-79BB9DF5E740}" destId="{DB0EE564-F005-44A7-A6CA-E0C8A4EC6D56}" srcOrd="6" destOrd="0" parTransId="{DEEA93AB-7B00-4DDD-93FE-34C9B32AB7AB}" sibTransId="{8299D5F1-0449-4DC0-B7BC-631812D2F2DE}"/>
    <dgm:cxn modelId="{677631EB-796D-4A19-81F1-BB6B44EEBFAD}" srcId="{D1EE7BFA-8CD6-4192-9839-CD787CC7FD80}" destId="{21AAFB82-BE53-4F86-95D9-54BB1B699EB1}" srcOrd="0" destOrd="0" parTransId="{A1AFAD0B-0E83-411B-BD52-5667C608C0C8}" sibTransId="{CE524EE4-967C-46BA-AF61-0508DBE598A2}"/>
    <dgm:cxn modelId="{46B294EF-95E5-4A29-AB4C-F85AC3D6A76B}" type="presOf" srcId="{21AAFB82-BE53-4F86-95D9-54BB1B699EB1}" destId="{CD2B2F67-37B0-488B-AB0A-C989B893B957}" srcOrd="0" destOrd="0" presId="urn:microsoft.com/office/officeart/2017/3/layout/HorizontalPathTimeline"/>
    <dgm:cxn modelId="{07986EF1-B339-422E-8F14-9C829D14551F}" type="presOf" srcId="{2EFCDBC5-5ADE-4771-BF77-AD5A269E0A8E}" destId="{303961B9-5C45-4D64-965F-E09AE126B0F3}" srcOrd="0" destOrd="0" presId="urn:microsoft.com/office/officeart/2017/3/layout/HorizontalPathTimeline"/>
    <dgm:cxn modelId="{354EB5AD-63CB-458E-9EB7-920F454A20EE}" type="presParOf" srcId="{F3DC3C65-D2F7-40D8-9F93-83B00FC77265}" destId="{D42FB631-7564-49EA-B36A-9B2845D65F6B}" srcOrd="0" destOrd="0" presId="urn:microsoft.com/office/officeart/2017/3/layout/HorizontalPathTimeline"/>
    <dgm:cxn modelId="{4F31031B-B1DD-4EF5-94E9-96CB7734707A}" type="presParOf" srcId="{F3DC3C65-D2F7-40D8-9F93-83B00FC77265}" destId="{807816FD-A5DC-42E4-8790-AC7532A2A16F}" srcOrd="1" destOrd="0" presId="urn:microsoft.com/office/officeart/2017/3/layout/HorizontalPathTimeline"/>
    <dgm:cxn modelId="{C4EC94DC-4655-4BE4-9EF6-C5703265C445}" type="presParOf" srcId="{807816FD-A5DC-42E4-8790-AC7532A2A16F}" destId="{C84530E1-9C61-4ED5-B70D-30A3E4EF85E8}" srcOrd="0" destOrd="0" presId="urn:microsoft.com/office/officeart/2017/3/layout/HorizontalPathTimeline"/>
    <dgm:cxn modelId="{4B6240ED-9F01-4997-841F-CA682F5E6366}" type="presParOf" srcId="{C84530E1-9C61-4ED5-B70D-30A3E4EF85E8}" destId="{5A68768B-39DE-46E0-B566-98B94B77E0FC}" srcOrd="0" destOrd="0" presId="urn:microsoft.com/office/officeart/2017/3/layout/HorizontalPathTimeline"/>
    <dgm:cxn modelId="{D58B2413-CB18-473C-AC41-37C81F22B1AF}" type="presParOf" srcId="{C84530E1-9C61-4ED5-B70D-30A3E4EF85E8}" destId="{D3928077-CF2C-438B-8274-AD44D7A47EBE}" srcOrd="1" destOrd="0" presId="urn:microsoft.com/office/officeart/2017/3/layout/HorizontalPathTimeline"/>
    <dgm:cxn modelId="{7F80251C-AF41-4FCB-96C0-581A6CA397F3}" type="presParOf" srcId="{D3928077-CF2C-438B-8274-AD44D7A47EBE}" destId="{3BA7323C-07CB-4DE5-844A-85EFA8E43C5E}" srcOrd="0" destOrd="0" presId="urn:microsoft.com/office/officeart/2017/3/layout/HorizontalPathTimeline"/>
    <dgm:cxn modelId="{607CE303-8820-4487-89A1-48EC371A5748}" type="presParOf" srcId="{D3928077-CF2C-438B-8274-AD44D7A47EBE}" destId="{99712BB8-F7A2-4DBD-BDD7-545DD244B609}" srcOrd="1" destOrd="0" presId="urn:microsoft.com/office/officeart/2017/3/layout/HorizontalPathTimeline"/>
    <dgm:cxn modelId="{C9B5E380-879B-47A6-B944-CCCF6744B372}" type="presParOf" srcId="{C84530E1-9C61-4ED5-B70D-30A3E4EF85E8}" destId="{5B6E7398-911E-4F47-BC09-837E693C1876}" srcOrd="2" destOrd="0" presId="urn:microsoft.com/office/officeart/2017/3/layout/HorizontalPathTimeline"/>
    <dgm:cxn modelId="{858AA270-D168-403F-AFEB-A0A942700F19}" type="presParOf" srcId="{C84530E1-9C61-4ED5-B70D-30A3E4EF85E8}" destId="{1FBFB551-69DF-49EF-9D17-28E418F64E32}" srcOrd="3" destOrd="0" presId="urn:microsoft.com/office/officeart/2017/3/layout/HorizontalPathTimeline"/>
    <dgm:cxn modelId="{BDD72868-F787-40AB-903B-832AAD971FBF}" type="presParOf" srcId="{C84530E1-9C61-4ED5-B70D-30A3E4EF85E8}" destId="{5C695424-9875-46AB-AED5-D940D974109F}" srcOrd="4" destOrd="0" presId="urn:microsoft.com/office/officeart/2017/3/layout/HorizontalPathTimeline"/>
    <dgm:cxn modelId="{CD61521C-347D-4EE2-B4FC-0C6516A2792D}" type="presParOf" srcId="{807816FD-A5DC-42E4-8790-AC7532A2A16F}" destId="{8C4CD3FB-0FF2-423F-83AE-02969CD22D36}" srcOrd="1" destOrd="0" presId="urn:microsoft.com/office/officeart/2017/3/layout/HorizontalPathTimeline"/>
    <dgm:cxn modelId="{6AB6C468-CDD1-49A9-9AA5-B476C5A407E8}" type="presParOf" srcId="{807816FD-A5DC-42E4-8790-AC7532A2A16F}" destId="{84E85753-86D6-4E3A-8DD5-4BA5F60C2683}" srcOrd="2" destOrd="0" presId="urn:microsoft.com/office/officeart/2017/3/layout/HorizontalPathTimeline"/>
    <dgm:cxn modelId="{6A0D12E9-EB70-4419-B082-D5B3D2EF3660}" type="presParOf" srcId="{84E85753-86D6-4E3A-8DD5-4BA5F60C2683}" destId="{36FB036C-57DC-41A7-A0A5-87633E7634AB}" srcOrd="0" destOrd="0" presId="urn:microsoft.com/office/officeart/2017/3/layout/HorizontalPathTimeline"/>
    <dgm:cxn modelId="{D10C0B66-FD10-4634-AE1E-2FB8ED27B27A}" type="presParOf" srcId="{84E85753-86D6-4E3A-8DD5-4BA5F60C2683}" destId="{71A981B4-C5E0-47CB-AEFC-939BF2C66828}" srcOrd="1" destOrd="0" presId="urn:microsoft.com/office/officeart/2017/3/layout/HorizontalPathTimeline"/>
    <dgm:cxn modelId="{B017128F-F0DF-41A4-9F72-74A675413C51}" type="presParOf" srcId="{71A981B4-C5E0-47CB-AEFC-939BF2C66828}" destId="{080660FD-4117-4DF9-B79D-68FABF5B55B3}" srcOrd="0" destOrd="0" presId="urn:microsoft.com/office/officeart/2017/3/layout/HorizontalPathTimeline"/>
    <dgm:cxn modelId="{6D5146E9-59E5-435E-9F63-116EBC866FF0}" type="presParOf" srcId="{71A981B4-C5E0-47CB-AEFC-939BF2C66828}" destId="{CDE14460-25DC-4F12-9F82-C5985B392F92}" srcOrd="1" destOrd="0" presId="urn:microsoft.com/office/officeart/2017/3/layout/HorizontalPathTimeline"/>
    <dgm:cxn modelId="{B1B327B5-5AA3-4535-8900-61EBCF926B1A}" type="presParOf" srcId="{84E85753-86D6-4E3A-8DD5-4BA5F60C2683}" destId="{CFD93589-5DB0-4C84-9A6E-EDB8AF5CCB9B}" srcOrd="2" destOrd="0" presId="urn:microsoft.com/office/officeart/2017/3/layout/HorizontalPathTimeline"/>
    <dgm:cxn modelId="{D8FB0961-F758-45C0-88BC-7BB8D2D6E3F1}" type="presParOf" srcId="{84E85753-86D6-4E3A-8DD5-4BA5F60C2683}" destId="{E8D9B899-E435-4F0F-BAA7-D25801F70D2E}" srcOrd="3" destOrd="0" presId="urn:microsoft.com/office/officeart/2017/3/layout/HorizontalPathTimeline"/>
    <dgm:cxn modelId="{4E994E8D-7E8D-4833-AAC5-20159D9596C5}" type="presParOf" srcId="{84E85753-86D6-4E3A-8DD5-4BA5F60C2683}" destId="{3C712AF9-F7BD-4246-88CE-9195732B881F}" srcOrd="4" destOrd="0" presId="urn:microsoft.com/office/officeart/2017/3/layout/HorizontalPathTimeline"/>
    <dgm:cxn modelId="{D838D4F5-1A16-440A-8343-15EAED187A79}" type="presParOf" srcId="{807816FD-A5DC-42E4-8790-AC7532A2A16F}" destId="{318B4F0E-40EC-4972-841A-27107195869D}" srcOrd="3" destOrd="0" presId="urn:microsoft.com/office/officeart/2017/3/layout/HorizontalPathTimeline"/>
    <dgm:cxn modelId="{AEC86CD8-5F03-4CFE-9D3D-A8F5058E0885}" type="presParOf" srcId="{807816FD-A5DC-42E4-8790-AC7532A2A16F}" destId="{B32AD51E-2CF0-48BF-AED1-D6442FF4FD8F}" srcOrd="4" destOrd="0" presId="urn:microsoft.com/office/officeart/2017/3/layout/HorizontalPathTimeline"/>
    <dgm:cxn modelId="{2FA43D28-A0D5-460F-9B88-AB0291E41E82}" type="presParOf" srcId="{B32AD51E-2CF0-48BF-AED1-D6442FF4FD8F}" destId="{303961B9-5C45-4D64-965F-E09AE126B0F3}" srcOrd="0" destOrd="0" presId="urn:microsoft.com/office/officeart/2017/3/layout/HorizontalPathTimeline"/>
    <dgm:cxn modelId="{B811BA1C-DA52-4D13-BFBA-BA4139D14008}" type="presParOf" srcId="{B32AD51E-2CF0-48BF-AED1-D6442FF4FD8F}" destId="{20F44AFC-8C4E-4F40-B640-E0580959C4B5}" srcOrd="1" destOrd="0" presId="urn:microsoft.com/office/officeart/2017/3/layout/HorizontalPathTimeline"/>
    <dgm:cxn modelId="{0BBCC6D3-9923-4093-9A1F-521982DFA0A1}" type="presParOf" srcId="{20F44AFC-8C4E-4F40-B640-E0580959C4B5}" destId="{F3EB9D91-6EF3-41A9-BFFE-4BA0C0D5066C}" srcOrd="0" destOrd="0" presId="urn:microsoft.com/office/officeart/2017/3/layout/HorizontalPathTimeline"/>
    <dgm:cxn modelId="{ACF8D27F-5BD4-4DB6-B707-C672356B3185}" type="presParOf" srcId="{20F44AFC-8C4E-4F40-B640-E0580959C4B5}" destId="{F30A7DD9-E25B-44E8-9E42-65565C202469}" srcOrd="1" destOrd="0" presId="urn:microsoft.com/office/officeart/2017/3/layout/HorizontalPathTimeline"/>
    <dgm:cxn modelId="{C54DBEB6-20B4-46AF-940E-FF39D932564B}" type="presParOf" srcId="{B32AD51E-2CF0-48BF-AED1-D6442FF4FD8F}" destId="{529B51CA-7E45-46A6-BC4C-AE39F8293AC4}" srcOrd="2" destOrd="0" presId="urn:microsoft.com/office/officeart/2017/3/layout/HorizontalPathTimeline"/>
    <dgm:cxn modelId="{4A31209E-79D8-4006-B2E8-C3DE047EA94A}" type="presParOf" srcId="{B32AD51E-2CF0-48BF-AED1-D6442FF4FD8F}" destId="{09DE26FC-5E11-48ED-9B9F-7AA09588D1E7}" srcOrd="3" destOrd="0" presId="urn:microsoft.com/office/officeart/2017/3/layout/HorizontalPathTimeline"/>
    <dgm:cxn modelId="{19421D57-4C4B-4F8A-AB42-0DEC6C397516}" type="presParOf" srcId="{B32AD51E-2CF0-48BF-AED1-D6442FF4FD8F}" destId="{115D392D-D3FA-42C9-85DC-26072EA5359E}" srcOrd="4" destOrd="0" presId="urn:microsoft.com/office/officeart/2017/3/layout/HorizontalPathTimeline"/>
    <dgm:cxn modelId="{A7BFBFB5-44C5-47B3-801F-13151C5DDB4D}" type="presParOf" srcId="{807816FD-A5DC-42E4-8790-AC7532A2A16F}" destId="{FEC11EC2-91D0-4F71-AEB9-2D21479F2DEA}" srcOrd="5" destOrd="0" presId="urn:microsoft.com/office/officeart/2017/3/layout/HorizontalPathTimeline"/>
    <dgm:cxn modelId="{1A5253B5-C8F8-4F65-B04F-78FDF089432E}" type="presParOf" srcId="{807816FD-A5DC-42E4-8790-AC7532A2A16F}" destId="{17984BC9-66D7-4A74-AD3D-F5AB45C5A369}" srcOrd="6" destOrd="0" presId="urn:microsoft.com/office/officeart/2017/3/layout/HorizontalPathTimeline"/>
    <dgm:cxn modelId="{57508ADD-E318-4132-B344-FA5C7A88CC02}" type="presParOf" srcId="{17984BC9-66D7-4A74-AD3D-F5AB45C5A369}" destId="{44670D4A-34A5-4562-8869-E1DE30F141DD}" srcOrd="0" destOrd="0" presId="urn:microsoft.com/office/officeart/2017/3/layout/HorizontalPathTimeline"/>
    <dgm:cxn modelId="{6000A31B-32FC-4E7A-B765-056C65B7D91F}" type="presParOf" srcId="{17984BC9-66D7-4A74-AD3D-F5AB45C5A369}" destId="{7B48F26E-BC79-4E9B-B048-06040F172507}" srcOrd="1" destOrd="0" presId="urn:microsoft.com/office/officeart/2017/3/layout/HorizontalPathTimeline"/>
    <dgm:cxn modelId="{495B8290-C847-4E8D-989F-3B9DF32DCCE7}" type="presParOf" srcId="{7B48F26E-BC79-4E9B-B048-06040F172507}" destId="{CD2B2F67-37B0-488B-AB0A-C989B893B957}" srcOrd="0" destOrd="0" presId="urn:microsoft.com/office/officeart/2017/3/layout/HorizontalPathTimeline"/>
    <dgm:cxn modelId="{FEB249EF-4644-43AA-9E00-766FFF2595D9}" type="presParOf" srcId="{7B48F26E-BC79-4E9B-B048-06040F172507}" destId="{64C3A47E-705C-48E7-AC7D-FA6D2549397B}" srcOrd="1" destOrd="0" presId="urn:microsoft.com/office/officeart/2017/3/layout/HorizontalPathTimeline"/>
    <dgm:cxn modelId="{4D08003B-D9E4-4D57-A905-72820A46C92C}" type="presParOf" srcId="{17984BC9-66D7-4A74-AD3D-F5AB45C5A369}" destId="{181AAE76-4A7A-4A6B-8CDC-B410D03C87D0}" srcOrd="2" destOrd="0" presId="urn:microsoft.com/office/officeart/2017/3/layout/HorizontalPathTimeline"/>
    <dgm:cxn modelId="{047D0DCA-D811-4BFC-9EA0-623AEA1CC3DE}" type="presParOf" srcId="{17984BC9-66D7-4A74-AD3D-F5AB45C5A369}" destId="{76CC6BCB-41F2-486A-AA45-DB07261DFD3B}" srcOrd="3" destOrd="0" presId="urn:microsoft.com/office/officeart/2017/3/layout/HorizontalPathTimeline"/>
    <dgm:cxn modelId="{21B4A9BE-9656-4C39-AA1D-ADC534F9F992}" type="presParOf" srcId="{17984BC9-66D7-4A74-AD3D-F5AB45C5A369}" destId="{7D9696D6-4300-4CA5-98CF-C7D9FFB341C5}" srcOrd="4" destOrd="0" presId="urn:microsoft.com/office/officeart/2017/3/layout/HorizontalPathTimeline"/>
    <dgm:cxn modelId="{261DA781-3E77-4441-8996-7AD492FD4368}" type="presParOf" srcId="{807816FD-A5DC-42E4-8790-AC7532A2A16F}" destId="{9680A221-58C7-484C-B4D4-997EEF878A19}" srcOrd="7" destOrd="0" presId="urn:microsoft.com/office/officeart/2017/3/layout/HorizontalPathTimeline"/>
    <dgm:cxn modelId="{0FB0FACB-C798-440C-B0E8-611BF54A7A86}" type="presParOf" srcId="{807816FD-A5DC-42E4-8790-AC7532A2A16F}" destId="{178E6636-73C1-4BDE-8774-D657CBB28570}" srcOrd="8" destOrd="0" presId="urn:microsoft.com/office/officeart/2017/3/layout/HorizontalPathTimeline"/>
    <dgm:cxn modelId="{0CCC72C0-F599-4D6A-ABEF-41897B4E47E5}" type="presParOf" srcId="{178E6636-73C1-4BDE-8774-D657CBB28570}" destId="{CF53C4C1-0CF8-47B6-872E-43B687574EC7}" srcOrd="0" destOrd="0" presId="urn:microsoft.com/office/officeart/2017/3/layout/HorizontalPathTimeline"/>
    <dgm:cxn modelId="{8B350940-A853-44DC-BB3C-B7AA795C1008}" type="presParOf" srcId="{178E6636-73C1-4BDE-8774-D657CBB28570}" destId="{9D1CF575-2FCA-434E-B8BF-5DF64D40D1C0}" srcOrd="1" destOrd="0" presId="urn:microsoft.com/office/officeart/2017/3/layout/HorizontalPathTimeline"/>
    <dgm:cxn modelId="{5BBF26D6-EAA6-4E45-8364-CC5BDB18CCD2}" type="presParOf" srcId="{9D1CF575-2FCA-434E-B8BF-5DF64D40D1C0}" destId="{7EE9BE5B-4201-4992-B31B-FC3D85836C78}" srcOrd="0" destOrd="0" presId="urn:microsoft.com/office/officeart/2017/3/layout/HorizontalPathTimeline"/>
    <dgm:cxn modelId="{AB05027E-5C41-4028-B12B-2A4E1AD00B10}" type="presParOf" srcId="{9D1CF575-2FCA-434E-B8BF-5DF64D40D1C0}" destId="{69269F31-7D96-4C05-B6AE-5BCCAF381BFD}" srcOrd="1" destOrd="0" presId="urn:microsoft.com/office/officeart/2017/3/layout/HorizontalPathTimeline"/>
    <dgm:cxn modelId="{292277AF-5E08-48FC-944A-AB7815252127}" type="presParOf" srcId="{178E6636-73C1-4BDE-8774-D657CBB28570}" destId="{182C6198-924C-4C2D-B59E-55056DD4D1BF}" srcOrd="2" destOrd="0" presId="urn:microsoft.com/office/officeart/2017/3/layout/HorizontalPathTimeline"/>
    <dgm:cxn modelId="{D9802777-18D3-4AAE-A9CC-85E65AE3F76A}" type="presParOf" srcId="{178E6636-73C1-4BDE-8774-D657CBB28570}" destId="{3F205579-25E4-4D80-8F63-31C74456188C}" srcOrd="3" destOrd="0" presId="urn:microsoft.com/office/officeart/2017/3/layout/HorizontalPathTimeline"/>
    <dgm:cxn modelId="{8C633103-FFD3-4CF6-AF4B-CD7492AEA8EE}" type="presParOf" srcId="{178E6636-73C1-4BDE-8774-D657CBB28570}" destId="{19E6C09E-EE0D-42B3-8334-4BA88F122DA6}" srcOrd="4" destOrd="0" presId="urn:microsoft.com/office/officeart/2017/3/layout/HorizontalPathTimeline"/>
    <dgm:cxn modelId="{C991DB72-B7D5-4663-8B24-3A56A6B5B5B9}" type="presParOf" srcId="{807816FD-A5DC-42E4-8790-AC7532A2A16F}" destId="{4C81C762-6080-438D-910E-7ED119CDA98F}" srcOrd="9" destOrd="0" presId="urn:microsoft.com/office/officeart/2017/3/layout/HorizontalPathTimeline"/>
    <dgm:cxn modelId="{8DEDA522-F40D-41D4-821C-F87570523277}" type="presParOf" srcId="{807816FD-A5DC-42E4-8790-AC7532A2A16F}" destId="{56873990-5874-4D33-886E-36852F3CA42F}" srcOrd="10" destOrd="0" presId="urn:microsoft.com/office/officeart/2017/3/layout/HorizontalPathTimeline"/>
    <dgm:cxn modelId="{B1F0E2D4-2616-47C2-AD2C-28A0DF9D2311}" type="presParOf" srcId="{56873990-5874-4D33-886E-36852F3CA42F}" destId="{6C3B724C-9D8E-4607-865D-7FC5F5704599}" srcOrd="0" destOrd="0" presId="urn:microsoft.com/office/officeart/2017/3/layout/HorizontalPathTimeline"/>
    <dgm:cxn modelId="{F51B8D42-E28A-4629-A9DD-365E7BCC580A}" type="presParOf" srcId="{56873990-5874-4D33-886E-36852F3CA42F}" destId="{9DCD2A25-0DDC-465F-B405-C3C8448FFF9D}" srcOrd="1" destOrd="0" presId="urn:microsoft.com/office/officeart/2017/3/layout/HorizontalPathTimeline"/>
    <dgm:cxn modelId="{C624D704-00AB-487B-BC1D-9628400D5480}" type="presParOf" srcId="{9DCD2A25-0DDC-465F-B405-C3C8448FFF9D}" destId="{D8A82026-9F49-4246-AF49-0DF7813FE572}" srcOrd="0" destOrd="0" presId="urn:microsoft.com/office/officeart/2017/3/layout/HorizontalPathTimeline"/>
    <dgm:cxn modelId="{7D3DD339-A913-4CF4-8D37-68DB38029540}" type="presParOf" srcId="{9DCD2A25-0DDC-465F-B405-C3C8448FFF9D}" destId="{4E50E0C8-3C1D-4B66-A83E-A21964EBED3A}" srcOrd="1" destOrd="0" presId="urn:microsoft.com/office/officeart/2017/3/layout/HorizontalPathTimeline"/>
    <dgm:cxn modelId="{A6BDB32F-4822-469C-A448-A734DD40C985}" type="presParOf" srcId="{56873990-5874-4D33-886E-36852F3CA42F}" destId="{B6C0A46A-83F4-4F04-A895-0352D603F71A}" srcOrd="2" destOrd="0" presId="urn:microsoft.com/office/officeart/2017/3/layout/HorizontalPathTimeline"/>
    <dgm:cxn modelId="{1F49D2AB-1C48-45DC-ABC3-9165342534C6}" type="presParOf" srcId="{56873990-5874-4D33-886E-36852F3CA42F}" destId="{BC879DD6-DA55-406D-8126-7884DD5F2263}" srcOrd="3" destOrd="0" presId="urn:microsoft.com/office/officeart/2017/3/layout/HorizontalPathTimeline"/>
    <dgm:cxn modelId="{A33EB3C7-54BE-456A-AE95-EF6754333620}" type="presParOf" srcId="{56873990-5874-4D33-886E-36852F3CA42F}" destId="{62A92826-CDCB-4C53-A7ED-35CD219C758E}" srcOrd="4" destOrd="0" presId="urn:microsoft.com/office/officeart/2017/3/layout/HorizontalPathTimeline"/>
    <dgm:cxn modelId="{0B55B033-3569-418A-9781-8470F1A9DC06}" type="presParOf" srcId="{807816FD-A5DC-42E4-8790-AC7532A2A16F}" destId="{2A9F00E4-BC38-4D9E-98D2-6E22646AF625}" srcOrd="11" destOrd="0" presId="urn:microsoft.com/office/officeart/2017/3/layout/HorizontalPathTimeline"/>
    <dgm:cxn modelId="{B4B8005E-930E-4DF6-8C19-FFF4EDFE9BFA}" type="presParOf" srcId="{807816FD-A5DC-42E4-8790-AC7532A2A16F}" destId="{796241B7-7ED7-4B84-B2D9-C646D0D784D5}" srcOrd="12" destOrd="0" presId="urn:microsoft.com/office/officeart/2017/3/layout/HorizontalPathTimeline"/>
    <dgm:cxn modelId="{9CB748F5-E13C-4FAB-B66A-8E357FF6933D}" type="presParOf" srcId="{796241B7-7ED7-4B84-B2D9-C646D0D784D5}" destId="{26756317-7B34-4798-A0B6-D29F9CB0DCB3}" srcOrd="0" destOrd="0" presId="urn:microsoft.com/office/officeart/2017/3/layout/HorizontalPathTimeline"/>
    <dgm:cxn modelId="{09841DEC-DC5A-43D2-8F61-2E0482C36E9F}" type="presParOf" srcId="{796241B7-7ED7-4B84-B2D9-C646D0D784D5}" destId="{07E8D89E-D598-4CE1-A894-DD0BA356693C}" srcOrd="1" destOrd="0" presId="urn:microsoft.com/office/officeart/2017/3/layout/HorizontalPathTimeline"/>
    <dgm:cxn modelId="{C806646C-18DB-41F1-8F53-2AB402AB2E1E}" type="presParOf" srcId="{07E8D89E-D598-4CE1-A894-DD0BA356693C}" destId="{E9A50E58-600B-43A5-9A3E-6163C00B166F}" srcOrd="0" destOrd="0" presId="urn:microsoft.com/office/officeart/2017/3/layout/HorizontalPathTimeline"/>
    <dgm:cxn modelId="{F9259AB6-4163-4C39-8B7C-20880025BD7E}" type="presParOf" srcId="{07E8D89E-D598-4CE1-A894-DD0BA356693C}" destId="{886EB0D7-17BE-4151-8CB7-4B0CA49C9137}" srcOrd="1" destOrd="0" presId="urn:microsoft.com/office/officeart/2017/3/layout/HorizontalPathTimeline"/>
    <dgm:cxn modelId="{707150DB-E0B7-4C67-8283-7F3FB74847F4}" type="presParOf" srcId="{796241B7-7ED7-4B84-B2D9-C646D0D784D5}" destId="{816CD119-2BE1-4824-BF66-FBCF88FCAB3E}" srcOrd="2" destOrd="0" presId="urn:microsoft.com/office/officeart/2017/3/layout/HorizontalPathTimeline"/>
    <dgm:cxn modelId="{C9871170-A508-400F-9CA6-9F75E3A6DF17}" type="presParOf" srcId="{796241B7-7ED7-4B84-B2D9-C646D0D784D5}" destId="{17A81837-6180-45F7-B40A-B931A1DC2426}" srcOrd="3" destOrd="0" presId="urn:microsoft.com/office/officeart/2017/3/layout/HorizontalPathTimeline"/>
    <dgm:cxn modelId="{49FDEB90-98A6-44EA-AB46-BF36EFAF9611}" type="presParOf" srcId="{796241B7-7ED7-4B84-B2D9-C646D0D784D5}" destId="{ACD330CC-9939-41B1-B966-94CFB85A50FC}"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AB4C6-EF54-4471-972B-6BD88299834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1F9788-37FE-47BC-8E0F-64A7A8AFE26E}">
      <dgm:prSet/>
      <dgm:spPr/>
      <dgm:t>
        <a:bodyPr/>
        <a:lstStyle/>
        <a:p>
          <a:pPr>
            <a:lnSpc>
              <a:spcPct val="100000"/>
            </a:lnSpc>
          </a:pPr>
          <a:r>
            <a:rPr lang="en-US" b="1" dirty="0"/>
            <a:t>Complex Patterns:</a:t>
          </a:r>
          <a:r>
            <a:rPr lang="en-US" dirty="0"/>
            <a:t> Classification leverages supervised learning to recognize complex patterns in lifestyle and behavioral data, enabling accurate identification of obesity risk categories.</a:t>
          </a:r>
        </a:p>
      </dgm:t>
    </dgm:pt>
    <dgm:pt modelId="{11542AAD-0E43-4A65-A2B9-A3553EA43D36}" type="parTrans" cxnId="{1FFA9090-CD46-4940-8693-E0B62578B53C}">
      <dgm:prSet/>
      <dgm:spPr/>
      <dgm:t>
        <a:bodyPr/>
        <a:lstStyle/>
        <a:p>
          <a:endParaRPr lang="en-US"/>
        </a:p>
      </dgm:t>
    </dgm:pt>
    <dgm:pt modelId="{2358462E-E370-4BED-81E8-E8E038AE5003}" type="sibTrans" cxnId="{1FFA9090-CD46-4940-8693-E0B62578B53C}">
      <dgm:prSet/>
      <dgm:spPr/>
      <dgm:t>
        <a:bodyPr/>
        <a:lstStyle/>
        <a:p>
          <a:endParaRPr lang="en-US"/>
        </a:p>
      </dgm:t>
    </dgm:pt>
    <dgm:pt modelId="{8B36AFBC-189D-4C30-B3CF-DBD320A2BD9D}">
      <dgm:prSet/>
      <dgm:spPr/>
      <dgm:t>
        <a:bodyPr/>
        <a:lstStyle/>
        <a:p>
          <a:pPr>
            <a:lnSpc>
              <a:spcPct val="100000"/>
            </a:lnSpc>
          </a:pPr>
          <a:r>
            <a:rPr lang="en-US" b="1" dirty="0"/>
            <a:t>Personalized Interventions:</a:t>
          </a:r>
          <a:r>
            <a:rPr lang="en-US" dirty="0"/>
            <a:t> By employing classification, we can tailor fitness plans based on individual risk levels, optimizing the effectiveness of interventions for weight management.</a:t>
          </a:r>
        </a:p>
      </dgm:t>
    </dgm:pt>
    <dgm:pt modelId="{BB211509-27DC-4111-A9C0-865966D5A98F}" type="parTrans" cxnId="{2B09060B-5B1C-4039-BBE9-F1E77D0A3F56}">
      <dgm:prSet/>
      <dgm:spPr/>
      <dgm:t>
        <a:bodyPr/>
        <a:lstStyle/>
        <a:p>
          <a:endParaRPr lang="en-US"/>
        </a:p>
      </dgm:t>
    </dgm:pt>
    <dgm:pt modelId="{CE91D29D-AB7D-4BEC-9282-63E11D739993}" type="sibTrans" cxnId="{2B09060B-5B1C-4039-BBE9-F1E77D0A3F56}">
      <dgm:prSet/>
      <dgm:spPr/>
      <dgm:t>
        <a:bodyPr/>
        <a:lstStyle/>
        <a:p>
          <a:endParaRPr lang="en-US"/>
        </a:p>
      </dgm:t>
    </dgm:pt>
    <dgm:pt modelId="{798C0AF1-10D9-4B1C-B5BA-63E1A0F7D5DF}">
      <dgm:prSet/>
      <dgm:spPr/>
      <dgm:t>
        <a:bodyPr/>
        <a:lstStyle/>
        <a:p>
          <a:pPr>
            <a:lnSpc>
              <a:spcPct val="100000"/>
            </a:lnSpc>
          </a:pPr>
          <a:r>
            <a:rPr lang="en-US" b="1" dirty="0"/>
            <a:t>Actionable Insights:</a:t>
          </a:r>
          <a:r>
            <a:rPr lang="en-US" dirty="0"/>
            <a:t> Classification provides actionable insights for fitness professionals, facilitating precise guidance and enhancing the overall impact on clients' health and wellness.</a:t>
          </a:r>
        </a:p>
      </dgm:t>
    </dgm:pt>
    <dgm:pt modelId="{C7E5F7DE-863E-4EF8-A627-BED39BDC19D2}" type="parTrans" cxnId="{97049021-1D39-4700-9429-3496F0105935}">
      <dgm:prSet/>
      <dgm:spPr/>
      <dgm:t>
        <a:bodyPr/>
        <a:lstStyle/>
        <a:p>
          <a:endParaRPr lang="en-US"/>
        </a:p>
      </dgm:t>
    </dgm:pt>
    <dgm:pt modelId="{84939E03-813D-4EB2-91DA-112D12C039A0}" type="sibTrans" cxnId="{97049021-1D39-4700-9429-3496F0105935}">
      <dgm:prSet/>
      <dgm:spPr/>
      <dgm:t>
        <a:bodyPr/>
        <a:lstStyle/>
        <a:p>
          <a:endParaRPr lang="en-US"/>
        </a:p>
      </dgm:t>
    </dgm:pt>
    <dgm:pt modelId="{4AFE7875-249E-46B4-B0BE-DA348E81C8CE}" type="pres">
      <dgm:prSet presAssocID="{D36AB4C6-EF54-4471-972B-6BD882998348}" presName="root" presStyleCnt="0">
        <dgm:presLayoutVars>
          <dgm:dir/>
          <dgm:resizeHandles val="exact"/>
        </dgm:presLayoutVars>
      </dgm:prSet>
      <dgm:spPr/>
    </dgm:pt>
    <dgm:pt modelId="{4CEDB715-A82D-41B7-9FEF-23102F8886C9}" type="pres">
      <dgm:prSet presAssocID="{301F9788-37FE-47BC-8E0F-64A7A8AFE26E}" presName="compNode" presStyleCnt="0"/>
      <dgm:spPr/>
    </dgm:pt>
    <dgm:pt modelId="{06A99CC6-4C81-4176-B0BC-A7ECB627089C}" type="pres">
      <dgm:prSet presAssocID="{301F9788-37FE-47BC-8E0F-64A7A8AFE26E}" presName="bgRect" presStyleLbl="bgShp" presStyleIdx="0" presStyleCnt="3"/>
      <dgm:spPr/>
    </dgm:pt>
    <dgm:pt modelId="{1DD09BBD-DC21-45C8-9041-728953C22083}" type="pres">
      <dgm:prSet presAssocID="{301F9788-37FE-47BC-8E0F-64A7A8AFE2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7A4CD063-739B-4775-BF75-69F3AAC44CDC}" type="pres">
      <dgm:prSet presAssocID="{301F9788-37FE-47BC-8E0F-64A7A8AFE26E}" presName="spaceRect" presStyleCnt="0"/>
      <dgm:spPr/>
    </dgm:pt>
    <dgm:pt modelId="{BF756171-2021-48F2-86E0-596F012B9A50}" type="pres">
      <dgm:prSet presAssocID="{301F9788-37FE-47BC-8E0F-64A7A8AFE26E}" presName="parTx" presStyleLbl="revTx" presStyleIdx="0" presStyleCnt="3">
        <dgm:presLayoutVars>
          <dgm:chMax val="0"/>
          <dgm:chPref val="0"/>
        </dgm:presLayoutVars>
      </dgm:prSet>
      <dgm:spPr/>
    </dgm:pt>
    <dgm:pt modelId="{EFE8E8A0-A746-443F-8443-A57B82B50C35}" type="pres">
      <dgm:prSet presAssocID="{2358462E-E370-4BED-81E8-E8E038AE5003}" presName="sibTrans" presStyleCnt="0"/>
      <dgm:spPr/>
    </dgm:pt>
    <dgm:pt modelId="{8AD89B69-752B-4551-B4DA-AE26AFD32C15}" type="pres">
      <dgm:prSet presAssocID="{8B36AFBC-189D-4C30-B3CF-DBD320A2BD9D}" presName="compNode" presStyleCnt="0"/>
      <dgm:spPr/>
    </dgm:pt>
    <dgm:pt modelId="{79A741C8-9BA3-4A1D-8FE9-EECCA7247C69}" type="pres">
      <dgm:prSet presAssocID="{8B36AFBC-189D-4C30-B3CF-DBD320A2BD9D}" presName="bgRect" presStyleLbl="bgShp" presStyleIdx="1" presStyleCnt="3"/>
      <dgm:spPr/>
    </dgm:pt>
    <dgm:pt modelId="{29800F59-574B-41AF-A39E-27A155F48CA3}" type="pres">
      <dgm:prSet presAssocID="{8B36AFBC-189D-4C30-B3CF-DBD320A2BD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2FF5BB86-8088-41C2-8FC6-5CF5E73DB057}" type="pres">
      <dgm:prSet presAssocID="{8B36AFBC-189D-4C30-B3CF-DBD320A2BD9D}" presName="spaceRect" presStyleCnt="0"/>
      <dgm:spPr/>
    </dgm:pt>
    <dgm:pt modelId="{E86886E7-4603-462D-9D00-9CA9A8CF14DC}" type="pres">
      <dgm:prSet presAssocID="{8B36AFBC-189D-4C30-B3CF-DBD320A2BD9D}" presName="parTx" presStyleLbl="revTx" presStyleIdx="1" presStyleCnt="3">
        <dgm:presLayoutVars>
          <dgm:chMax val="0"/>
          <dgm:chPref val="0"/>
        </dgm:presLayoutVars>
      </dgm:prSet>
      <dgm:spPr/>
    </dgm:pt>
    <dgm:pt modelId="{0E07B079-5087-4404-878A-8DD44FBE8EE8}" type="pres">
      <dgm:prSet presAssocID="{CE91D29D-AB7D-4BEC-9282-63E11D739993}" presName="sibTrans" presStyleCnt="0"/>
      <dgm:spPr/>
    </dgm:pt>
    <dgm:pt modelId="{EA05E0E5-7DC1-4BD6-8099-3CF456614AAA}" type="pres">
      <dgm:prSet presAssocID="{798C0AF1-10D9-4B1C-B5BA-63E1A0F7D5DF}" presName="compNode" presStyleCnt="0"/>
      <dgm:spPr/>
    </dgm:pt>
    <dgm:pt modelId="{2593CDE3-2930-45B4-AEDA-EB19C8AABABA}" type="pres">
      <dgm:prSet presAssocID="{798C0AF1-10D9-4B1C-B5BA-63E1A0F7D5DF}" presName="bgRect" presStyleLbl="bgShp" presStyleIdx="2" presStyleCnt="3"/>
      <dgm:spPr/>
    </dgm:pt>
    <dgm:pt modelId="{2D179D6D-7752-4E82-A2C9-1585731A3BCE}" type="pres">
      <dgm:prSet presAssocID="{798C0AF1-10D9-4B1C-B5BA-63E1A0F7D5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un"/>
        </a:ext>
      </dgm:extLst>
    </dgm:pt>
    <dgm:pt modelId="{14676D69-4B9A-4A4F-9109-E5EF149C5C9B}" type="pres">
      <dgm:prSet presAssocID="{798C0AF1-10D9-4B1C-B5BA-63E1A0F7D5DF}" presName="spaceRect" presStyleCnt="0"/>
      <dgm:spPr/>
    </dgm:pt>
    <dgm:pt modelId="{AC8F8CAD-7166-4ADE-B64E-782F56D50300}" type="pres">
      <dgm:prSet presAssocID="{798C0AF1-10D9-4B1C-B5BA-63E1A0F7D5DF}" presName="parTx" presStyleLbl="revTx" presStyleIdx="2" presStyleCnt="3">
        <dgm:presLayoutVars>
          <dgm:chMax val="0"/>
          <dgm:chPref val="0"/>
        </dgm:presLayoutVars>
      </dgm:prSet>
      <dgm:spPr/>
    </dgm:pt>
  </dgm:ptLst>
  <dgm:cxnLst>
    <dgm:cxn modelId="{2B09060B-5B1C-4039-BBE9-F1E77D0A3F56}" srcId="{D36AB4C6-EF54-4471-972B-6BD882998348}" destId="{8B36AFBC-189D-4C30-B3CF-DBD320A2BD9D}" srcOrd="1" destOrd="0" parTransId="{BB211509-27DC-4111-A9C0-865966D5A98F}" sibTransId="{CE91D29D-AB7D-4BEC-9282-63E11D739993}"/>
    <dgm:cxn modelId="{97049021-1D39-4700-9429-3496F0105935}" srcId="{D36AB4C6-EF54-4471-972B-6BD882998348}" destId="{798C0AF1-10D9-4B1C-B5BA-63E1A0F7D5DF}" srcOrd="2" destOrd="0" parTransId="{C7E5F7DE-863E-4EF8-A627-BED39BDC19D2}" sibTransId="{84939E03-813D-4EB2-91DA-112D12C039A0}"/>
    <dgm:cxn modelId="{8839AC5F-2E1A-4EFE-9578-059D9BFE45F5}" type="presOf" srcId="{D36AB4C6-EF54-4471-972B-6BD882998348}" destId="{4AFE7875-249E-46B4-B0BE-DA348E81C8CE}" srcOrd="0" destOrd="0" presId="urn:microsoft.com/office/officeart/2018/2/layout/IconVerticalSolidList"/>
    <dgm:cxn modelId="{3545FC88-7DFB-4B22-A1EA-DE31F12B76E9}" type="presOf" srcId="{798C0AF1-10D9-4B1C-B5BA-63E1A0F7D5DF}" destId="{AC8F8CAD-7166-4ADE-B64E-782F56D50300}" srcOrd="0" destOrd="0" presId="urn:microsoft.com/office/officeart/2018/2/layout/IconVerticalSolidList"/>
    <dgm:cxn modelId="{1FFA9090-CD46-4940-8693-E0B62578B53C}" srcId="{D36AB4C6-EF54-4471-972B-6BD882998348}" destId="{301F9788-37FE-47BC-8E0F-64A7A8AFE26E}" srcOrd="0" destOrd="0" parTransId="{11542AAD-0E43-4A65-A2B9-A3553EA43D36}" sibTransId="{2358462E-E370-4BED-81E8-E8E038AE5003}"/>
    <dgm:cxn modelId="{D6748CA9-35AA-47A1-ACF0-533C89E3DA3B}" type="presOf" srcId="{8B36AFBC-189D-4C30-B3CF-DBD320A2BD9D}" destId="{E86886E7-4603-462D-9D00-9CA9A8CF14DC}" srcOrd="0" destOrd="0" presId="urn:microsoft.com/office/officeart/2018/2/layout/IconVerticalSolidList"/>
    <dgm:cxn modelId="{2B0C1DEB-CB31-42BC-AEEB-CE27BABFCD46}" type="presOf" srcId="{301F9788-37FE-47BC-8E0F-64A7A8AFE26E}" destId="{BF756171-2021-48F2-86E0-596F012B9A50}" srcOrd="0" destOrd="0" presId="urn:microsoft.com/office/officeart/2018/2/layout/IconVerticalSolidList"/>
    <dgm:cxn modelId="{7E59C18E-255C-4FA7-B966-9CFE3BB669F3}" type="presParOf" srcId="{4AFE7875-249E-46B4-B0BE-DA348E81C8CE}" destId="{4CEDB715-A82D-41B7-9FEF-23102F8886C9}" srcOrd="0" destOrd="0" presId="urn:microsoft.com/office/officeart/2018/2/layout/IconVerticalSolidList"/>
    <dgm:cxn modelId="{76F4DF6F-CF2F-46FA-92B3-627E48B89A78}" type="presParOf" srcId="{4CEDB715-A82D-41B7-9FEF-23102F8886C9}" destId="{06A99CC6-4C81-4176-B0BC-A7ECB627089C}" srcOrd="0" destOrd="0" presId="urn:microsoft.com/office/officeart/2018/2/layout/IconVerticalSolidList"/>
    <dgm:cxn modelId="{364B1D64-629F-44EC-A10F-5B77D522B63C}" type="presParOf" srcId="{4CEDB715-A82D-41B7-9FEF-23102F8886C9}" destId="{1DD09BBD-DC21-45C8-9041-728953C22083}" srcOrd="1" destOrd="0" presId="urn:microsoft.com/office/officeart/2018/2/layout/IconVerticalSolidList"/>
    <dgm:cxn modelId="{73121BF9-6582-47D3-9FE8-A0FFCE45F1E6}" type="presParOf" srcId="{4CEDB715-A82D-41B7-9FEF-23102F8886C9}" destId="{7A4CD063-739B-4775-BF75-69F3AAC44CDC}" srcOrd="2" destOrd="0" presId="urn:microsoft.com/office/officeart/2018/2/layout/IconVerticalSolidList"/>
    <dgm:cxn modelId="{A8A6FBE4-C404-4AE6-A29B-12F94EF5B6B6}" type="presParOf" srcId="{4CEDB715-A82D-41B7-9FEF-23102F8886C9}" destId="{BF756171-2021-48F2-86E0-596F012B9A50}" srcOrd="3" destOrd="0" presId="urn:microsoft.com/office/officeart/2018/2/layout/IconVerticalSolidList"/>
    <dgm:cxn modelId="{1017C2C8-7B6F-4063-91FA-755AA6CF7A50}" type="presParOf" srcId="{4AFE7875-249E-46B4-B0BE-DA348E81C8CE}" destId="{EFE8E8A0-A746-443F-8443-A57B82B50C35}" srcOrd="1" destOrd="0" presId="urn:microsoft.com/office/officeart/2018/2/layout/IconVerticalSolidList"/>
    <dgm:cxn modelId="{8D849ABA-9CA1-4329-BCE8-0B07327D1E6B}" type="presParOf" srcId="{4AFE7875-249E-46B4-B0BE-DA348E81C8CE}" destId="{8AD89B69-752B-4551-B4DA-AE26AFD32C15}" srcOrd="2" destOrd="0" presId="urn:microsoft.com/office/officeart/2018/2/layout/IconVerticalSolidList"/>
    <dgm:cxn modelId="{78219CA1-B362-46BD-A467-35FCB085E4B9}" type="presParOf" srcId="{8AD89B69-752B-4551-B4DA-AE26AFD32C15}" destId="{79A741C8-9BA3-4A1D-8FE9-EECCA7247C69}" srcOrd="0" destOrd="0" presId="urn:microsoft.com/office/officeart/2018/2/layout/IconVerticalSolidList"/>
    <dgm:cxn modelId="{81CCBB1B-8C0F-4888-957F-B8C07C85D714}" type="presParOf" srcId="{8AD89B69-752B-4551-B4DA-AE26AFD32C15}" destId="{29800F59-574B-41AF-A39E-27A155F48CA3}" srcOrd="1" destOrd="0" presId="urn:microsoft.com/office/officeart/2018/2/layout/IconVerticalSolidList"/>
    <dgm:cxn modelId="{FA153869-AE13-49FE-B1EC-2A6BB538A8CF}" type="presParOf" srcId="{8AD89B69-752B-4551-B4DA-AE26AFD32C15}" destId="{2FF5BB86-8088-41C2-8FC6-5CF5E73DB057}" srcOrd="2" destOrd="0" presId="urn:microsoft.com/office/officeart/2018/2/layout/IconVerticalSolidList"/>
    <dgm:cxn modelId="{6696BD91-DF7C-4020-8642-B938BD9545B4}" type="presParOf" srcId="{8AD89B69-752B-4551-B4DA-AE26AFD32C15}" destId="{E86886E7-4603-462D-9D00-9CA9A8CF14DC}" srcOrd="3" destOrd="0" presId="urn:microsoft.com/office/officeart/2018/2/layout/IconVerticalSolidList"/>
    <dgm:cxn modelId="{E4D81793-6F7E-4E36-8D88-C3618D12ABA9}" type="presParOf" srcId="{4AFE7875-249E-46B4-B0BE-DA348E81C8CE}" destId="{0E07B079-5087-4404-878A-8DD44FBE8EE8}" srcOrd="3" destOrd="0" presId="urn:microsoft.com/office/officeart/2018/2/layout/IconVerticalSolidList"/>
    <dgm:cxn modelId="{8DAABA9C-BDF2-46E3-9285-225CD84F6077}" type="presParOf" srcId="{4AFE7875-249E-46B4-B0BE-DA348E81C8CE}" destId="{EA05E0E5-7DC1-4BD6-8099-3CF456614AAA}" srcOrd="4" destOrd="0" presId="urn:microsoft.com/office/officeart/2018/2/layout/IconVerticalSolidList"/>
    <dgm:cxn modelId="{89DD7E2E-E1C7-49E8-933B-4110815F9FC6}" type="presParOf" srcId="{EA05E0E5-7DC1-4BD6-8099-3CF456614AAA}" destId="{2593CDE3-2930-45B4-AEDA-EB19C8AABABA}" srcOrd="0" destOrd="0" presId="urn:microsoft.com/office/officeart/2018/2/layout/IconVerticalSolidList"/>
    <dgm:cxn modelId="{89CA9FF5-DBE1-42B5-A053-8747A82CCAFF}" type="presParOf" srcId="{EA05E0E5-7DC1-4BD6-8099-3CF456614AAA}" destId="{2D179D6D-7752-4E82-A2C9-1585731A3BCE}" srcOrd="1" destOrd="0" presId="urn:microsoft.com/office/officeart/2018/2/layout/IconVerticalSolidList"/>
    <dgm:cxn modelId="{E562D27F-E0F4-4E33-87DE-4945ED9DB6A9}" type="presParOf" srcId="{EA05E0E5-7DC1-4BD6-8099-3CF456614AAA}" destId="{14676D69-4B9A-4A4F-9109-E5EF149C5C9B}" srcOrd="2" destOrd="0" presId="urn:microsoft.com/office/officeart/2018/2/layout/IconVerticalSolidList"/>
    <dgm:cxn modelId="{AC772BC2-3393-4E30-A083-AF615B4364E6}" type="presParOf" srcId="{EA05E0E5-7DC1-4BD6-8099-3CF456614AAA}" destId="{AC8F8CAD-7166-4ADE-B64E-782F56D503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C133DE-ED11-40E6-8F2C-436CFCD10BE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417CCFE-707B-4FB3-92F8-FE9037DED88C}">
      <dgm:prSet/>
      <dgm:spPr/>
      <dgm:t>
        <a:bodyPr/>
        <a:lstStyle/>
        <a:p>
          <a:pPr>
            <a:lnSpc>
              <a:spcPct val="100000"/>
            </a:lnSpc>
          </a:pPr>
          <a:r>
            <a:rPr lang="en-US" b="1" i="0" dirty="0"/>
            <a:t>Data-Driven Insights into Obesity Levels</a:t>
          </a:r>
          <a:endParaRPr lang="en-US" dirty="0"/>
        </a:p>
      </dgm:t>
    </dgm:pt>
    <dgm:pt modelId="{CD0C7EA0-3E18-4200-9773-0D5DC8B5B56A}" type="parTrans" cxnId="{099BF179-CBEA-4AD3-ADA8-D7C3E10909B2}">
      <dgm:prSet/>
      <dgm:spPr/>
      <dgm:t>
        <a:bodyPr/>
        <a:lstStyle/>
        <a:p>
          <a:endParaRPr lang="en-US"/>
        </a:p>
      </dgm:t>
    </dgm:pt>
    <dgm:pt modelId="{4BC19FB2-EEA6-4970-B194-E5267B8767B8}" type="sibTrans" cxnId="{099BF179-CBEA-4AD3-ADA8-D7C3E10909B2}">
      <dgm:prSet/>
      <dgm:spPr/>
      <dgm:t>
        <a:bodyPr/>
        <a:lstStyle/>
        <a:p>
          <a:pPr>
            <a:lnSpc>
              <a:spcPct val="100000"/>
            </a:lnSpc>
          </a:pPr>
          <a:endParaRPr lang="en-US"/>
        </a:p>
      </dgm:t>
    </dgm:pt>
    <dgm:pt modelId="{AB062C10-98D9-4D80-94DD-2609A3202A1E}">
      <dgm:prSet/>
      <dgm:spPr/>
      <dgm:t>
        <a:bodyPr/>
        <a:lstStyle/>
        <a:p>
          <a:pPr>
            <a:lnSpc>
              <a:spcPct val="100000"/>
            </a:lnSpc>
          </a:pPr>
          <a:r>
            <a:rPr lang="en-US" b="1" i="0"/>
            <a:t>Targeted Health Programs</a:t>
          </a:r>
          <a:endParaRPr lang="en-US" dirty="0"/>
        </a:p>
      </dgm:t>
    </dgm:pt>
    <dgm:pt modelId="{556E53C1-FC27-419B-B610-51B20D9CF147}" type="parTrans" cxnId="{39A73A69-F0AD-4641-B6E7-74EFBD466E70}">
      <dgm:prSet/>
      <dgm:spPr/>
      <dgm:t>
        <a:bodyPr/>
        <a:lstStyle/>
        <a:p>
          <a:endParaRPr lang="en-US"/>
        </a:p>
      </dgm:t>
    </dgm:pt>
    <dgm:pt modelId="{95841F75-6B3A-408C-92CE-7C5DD4AFF39E}" type="sibTrans" cxnId="{39A73A69-F0AD-4641-B6E7-74EFBD466E70}">
      <dgm:prSet/>
      <dgm:spPr/>
      <dgm:t>
        <a:bodyPr/>
        <a:lstStyle/>
        <a:p>
          <a:pPr>
            <a:lnSpc>
              <a:spcPct val="100000"/>
            </a:lnSpc>
          </a:pPr>
          <a:endParaRPr lang="en-US"/>
        </a:p>
      </dgm:t>
    </dgm:pt>
    <dgm:pt modelId="{61035079-E2B3-49FD-825F-9898866C861B}">
      <dgm:prSet/>
      <dgm:spPr/>
      <dgm:t>
        <a:bodyPr/>
        <a:lstStyle/>
        <a:p>
          <a:pPr>
            <a:lnSpc>
              <a:spcPct val="100000"/>
            </a:lnSpc>
          </a:pPr>
          <a:r>
            <a:rPr lang="en-US" b="1" i="0"/>
            <a:t>Preventive Healthcare</a:t>
          </a:r>
          <a:endParaRPr lang="en-US"/>
        </a:p>
      </dgm:t>
    </dgm:pt>
    <dgm:pt modelId="{7AE6EEBA-85EC-4314-B696-2EC1120D49F5}" type="parTrans" cxnId="{9BC232FD-7CD6-4486-97DE-DEA60AE5858C}">
      <dgm:prSet/>
      <dgm:spPr/>
      <dgm:t>
        <a:bodyPr/>
        <a:lstStyle/>
        <a:p>
          <a:endParaRPr lang="en-US"/>
        </a:p>
      </dgm:t>
    </dgm:pt>
    <dgm:pt modelId="{0240547E-D564-43C7-9645-1FDE9CA8D282}" type="sibTrans" cxnId="{9BC232FD-7CD6-4486-97DE-DEA60AE5858C}">
      <dgm:prSet/>
      <dgm:spPr/>
      <dgm:t>
        <a:bodyPr/>
        <a:lstStyle/>
        <a:p>
          <a:pPr>
            <a:lnSpc>
              <a:spcPct val="100000"/>
            </a:lnSpc>
          </a:pPr>
          <a:endParaRPr lang="en-US"/>
        </a:p>
      </dgm:t>
    </dgm:pt>
    <dgm:pt modelId="{91669DA0-3F1E-4123-8157-A6E43E08C388}">
      <dgm:prSet/>
      <dgm:spPr/>
      <dgm:t>
        <a:bodyPr/>
        <a:lstStyle/>
        <a:p>
          <a:pPr>
            <a:lnSpc>
              <a:spcPct val="100000"/>
            </a:lnSpc>
          </a:pPr>
          <a:r>
            <a:rPr lang="en-US" b="1" i="0"/>
            <a:t>Expand Dataset</a:t>
          </a:r>
          <a:endParaRPr lang="en-US"/>
        </a:p>
      </dgm:t>
    </dgm:pt>
    <dgm:pt modelId="{ADBBF7C7-3975-4AA6-8590-24502F6C8DC8}" type="parTrans" cxnId="{B4ABEE04-2DCD-4FB5-930D-BEEC73758561}">
      <dgm:prSet/>
      <dgm:spPr/>
      <dgm:t>
        <a:bodyPr/>
        <a:lstStyle/>
        <a:p>
          <a:endParaRPr lang="en-US"/>
        </a:p>
      </dgm:t>
    </dgm:pt>
    <dgm:pt modelId="{0DD8E176-55BF-4745-84C0-EE5DBD7673F6}" type="sibTrans" cxnId="{B4ABEE04-2DCD-4FB5-930D-BEEC73758561}">
      <dgm:prSet/>
      <dgm:spPr/>
      <dgm:t>
        <a:bodyPr/>
        <a:lstStyle/>
        <a:p>
          <a:pPr>
            <a:lnSpc>
              <a:spcPct val="100000"/>
            </a:lnSpc>
          </a:pPr>
          <a:endParaRPr lang="en-US"/>
        </a:p>
      </dgm:t>
    </dgm:pt>
    <dgm:pt modelId="{6F5F6A47-DD5D-45ED-BA08-D39D6D731D96}">
      <dgm:prSet/>
      <dgm:spPr/>
      <dgm:t>
        <a:bodyPr/>
        <a:lstStyle/>
        <a:p>
          <a:pPr>
            <a:lnSpc>
              <a:spcPct val="100000"/>
            </a:lnSpc>
          </a:pPr>
          <a:r>
            <a:rPr lang="en-US" b="1" i="0"/>
            <a:t>Real-World Integration</a:t>
          </a:r>
          <a:endParaRPr lang="en-US"/>
        </a:p>
      </dgm:t>
    </dgm:pt>
    <dgm:pt modelId="{591C5C59-B21A-40B9-AD70-077DF914AEF2}" type="parTrans" cxnId="{C8BF047E-0041-4521-8B06-87B35A0B5880}">
      <dgm:prSet/>
      <dgm:spPr/>
      <dgm:t>
        <a:bodyPr/>
        <a:lstStyle/>
        <a:p>
          <a:endParaRPr lang="en-US"/>
        </a:p>
      </dgm:t>
    </dgm:pt>
    <dgm:pt modelId="{C657310B-EC1D-437F-B7F5-49B2419CDA23}" type="sibTrans" cxnId="{C8BF047E-0041-4521-8B06-87B35A0B5880}">
      <dgm:prSet/>
      <dgm:spPr/>
      <dgm:t>
        <a:bodyPr/>
        <a:lstStyle/>
        <a:p>
          <a:pPr>
            <a:lnSpc>
              <a:spcPct val="100000"/>
            </a:lnSpc>
          </a:pPr>
          <a:endParaRPr lang="en-US"/>
        </a:p>
      </dgm:t>
    </dgm:pt>
    <dgm:pt modelId="{64CEBC54-D8D5-4931-B745-5995EFEA8D14}">
      <dgm:prSet/>
      <dgm:spPr/>
      <dgm:t>
        <a:bodyPr/>
        <a:lstStyle/>
        <a:p>
          <a:pPr>
            <a:lnSpc>
              <a:spcPct val="100000"/>
            </a:lnSpc>
          </a:pPr>
          <a:r>
            <a:rPr lang="en-US" b="1" i="0"/>
            <a:t>Personalized Fitness Plans &amp; Dietary Guidance</a:t>
          </a:r>
          <a:endParaRPr lang="en-US"/>
        </a:p>
      </dgm:t>
    </dgm:pt>
    <dgm:pt modelId="{C89825A1-01BE-4E45-96EE-EB820475B4DB}" type="parTrans" cxnId="{E5D8244E-A8AD-4C09-B526-4FB1D6C64BEE}">
      <dgm:prSet/>
      <dgm:spPr/>
      <dgm:t>
        <a:bodyPr/>
        <a:lstStyle/>
        <a:p>
          <a:endParaRPr lang="en-US"/>
        </a:p>
      </dgm:t>
    </dgm:pt>
    <dgm:pt modelId="{5CD38809-70E3-416A-9011-18F05E2A2B06}" type="sibTrans" cxnId="{E5D8244E-A8AD-4C09-B526-4FB1D6C64BEE}">
      <dgm:prSet/>
      <dgm:spPr/>
      <dgm:t>
        <a:bodyPr/>
        <a:lstStyle/>
        <a:p>
          <a:endParaRPr lang="en-US"/>
        </a:p>
      </dgm:t>
    </dgm:pt>
    <dgm:pt modelId="{33A018CA-0BEE-4F5A-81E6-C300521E780B}" type="pres">
      <dgm:prSet presAssocID="{58C133DE-ED11-40E6-8F2C-436CFCD10BE1}" presName="root" presStyleCnt="0">
        <dgm:presLayoutVars>
          <dgm:dir/>
          <dgm:resizeHandles val="exact"/>
        </dgm:presLayoutVars>
      </dgm:prSet>
      <dgm:spPr/>
    </dgm:pt>
    <dgm:pt modelId="{08260094-3A3D-402C-BAA5-0E0306CE990C}" type="pres">
      <dgm:prSet presAssocID="{58C133DE-ED11-40E6-8F2C-436CFCD10BE1}" presName="container" presStyleCnt="0">
        <dgm:presLayoutVars>
          <dgm:dir/>
          <dgm:resizeHandles val="exact"/>
        </dgm:presLayoutVars>
      </dgm:prSet>
      <dgm:spPr/>
    </dgm:pt>
    <dgm:pt modelId="{D6CA6142-6960-47D6-93D4-ADF164DB7D07}" type="pres">
      <dgm:prSet presAssocID="{6417CCFE-707B-4FB3-92F8-FE9037DED88C}" presName="compNode" presStyleCnt="0"/>
      <dgm:spPr/>
    </dgm:pt>
    <dgm:pt modelId="{C02FC77A-32FC-461C-8FB5-69FB380A5360}" type="pres">
      <dgm:prSet presAssocID="{6417CCFE-707B-4FB3-92F8-FE9037DED88C}" presName="iconBgRect" presStyleLbl="bgShp" presStyleIdx="0" presStyleCnt="6"/>
      <dgm:spPr/>
    </dgm:pt>
    <dgm:pt modelId="{5F7339D0-E0E6-4D4A-8B95-01D7673D7879}" type="pres">
      <dgm:prSet presAssocID="{6417CCFE-707B-4FB3-92F8-FE9037DED88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5ABD672-02BB-4924-A112-2D9312991E24}" type="pres">
      <dgm:prSet presAssocID="{6417CCFE-707B-4FB3-92F8-FE9037DED88C}" presName="spaceRect" presStyleCnt="0"/>
      <dgm:spPr/>
    </dgm:pt>
    <dgm:pt modelId="{6401B160-8ED2-40DB-A4FA-59E5F445392F}" type="pres">
      <dgm:prSet presAssocID="{6417CCFE-707B-4FB3-92F8-FE9037DED88C}" presName="textRect" presStyleLbl="revTx" presStyleIdx="0" presStyleCnt="6">
        <dgm:presLayoutVars>
          <dgm:chMax val="1"/>
          <dgm:chPref val="1"/>
        </dgm:presLayoutVars>
      </dgm:prSet>
      <dgm:spPr/>
    </dgm:pt>
    <dgm:pt modelId="{BB9E8DBD-1B32-4262-BD85-23EB39C40D15}" type="pres">
      <dgm:prSet presAssocID="{4BC19FB2-EEA6-4970-B194-E5267B8767B8}" presName="sibTrans" presStyleLbl="sibTrans2D1" presStyleIdx="0" presStyleCnt="0"/>
      <dgm:spPr/>
    </dgm:pt>
    <dgm:pt modelId="{22407DC0-4DE8-4F85-9EF6-43F2755A1514}" type="pres">
      <dgm:prSet presAssocID="{AB062C10-98D9-4D80-94DD-2609A3202A1E}" presName="compNode" presStyleCnt="0"/>
      <dgm:spPr/>
    </dgm:pt>
    <dgm:pt modelId="{4278A8D3-0D57-403C-824A-0C2556E46EF0}" type="pres">
      <dgm:prSet presAssocID="{AB062C10-98D9-4D80-94DD-2609A3202A1E}" presName="iconBgRect" presStyleLbl="bgShp" presStyleIdx="1" presStyleCnt="6"/>
      <dgm:spPr/>
    </dgm:pt>
    <dgm:pt modelId="{F00C266E-B6EA-4482-B855-3F3CACE84B93}" type="pres">
      <dgm:prSet presAssocID="{AB062C10-98D9-4D80-94DD-2609A3202A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FC7DFE47-D14C-4EAD-BFBF-60D8CEC6E9D0}" type="pres">
      <dgm:prSet presAssocID="{AB062C10-98D9-4D80-94DD-2609A3202A1E}" presName="spaceRect" presStyleCnt="0"/>
      <dgm:spPr/>
    </dgm:pt>
    <dgm:pt modelId="{C81A7212-A048-4DA7-B91E-B054DA17DF20}" type="pres">
      <dgm:prSet presAssocID="{AB062C10-98D9-4D80-94DD-2609A3202A1E}" presName="textRect" presStyleLbl="revTx" presStyleIdx="1" presStyleCnt="6">
        <dgm:presLayoutVars>
          <dgm:chMax val="1"/>
          <dgm:chPref val="1"/>
        </dgm:presLayoutVars>
      </dgm:prSet>
      <dgm:spPr/>
    </dgm:pt>
    <dgm:pt modelId="{99BC5198-631D-43A8-87BE-D573EAC0F02E}" type="pres">
      <dgm:prSet presAssocID="{95841F75-6B3A-408C-92CE-7C5DD4AFF39E}" presName="sibTrans" presStyleLbl="sibTrans2D1" presStyleIdx="0" presStyleCnt="0"/>
      <dgm:spPr/>
    </dgm:pt>
    <dgm:pt modelId="{C440B477-61F4-4F9E-B789-47B6D0318440}" type="pres">
      <dgm:prSet presAssocID="{61035079-E2B3-49FD-825F-9898866C861B}" presName="compNode" presStyleCnt="0"/>
      <dgm:spPr/>
    </dgm:pt>
    <dgm:pt modelId="{65B3E322-FF1C-4568-8A28-D4180474F4AB}" type="pres">
      <dgm:prSet presAssocID="{61035079-E2B3-49FD-825F-9898866C861B}" presName="iconBgRect" presStyleLbl="bgShp" presStyleIdx="2" presStyleCnt="6"/>
      <dgm:spPr/>
    </dgm:pt>
    <dgm:pt modelId="{47035769-6E7B-4DDB-B177-388ECB01D301}" type="pres">
      <dgm:prSet presAssocID="{61035079-E2B3-49FD-825F-9898866C861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170E3839-9EAA-477B-9DB7-524D3ADD7A62}" type="pres">
      <dgm:prSet presAssocID="{61035079-E2B3-49FD-825F-9898866C861B}" presName="spaceRect" presStyleCnt="0"/>
      <dgm:spPr/>
    </dgm:pt>
    <dgm:pt modelId="{2699AEAA-C809-4149-99B4-25D541FD12A9}" type="pres">
      <dgm:prSet presAssocID="{61035079-E2B3-49FD-825F-9898866C861B}" presName="textRect" presStyleLbl="revTx" presStyleIdx="2" presStyleCnt="6">
        <dgm:presLayoutVars>
          <dgm:chMax val="1"/>
          <dgm:chPref val="1"/>
        </dgm:presLayoutVars>
      </dgm:prSet>
      <dgm:spPr/>
    </dgm:pt>
    <dgm:pt modelId="{4A6C14DC-90F8-44D8-A63E-33A2559ACC13}" type="pres">
      <dgm:prSet presAssocID="{0240547E-D564-43C7-9645-1FDE9CA8D282}" presName="sibTrans" presStyleLbl="sibTrans2D1" presStyleIdx="0" presStyleCnt="0"/>
      <dgm:spPr/>
    </dgm:pt>
    <dgm:pt modelId="{50EB084E-7DB2-4BBA-9D25-3527E1646668}" type="pres">
      <dgm:prSet presAssocID="{91669DA0-3F1E-4123-8157-A6E43E08C388}" presName="compNode" presStyleCnt="0"/>
      <dgm:spPr/>
    </dgm:pt>
    <dgm:pt modelId="{7BAE53B3-5AEC-45C4-BFB2-3CECD8D21556}" type="pres">
      <dgm:prSet presAssocID="{91669DA0-3F1E-4123-8157-A6E43E08C388}" presName="iconBgRect" presStyleLbl="bgShp" presStyleIdx="3" presStyleCnt="6"/>
      <dgm:spPr/>
    </dgm:pt>
    <dgm:pt modelId="{26423FC8-CD01-488F-AFF0-A4D6A2646C56}" type="pres">
      <dgm:prSet presAssocID="{91669DA0-3F1E-4123-8157-A6E43E08C38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8DF4D98-2226-498E-8184-1BE67CFDC1E6}" type="pres">
      <dgm:prSet presAssocID="{91669DA0-3F1E-4123-8157-A6E43E08C388}" presName="spaceRect" presStyleCnt="0"/>
      <dgm:spPr/>
    </dgm:pt>
    <dgm:pt modelId="{CECAEEBA-F14B-4EC9-A978-F484B6BC25D7}" type="pres">
      <dgm:prSet presAssocID="{91669DA0-3F1E-4123-8157-A6E43E08C388}" presName="textRect" presStyleLbl="revTx" presStyleIdx="3" presStyleCnt="6">
        <dgm:presLayoutVars>
          <dgm:chMax val="1"/>
          <dgm:chPref val="1"/>
        </dgm:presLayoutVars>
      </dgm:prSet>
      <dgm:spPr/>
    </dgm:pt>
    <dgm:pt modelId="{CBBE6703-E5BD-42BB-B1F8-0526FD3CB4C3}" type="pres">
      <dgm:prSet presAssocID="{0DD8E176-55BF-4745-84C0-EE5DBD7673F6}" presName="sibTrans" presStyleLbl="sibTrans2D1" presStyleIdx="0" presStyleCnt="0"/>
      <dgm:spPr/>
    </dgm:pt>
    <dgm:pt modelId="{4A648D04-BC66-44F1-A284-C55D9EC99F60}" type="pres">
      <dgm:prSet presAssocID="{6F5F6A47-DD5D-45ED-BA08-D39D6D731D96}" presName="compNode" presStyleCnt="0"/>
      <dgm:spPr/>
    </dgm:pt>
    <dgm:pt modelId="{1227587E-A8CD-455C-9075-D2529F82228C}" type="pres">
      <dgm:prSet presAssocID="{6F5F6A47-DD5D-45ED-BA08-D39D6D731D96}" presName="iconBgRect" presStyleLbl="bgShp" presStyleIdx="4" presStyleCnt="6"/>
      <dgm:spPr/>
    </dgm:pt>
    <dgm:pt modelId="{3EE12077-80D3-484C-B75B-D79BACEAB2D1}" type="pres">
      <dgm:prSet presAssocID="{6F5F6A47-DD5D-45ED-BA08-D39D6D731D9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ld"/>
        </a:ext>
      </dgm:extLst>
    </dgm:pt>
    <dgm:pt modelId="{F076511C-2122-4918-A187-F27F93F87ED7}" type="pres">
      <dgm:prSet presAssocID="{6F5F6A47-DD5D-45ED-BA08-D39D6D731D96}" presName="spaceRect" presStyleCnt="0"/>
      <dgm:spPr/>
    </dgm:pt>
    <dgm:pt modelId="{A1D5B5FA-C5A1-4495-A67C-8E75E7E84E13}" type="pres">
      <dgm:prSet presAssocID="{6F5F6A47-DD5D-45ED-BA08-D39D6D731D96}" presName="textRect" presStyleLbl="revTx" presStyleIdx="4" presStyleCnt="6">
        <dgm:presLayoutVars>
          <dgm:chMax val="1"/>
          <dgm:chPref val="1"/>
        </dgm:presLayoutVars>
      </dgm:prSet>
      <dgm:spPr/>
    </dgm:pt>
    <dgm:pt modelId="{A8301F37-9359-4CB3-8F24-DFD85310CBE6}" type="pres">
      <dgm:prSet presAssocID="{C657310B-EC1D-437F-B7F5-49B2419CDA23}" presName="sibTrans" presStyleLbl="sibTrans2D1" presStyleIdx="0" presStyleCnt="0"/>
      <dgm:spPr/>
    </dgm:pt>
    <dgm:pt modelId="{D6CC7560-0830-4740-A014-659DC15316E4}" type="pres">
      <dgm:prSet presAssocID="{64CEBC54-D8D5-4931-B745-5995EFEA8D14}" presName="compNode" presStyleCnt="0"/>
      <dgm:spPr/>
    </dgm:pt>
    <dgm:pt modelId="{1B504302-7B8E-4BDE-8018-397985AD1195}" type="pres">
      <dgm:prSet presAssocID="{64CEBC54-D8D5-4931-B745-5995EFEA8D14}" presName="iconBgRect" presStyleLbl="bgShp" presStyleIdx="5" presStyleCnt="6"/>
      <dgm:spPr/>
    </dgm:pt>
    <dgm:pt modelId="{8EC895D9-DB15-40CA-959F-85F1C398C525}" type="pres">
      <dgm:prSet presAssocID="{64CEBC54-D8D5-4931-B745-5995EFEA8D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umbbell"/>
        </a:ext>
      </dgm:extLst>
    </dgm:pt>
    <dgm:pt modelId="{32A6EBEC-4BCB-470A-BAA5-8CDBC5A5185A}" type="pres">
      <dgm:prSet presAssocID="{64CEBC54-D8D5-4931-B745-5995EFEA8D14}" presName="spaceRect" presStyleCnt="0"/>
      <dgm:spPr/>
    </dgm:pt>
    <dgm:pt modelId="{D23C8A60-A23B-4F59-9DD4-0185C31C688F}" type="pres">
      <dgm:prSet presAssocID="{64CEBC54-D8D5-4931-B745-5995EFEA8D14}" presName="textRect" presStyleLbl="revTx" presStyleIdx="5" presStyleCnt="6">
        <dgm:presLayoutVars>
          <dgm:chMax val="1"/>
          <dgm:chPref val="1"/>
        </dgm:presLayoutVars>
      </dgm:prSet>
      <dgm:spPr/>
    </dgm:pt>
  </dgm:ptLst>
  <dgm:cxnLst>
    <dgm:cxn modelId="{B4ABEE04-2DCD-4FB5-930D-BEEC73758561}" srcId="{58C133DE-ED11-40E6-8F2C-436CFCD10BE1}" destId="{91669DA0-3F1E-4123-8157-A6E43E08C388}" srcOrd="3" destOrd="0" parTransId="{ADBBF7C7-3975-4AA6-8590-24502F6C8DC8}" sibTransId="{0DD8E176-55BF-4745-84C0-EE5DBD7673F6}"/>
    <dgm:cxn modelId="{EDE4F705-A2EF-4DA2-93C7-CD58FB98E2F4}" type="presOf" srcId="{91669DA0-3F1E-4123-8157-A6E43E08C388}" destId="{CECAEEBA-F14B-4EC9-A978-F484B6BC25D7}" srcOrd="0" destOrd="0" presId="urn:microsoft.com/office/officeart/2018/2/layout/IconCircleList"/>
    <dgm:cxn modelId="{82024D27-BD8F-44A0-A4A6-C835F41D3055}" type="presOf" srcId="{AB062C10-98D9-4D80-94DD-2609A3202A1E}" destId="{C81A7212-A048-4DA7-B91E-B054DA17DF20}" srcOrd="0" destOrd="0" presId="urn:microsoft.com/office/officeart/2018/2/layout/IconCircleList"/>
    <dgm:cxn modelId="{90CB6F39-B2FC-45D6-98A4-A175B857C8D0}" type="presOf" srcId="{95841F75-6B3A-408C-92CE-7C5DD4AFF39E}" destId="{99BC5198-631D-43A8-87BE-D573EAC0F02E}" srcOrd="0" destOrd="0" presId="urn:microsoft.com/office/officeart/2018/2/layout/IconCircleList"/>
    <dgm:cxn modelId="{E78BCB49-EDBC-4069-A336-05740FC8B276}" type="presOf" srcId="{6417CCFE-707B-4FB3-92F8-FE9037DED88C}" destId="{6401B160-8ED2-40DB-A4FA-59E5F445392F}" srcOrd="0" destOrd="0" presId="urn:microsoft.com/office/officeart/2018/2/layout/IconCircleList"/>
    <dgm:cxn modelId="{E5D8244E-A8AD-4C09-B526-4FB1D6C64BEE}" srcId="{58C133DE-ED11-40E6-8F2C-436CFCD10BE1}" destId="{64CEBC54-D8D5-4931-B745-5995EFEA8D14}" srcOrd="5" destOrd="0" parTransId="{C89825A1-01BE-4E45-96EE-EB820475B4DB}" sibTransId="{5CD38809-70E3-416A-9011-18F05E2A2B06}"/>
    <dgm:cxn modelId="{D0247060-5468-4D4D-B090-7FFA61875B9C}" type="presOf" srcId="{64CEBC54-D8D5-4931-B745-5995EFEA8D14}" destId="{D23C8A60-A23B-4F59-9DD4-0185C31C688F}" srcOrd="0" destOrd="0" presId="urn:microsoft.com/office/officeart/2018/2/layout/IconCircleList"/>
    <dgm:cxn modelId="{91CFB560-D1CD-4640-B3D9-16B7AAD6934C}" type="presOf" srcId="{0DD8E176-55BF-4745-84C0-EE5DBD7673F6}" destId="{CBBE6703-E5BD-42BB-B1F8-0526FD3CB4C3}" srcOrd="0" destOrd="0" presId="urn:microsoft.com/office/officeart/2018/2/layout/IconCircleList"/>
    <dgm:cxn modelId="{39A73A69-F0AD-4641-B6E7-74EFBD466E70}" srcId="{58C133DE-ED11-40E6-8F2C-436CFCD10BE1}" destId="{AB062C10-98D9-4D80-94DD-2609A3202A1E}" srcOrd="1" destOrd="0" parTransId="{556E53C1-FC27-419B-B610-51B20D9CF147}" sibTransId="{95841F75-6B3A-408C-92CE-7C5DD4AFF39E}"/>
    <dgm:cxn modelId="{8662E574-9F50-4293-BCA7-1BBC80407EC1}" type="presOf" srcId="{C657310B-EC1D-437F-B7F5-49B2419CDA23}" destId="{A8301F37-9359-4CB3-8F24-DFD85310CBE6}" srcOrd="0" destOrd="0" presId="urn:microsoft.com/office/officeart/2018/2/layout/IconCircleList"/>
    <dgm:cxn modelId="{83A56878-D862-4480-B201-B7C17711A64E}" type="presOf" srcId="{61035079-E2B3-49FD-825F-9898866C861B}" destId="{2699AEAA-C809-4149-99B4-25D541FD12A9}" srcOrd="0" destOrd="0" presId="urn:microsoft.com/office/officeart/2018/2/layout/IconCircleList"/>
    <dgm:cxn modelId="{099BF179-CBEA-4AD3-ADA8-D7C3E10909B2}" srcId="{58C133DE-ED11-40E6-8F2C-436CFCD10BE1}" destId="{6417CCFE-707B-4FB3-92F8-FE9037DED88C}" srcOrd="0" destOrd="0" parTransId="{CD0C7EA0-3E18-4200-9773-0D5DC8B5B56A}" sibTransId="{4BC19FB2-EEA6-4970-B194-E5267B8767B8}"/>
    <dgm:cxn modelId="{C8BF047E-0041-4521-8B06-87B35A0B5880}" srcId="{58C133DE-ED11-40E6-8F2C-436CFCD10BE1}" destId="{6F5F6A47-DD5D-45ED-BA08-D39D6D731D96}" srcOrd="4" destOrd="0" parTransId="{591C5C59-B21A-40B9-AD70-077DF914AEF2}" sibTransId="{C657310B-EC1D-437F-B7F5-49B2419CDA23}"/>
    <dgm:cxn modelId="{46D14F9C-4C32-4DE5-99F2-DBFC83E7DAA3}" type="presOf" srcId="{4BC19FB2-EEA6-4970-B194-E5267B8767B8}" destId="{BB9E8DBD-1B32-4262-BD85-23EB39C40D15}" srcOrd="0" destOrd="0" presId="urn:microsoft.com/office/officeart/2018/2/layout/IconCircleList"/>
    <dgm:cxn modelId="{212187A3-20BD-4DA7-AFF4-0BE3ED463485}" type="presOf" srcId="{6F5F6A47-DD5D-45ED-BA08-D39D6D731D96}" destId="{A1D5B5FA-C5A1-4495-A67C-8E75E7E84E13}" srcOrd="0" destOrd="0" presId="urn:microsoft.com/office/officeart/2018/2/layout/IconCircleList"/>
    <dgm:cxn modelId="{1F8E85BD-3F13-4483-89EB-FA2727FF14A1}" type="presOf" srcId="{58C133DE-ED11-40E6-8F2C-436CFCD10BE1}" destId="{33A018CA-0BEE-4F5A-81E6-C300521E780B}" srcOrd="0" destOrd="0" presId="urn:microsoft.com/office/officeart/2018/2/layout/IconCircleList"/>
    <dgm:cxn modelId="{9D2481FA-20CD-4DC8-8E52-0335F935BA55}" type="presOf" srcId="{0240547E-D564-43C7-9645-1FDE9CA8D282}" destId="{4A6C14DC-90F8-44D8-A63E-33A2559ACC13}" srcOrd="0" destOrd="0" presId="urn:microsoft.com/office/officeart/2018/2/layout/IconCircleList"/>
    <dgm:cxn modelId="{9BC232FD-7CD6-4486-97DE-DEA60AE5858C}" srcId="{58C133DE-ED11-40E6-8F2C-436CFCD10BE1}" destId="{61035079-E2B3-49FD-825F-9898866C861B}" srcOrd="2" destOrd="0" parTransId="{7AE6EEBA-85EC-4314-B696-2EC1120D49F5}" sibTransId="{0240547E-D564-43C7-9645-1FDE9CA8D282}"/>
    <dgm:cxn modelId="{5F0E574D-1E06-46A0-BBEB-68164FC976CB}" type="presParOf" srcId="{33A018CA-0BEE-4F5A-81E6-C300521E780B}" destId="{08260094-3A3D-402C-BAA5-0E0306CE990C}" srcOrd="0" destOrd="0" presId="urn:microsoft.com/office/officeart/2018/2/layout/IconCircleList"/>
    <dgm:cxn modelId="{4B88F1CF-C61D-4D97-82A3-7649EF28D908}" type="presParOf" srcId="{08260094-3A3D-402C-BAA5-0E0306CE990C}" destId="{D6CA6142-6960-47D6-93D4-ADF164DB7D07}" srcOrd="0" destOrd="0" presId="urn:microsoft.com/office/officeart/2018/2/layout/IconCircleList"/>
    <dgm:cxn modelId="{3E0F59E3-3973-40C5-9E89-F6A45F1B4CF0}" type="presParOf" srcId="{D6CA6142-6960-47D6-93D4-ADF164DB7D07}" destId="{C02FC77A-32FC-461C-8FB5-69FB380A5360}" srcOrd="0" destOrd="0" presId="urn:microsoft.com/office/officeart/2018/2/layout/IconCircleList"/>
    <dgm:cxn modelId="{CEFE2FD2-548D-4F94-97AD-BD1A3B664359}" type="presParOf" srcId="{D6CA6142-6960-47D6-93D4-ADF164DB7D07}" destId="{5F7339D0-E0E6-4D4A-8B95-01D7673D7879}" srcOrd="1" destOrd="0" presId="urn:microsoft.com/office/officeart/2018/2/layout/IconCircleList"/>
    <dgm:cxn modelId="{379D286E-7EB3-49A6-B862-2EC3D44BE36C}" type="presParOf" srcId="{D6CA6142-6960-47D6-93D4-ADF164DB7D07}" destId="{65ABD672-02BB-4924-A112-2D9312991E24}" srcOrd="2" destOrd="0" presId="urn:microsoft.com/office/officeart/2018/2/layout/IconCircleList"/>
    <dgm:cxn modelId="{56889859-D95A-4DE9-8DA6-8C945B60445D}" type="presParOf" srcId="{D6CA6142-6960-47D6-93D4-ADF164DB7D07}" destId="{6401B160-8ED2-40DB-A4FA-59E5F445392F}" srcOrd="3" destOrd="0" presId="urn:microsoft.com/office/officeart/2018/2/layout/IconCircleList"/>
    <dgm:cxn modelId="{BA564548-925F-4D91-8C4D-0F7F3A947778}" type="presParOf" srcId="{08260094-3A3D-402C-BAA5-0E0306CE990C}" destId="{BB9E8DBD-1B32-4262-BD85-23EB39C40D15}" srcOrd="1" destOrd="0" presId="urn:microsoft.com/office/officeart/2018/2/layout/IconCircleList"/>
    <dgm:cxn modelId="{B0117E27-6B5E-40A0-A992-E909AFCAFDF5}" type="presParOf" srcId="{08260094-3A3D-402C-BAA5-0E0306CE990C}" destId="{22407DC0-4DE8-4F85-9EF6-43F2755A1514}" srcOrd="2" destOrd="0" presId="urn:microsoft.com/office/officeart/2018/2/layout/IconCircleList"/>
    <dgm:cxn modelId="{8D363C57-679D-45E1-813F-BCBB0CA722C1}" type="presParOf" srcId="{22407DC0-4DE8-4F85-9EF6-43F2755A1514}" destId="{4278A8D3-0D57-403C-824A-0C2556E46EF0}" srcOrd="0" destOrd="0" presId="urn:microsoft.com/office/officeart/2018/2/layout/IconCircleList"/>
    <dgm:cxn modelId="{89989CE9-7B88-44C2-90CA-B710EBA33C38}" type="presParOf" srcId="{22407DC0-4DE8-4F85-9EF6-43F2755A1514}" destId="{F00C266E-B6EA-4482-B855-3F3CACE84B93}" srcOrd="1" destOrd="0" presId="urn:microsoft.com/office/officeart/2018/2/layout/IconCircleList"/>
    <dgm:cxn modelId="{BA2745DD-D723-403C-AC56-85877D504F51}" type="presParOf" srcId="{22407DC0-4DE8-4F85-9EF6-43F2755A1514}" destId="{FC7DFE47-D14C-4EAD-BFBF-60D8CEC6E9D0}" srcOrd="2" destOrd="0" presId="urn:microsoft.com/office/officeart/2018/2/layout/IconCircleList"/>
    <dgm:cxn modelId="{27A479CB-EE01-48DD-899F-E1C35DD1C9BF}" type="presParOf" srcId="{22407DC0-4DE8-4F85-9EF6-43F2755A1514}" destId="{C81A7212-A048-4DA7-B91E-B054DA17DF20}" srcOrd="3" destOrd="0" presId="urn:microsoft.com/office/officeart/2018/2/layout/IconCircleList"/>
    <dgm:cxn modelId="{34AB61A6-1C43-4829-A40A-C0ADD0620C8E}" type="presParOf" srcId="{08260094-3A3D-402C-BAA5-0E0306CE990C}" destId="{99BC5198-631D-43A8-87BE-D573EAC0F02E}" srcOrd="3" destOrd="0" presId="urn:microsoft.com/office/officeart/2018/2/layout/IconCircleList"/>
    <dgm:cxn modelId="{B6596978-95AD-4815-9DC7-DFAA764E50A4}" type="presParOf" srcId="{08260094-3A3D-402C-BAA5-0E0306CE990C}" destId="{C440B477-61F4-4F9E-B789-47B6D0318440}" srcOrd="4" destOrd="0" presId="urn:microsoft.com/office/officeart/2018/2/layout/IconCircleList"/>
    <dgm:cxn modelId="{8FCCF570-AADC-4678-85D4-5BED069318D2}" type="presParOf" srcId="{C440B477-61F4-4F9E-B789-47B6D0318440}" destId="{65B3E322-FF1C-4568-8A28-D4180474F4AB}" srcOrd="0" destOrd="0" presId="urn:microsoft.com/office/officeart/2018/2/layout/IconCircleList"/>
    <dgm:cxn modelId="{C02B40BD-F1C1-4236-B159-AE4B57D59167}" type="presParOf" srcId="{C440B477-61F4-4F9E-B789-47B6D0318440}" destId="{47035769-6E7B-4DDB-B177-388ECB01D301}" srcOrd="1" destOrd="0" presId="urn:microsoft.com/office/officeart/2018/2/layout/IconCircleList"/>
    <dgm:cxn modelId="{6B27F1BF-A84D-48B9-BE02-ADCF22B1ED2A}" type="presParOf" srcId="{C440B477-61F4-4F9E-B789-47B6D0318440}" destId="{170E3839-9EAA-477B-9DB7-524D3ADD7A62}" srcOrd="2" destOrd="0" presId="urn:microsoft.com/office/officeart/2018/2/layout/IconCircleList"/>
    <dgm:cxn modelId="{1C4B05F1-4C55-472B-A3D5-4EC1A8DE9CE7}" type="presParOf" srcId="{C440B477-61F4-4F9E-B789-47B6D0318440}" destId="{2699AEAA-C809-4149-99B4-25D541FD12A9}" srcOrd="3" destOrd="0" presId="urn:microsoft.com/office/officeart/2018/2/layout/IconCircleList"/>
    <dgm:cxn modelId="{AC4A5939-16C5-4D93-BBCC-0B0DA15F5B97}" type="presParOf" srcId="{08260094-3A3D-402C-BAA5-0E0306CE990C}" destId="{4A6C14DC-90F8-44D8-A63E-33A2559ACC13}" srcOrd="5" destOrd="0" presId="urn:microsoft.com/office/officeart/2018/2/layout/IconCircleList"/>
    <dgm:cxn modelId="{CE33929F-E5C8-42C4-AEAE-5C490569DAE8}" type="presParOf" srcId="{08260094-3A3D-402C-BAA5-0E0306CE990C}" destId="{50EB084E-7DB2-4BBA-9D25-3527E1646668}" srcOrd="6" destOrd="0" presId="urn:microsoft.com/office/officeart/2018/2/layout/IconCircleList"/>
    <dgm:cxn modelId="{63C17AE9-CA67-4273-9794-7BA9C45D6E8E}" type="presParOf" srcId="{50EB084E-7DB2-4BBA-9D25-3527E1646668}" destId="{7BAE53B3-5AEC-45C4-BFB2-3CECD8D21556}" srcOrd="0" destOrd="0" presId="urn:microsoft.com/office/officeart/2018/2/layout/IconCircleList"/>
    <dgm:cxn modelId="{64339AF7-556D-44FC-8378-C4DDAAA90214}" type="presParOf" srcId="{50EB084E-7DB2-4BBA-9D25-3527E1646668}" destId="{26423FC8-CD01-488F-AFF0-A4D6A2646C56}" srcOrd="1" destOrd="0" presId="urn:microsoft.com/office/officeart/2018/2/layout/IconCircleList"/>
    <dgm:cxn modelId="{5BCF1F4E-44B5-4EB0-8C9E-9F106302AEB6}" type="presParOf" srcId="{50EB084E-7DB2-4BBA-9D25-3527E1646668}" destId="{C8DF4D98-2226-498E-8184-1BE67CFDC1E6}" srcOrd="2" destOrd="0" presId="urn:microsoft.com/office/officeart/2018/2/layout/IconCircleList"/>
    <dgm:cxn modelId="{C711137F-C1A8-44B7-9685-93E578591D34}" type="presParOf" srcId="{50EB084E-7DB2-4BBA-9D25-3527E1646668}" destId="{CECAEEBA-F14B-4EC9-A978-F484B6BC25D7}" srcOrd="3" destOrd="0" presId="urn:microsoft.com/office/officeart/2018/2/layout/IconCircleList"/>
    <dgm:cxn modelId="{CCD75D2E-AF12-4250-AC69-BCD340F15F69}" type="presParOf" srcId="{08260094-3A3D-402C-BAA5-0E0306CE990C}" destId="{CBBE6703-E5BD-42BB-B1F8-0526FD3CB4C3}" srcOrd="7" destOrd="0" presId="urn:microsoft.com/office/officeart/2018/2/layout/IconCircleList"/>
    <dgm:cxn modelId="{034EB0B6-73D1-4859-9D76-E188F364DE36}" type="presParOf" srcId="{08260094-3A3D-402C-BAA5-0E0306CE990C}" destId="{4A648D04-BC66-44F1-A284-C55D9EC99F60}" srcOrd="8" destOrd="0" presId="urn:microsoft.com/office/officeart/2018/2/layout/IconCircleList"/>
    <dgm:cxn modelId="{C2B2D8E8-78B4-4012-B5BF-D8BE88628249}" type="presParOf" srcId="{4A648D04-BC66-44F1-A284-C55D9EC99F60}" destId="{1227587E-A8CD-455C-9075-D2529F82228C}" srcOrd="0" destOrd="0" presId="urn:microsoft.com/office/officeart/2018/2/layout/IconCircleList"/>
    <dgm:cxn modelId="{778E3E6A-5B3F-4D0B-A59C-E5E2C0E08AD6}" type="presParOf" srcId="{4A648D04-BC66-44F1-A284-C55D9EC99F60}" destId="{3EE12077-80D3-484C-B75B-D79BACEAB2D1}" srcOrd="1" destOrd="0" presId="urn:microsoft.com/office/officeart/2018/2/layout/IconCircleList"/>
    <dgm:cxn modelId="{88EBF935-4046-41D2-ABEE-0ECDE25FCCF7}" type="presParOf" srcId="{4A648D04-BC66-44F1-A284-C55D9EC99F60}" destId="{F076511C-2122-4918-A187-F27F93F87ED7}" srcOrd="2" destOrd="0" presId="urn:microsoft.com/office/officeart/2018/2/layout/IconCircleList"/>
    <dgm:cxn modelId="{F49A4130-5466-4DA0-986C-316A220879F3}" type="presParOf" srcId="{4A648D04-BC66-44F1-A284-C55D9EC99F60}" destId="{A1D5B5FA-C5A1-4495-A67C-8E75E7E84E13}" srcOrd="3" destOrd="0" presId="urn:microsoft.com/office/officeart/2018/2/layout/IconCircleList"/>
    <dgm:cxn modelId="{AE08672B-D6C1-4EEB-AB07-5F574E366DDB}" type="presParOf" srcId="{08260094-3A3D-402C-BAA5-0E0306CE990C}" destId="{A8301F37-9359-4CB3-8F24-DFD85310CBE6}" srcOrd="9" destOrd="0" presId="urn:microsoft.com/office/officeart/2018/2/layout/IconCircleList"/>
    <dgm:cxn modelId="{5F48A76F-62C0-40CD-A4D4-22AED6DD66DB}" type="presParOf" srcId="{08260094-3A3D-402C-BAA5-0E0306CE990C}" destId="{D6CC7560-0830-4740-A014-659DC15316E4}" srcOrd="10" destOrd="0" presId="urn:microsoft.com/office/officeart/2018/2/layout/IconCircleList"/>
    <dgm:cxn modelId="{D0FAB462-3FA3-45AE-9D7B-C55C3313AA7A}" type="presParOf" srcId="{D6CC7560-0830-4740-A014-659DC15316E4}" destId="{1B504302-7B8E-4BDE-8018-397985AD1195}" srcOrd="0" destOrd="0" presId="urn:microsoft.com/office/officeart/2018/2/layout/IconCircleList"/>
    <dgm:cxn modelId="{36A5BA27-0D30-4E49-9251-98E49CE99A55}" type="presParOf" srcId="{D6CC7560-0830-4740-A014-659DC15316E4}" destId="{8EC895D9-DB15-40CA-959F-85F1C398C525}" srcOrd="1" destOrd="0" presId="urn:microsoft.com/office/officeart/2018/2/layout/IconCircleList"/>
    <dgm:cxn modelId="{6F05EE81-E5C4-44DB-B041-25CCE381BC75}" type="presParOf" srcId="{D6CC7560-0830-4740-A014-659DC15316E4}" destId="{32A6EBEC-4BCB-470A-BAA5-8CDBC5A5185A}" srcOrd="2" destOrd="0" presId="urn:microsoft.com/office/officeart/2018/2/layout/IconCircleList"/>
    <dgm:cxn modelId="{F820FF9B-CD27-4B3A-9DE5-67690CF70D60}" type="presParOf" srcId="{D6CC7560-0830-4740-A014-659DC15316E4}" destId="{D23C8A60-A23B-4F59-9DD4-0185C31C688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1B35-3332-4DE6-9761-5DC13299FF1C}">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ACFCDF-83E6-4539-9F99-9E5FD320854F}">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The fitness industry has a big chance to thrive due to the growing focus on health and the rise of obesity-related health concerns</a:t>
          </a:r>
          <a:endParaRPr lang="en-US" sz="1700" kern="1200" dirty="0"/>
        </a:p>
      </dsp:txBody>
      <dsp:txXfrm>
        <a:off x="765914" y="2943510"/>
        <a:ext cx="4320000" cy="720000"/>
      </dsp:txXfrm>
    </dsp:sp>
    <dsp:sp modelId="{B600D244-64FB-4345-B0FA-F962E2106E90}">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DE83F6-2097-4631-B7FB-3915E15A9630}">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dirty="0"/>
            <a:t>This aligns with the increasing demand for data-driven and personalized fitness solutions.</a:t>
          </a:r>
          <a:endParaRPr lang="en-US" sz="1700" kern="1200" dirty="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EF619-69B0-4D22-9DD6-F8808CB326BB}">
      <dsp:nvSpPr>
        <dsp:cNvPr id="0" name=""/>
        <dsp:cNvSpPr/>
      </dsp:nvSpPr>
      <dsp:spPr>
        <a:xfrm>
          <a:off x="608725" y="131425"/>
          <a:ext cx="1212420" cy="1322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98DF59-AAD8-4D8A-85FE-5D89857EEC84}">
      <dsp:nvSpPr>
        <dsp:cNvPr id="0" name=""/>
        <dsp:cNvSpPr/>
      </dsp:nvSpPr>
      <dsp:spPr>
        <a:xfrm>
          <a:off x="9550" y="1373234"/>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Our Role:</a:t>
          </a:r>
          <a:r>
            <a:rPr lang="en-US" sz="1400" b="0" i="0" kern="1200" dirty="0"/>
            <a:t> Member of the Data Science team</a:t>
          </a:r>
          <a:endParaRPr lang="en-US" sz="1400" kern="1200" dirty="0"/>
        </a:p>
      </dsp:txBody>
      <dsp:txXfrm>
        <a:off x="9550" y="1373234"/>
        <a:ext cx="2410768" cy="587656"/>
      </dsp:txXfrm>
    </dsp:sp>
    <dsp:sp modelId="{ADED0921-FCB4-456D-A305-E78730E6F5DD}">
      <dsp:nvSpPr>
        <dsp:cNvPr id="0" name=""/>
        <dsp:cNvSpPr/>
      </dsp:nvSpPr>
      <dsp:spPr>
        <a:xfrm>
          <a:off x="9550" y="2034703"/>
          <a:ext cx="2410768" cy="2026675"/>
        </a:xfrm>
        <a:prstGeom prst="rect">
          <a:avLst/>
        </a:prstGeom>
        <a:noFill/>
        <a:ln>
          <a:noFill/>
        </a:ln>
        <a:effectLst/>
      </dsp:spPr>
      <dsp:style>
        <a:lnRef idx="0">
          <a:scrgbClr r="0" g="0" b="0"/>
        </a:lnRef>
        <a:fillRef idx="0">
          <a:scrgbClr r="0" g="0" b="0"/>
        </a:fillRef>
        <a:effectRef idx="0">
          <a:scrgbClr r="0" g="0" b="0"/>
        </a:effectRef>
        <a:fontRef idx="minor"/>
      </dsp:style>
    </dsp:sp>
    <dsp:sp modelId="{5B0CB953-F7A6-4B16-89C6-A72B9D4D758C}">
      <dsp:nvSpPr>
        <dsp:cNvPr id="0" name=""/>
        <dsp:cNvSpPr/>
      </dsp:nvSpPr>
      <dsp:spPr>
        <a:xfrm>
          <a:off x="3625703" y="251097"/>
          <a:ext cx="843768" cy="84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16489B-A68C-4022-8BA2-D3194744BF2A}">
      <dsp:nvSpPr>
        <dsp:cNvPr id="0" name=""/>
        <dsp:cNvSpPr/>
      </dsp:nvSpPr>
      <dsp:spPr>
        <a:xfrm>
          <a:off x="2842203" y="1253562"/>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Responsibility:</a:t>
          </a:r>
          <a:r>
            <a:rPr lang="en-US" sz="1400" b="0" i="0" kern="1200" dirty="0"/>
            <a:t> Design and enhance the predictive obesity classification model</a:t>
          </a:r>
          <a:endParaRPr lang="en-US" sz="1400" kern="1200" dirty="0"/>
        </a:p>
      </dsp:txBody>
      <dsp:txXfrm>
        <a:off x="2842203" y="1253562"/>
        <a:ext cx="2410768" cy="587656"/>
      </dsp:txXfrm>
    </dsp:sp>
    <dsp:sp modelId="{762236E0-95D5-4FED-9C5B-8F2C1CF441E4}">
      <dsp:nvSpPr>
        <dsp:cNvPr id="0" name=""/>
        <dsp:cNvSpPr/>
      </dsp:nvSpPr>
      <dsp:spPr>
        <a:xfrm>
          <a:off x="2842203" y="1915031"/>
          <a:ext cx="2410768" cy="2026675"/>
        </a:xfrm>
        <a:prstGeom prst="rect">
          <a:avLst/>
        </a:prstGeom>
        <a:noFill/>
        <a:ln>
          <a:noFill/>
        </a:ln>
        <a:effectLst/>
      </dsp:spPr>
      <dsp:style>
        <a:lnRef idx="0">
          <a:scrgbClr r="0" g="0" b="0"/>
        </a:lnRef>
        <a:fillRef idx="0">
          <a:scrgbClr r="0" g="0" b="0"/>
        </a:fillRef>
        <a:effectRef idx="0">
          <a:scrgbClr r="0" g="0" b="0"/>
        </a:effectRef>
        <a:fontRef idx="minor"/>
      </dsp:style>
    </dsp:sp>
    <dsp:sp modelId="{6B2BA499-C13F-4813-915C-6A171A1C035B}">
      <dsp:nvSpPr>
        <dsp:cNvPr id="0" name=""/>
        <dsp:cNvSpPr/>
      </dsp:nvSpPr>
      <dsp:spPr>
        <a:xfrm>
          <a:off x="6458356" y="251097"/>
          <a:ext cx="843768" cy="84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53056-8681-468F-948B-D627B08C6E21}">
      <dsp:nvSpPr>
        <dsp:cNvPr id="0" name=""/>
        <dsp:cNvSpPr/>
      </dsp:nvSpPr>
      <dsp:spPr>
        <a:xfrm>
          <a:off x="5674856" y="1253562"/>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dirty="0"/>
            <a:t>Internal Stakeholders:</a:t>
          </a:r>
          <a:r>
            <a:rPr lang="en-US" sz="1400" b="0" i="0" kern="1200" dirty="0"/>
            <a:t> Collaborate with data engineers, and project managers</a:t>
          </a:r>
          <a:endParaRPr lang="en-US" sz="1400" kern="1200" dirty="0"/>
        </a:p>
      </dsp:txBody>
      <dsp:txXfrm>
        <a:off x="5674856" y="1253562"/>
        <a:ext cx="2410768" cy="587656"/>
      </dsp:txXfrm>
    </dsp:sp>
    <dsp:sp modelId="{E58F8100-DF2F-4FE4-BF3E-EEF455C1502F}">
      <dsp:nvSpPr>
        <dsp:cNvPr id="0" name=""/>
        <dsp:cNvSpPr/>
      </dsp:nvSpPr>
      <dsp:spPr>
        <a:xfrm>
          <a:off x="5674856" y="1915031"/>
          <a:ext cx="2410768" cy="2026675"/>
        </a:xfrm>
        <a:prstGeom prst="rect">
          <a:avLst/>
        </a:prstGeom>
        <a:noFill/>
        <a:ln>
          <a:noFill/>
        </a:ln>
        <a:effectLst/>
      </dsp:spPr>
      <dsp:style>
        <a:lnRef idx="0">
          <a:scrgbClr r="0" g="0" b="0"/>
        </a:lnRef>
        <a:fillRef idx="0">
          <a:scrgbClr r="0" g="0" b="0"/>
        </a:fillRef>
        <a:effectRef idx="0">
          <a:scrgbClr r="0" g="0" b="0"/>
        </a:effectRef>
        <a:fontRef idx="minor"/>
      </dsp:style>
    </dsp:sp>
    <dsp:sp modelId="{410EF4D5-7C09-45BD-9D33-47E09558ADD2}">
      <dsp:nvSpPr>
        <dsp:cNvPr id="0" name=""/>
        <dsp:cNvSpPr/>
      </dsp:nvSpPr>
      <dsp:spPr>
        <a:xfrm>
          <a:off x="9291009" y="251097"/>
          <a:ext cx="843768" cy="843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82638-AAF8-440E-B6B8-C7CE9F67ECB9}">
      <dsp:nvSpPr>
        <dsp:cNvPr id="0" name=""/>
        <dsp:cNvSpPr/>
      </dsp:nvSpPr>
      <dsp:spPr>
        <a:xfrm>
          <a:off x="8507509" y="1253562"/>
          <a:ext cx="2410768" cy="58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i="0" kern="1200"/>
            <a:t>External Beneficiaries:</a:t>
          </a:r>
          <a:endParaRPr lang="en-US" sz="1400" kern="1200"/>
        </a:p>
      </dsp:txBody>
      <dsp:txXfrm>
        <a:off x="8507509" y="1253562"/>
        <a:ext cx="2410768" cy="587656"/>
      </dsp:txXfrm>
    </dsp:sp>
    <dsp:sp modelId="{62372111-CF04-42DC-9A9F-81C5A621F78A}">
      <dsp:nvSpPr>
        <dsp:cNvPr id="0" name=""/>
        <dsp:cNvSpPr/>
      </dsp:nvSpPr>
      <dsp:spPr>
        <a:xfrm>
          <a:off x="8355607" y="1366674"/>
          <a:ext cx="2410768" cy="202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endParaRPr lang="en-US" sz="1400" b="1" i="0" kern="1200" dirty="0"/>
        </a:p>
        <a:p>
          <a:pPr marL="0" lvl="0" indent="0" algn="just" defTabSz="622300">
            <a:lnSpc>
              <a:spcPct val="90000"/>
            </a:lnSpc>
            <a:spcBef>
              <a:spcPct val="0"/>
            </a:spcBef>
            <a:spcAft>
              <a:spcPct val="35000"/>
            </a:spcAft>
            <a:buNone/>
          </a:pPr>
          <a:r>
            <a:rPr lang="en-US" sz="1400" b="1" i="0" kern="1200" dirty="0"/>
            <a:t>Fitness Professionals:</a:t>
          </a:r>
          <a:r>
            <a:rPr lang="en-US" sz="1400" b="0" i="0" kern="1200" dirty="0"/>
            <a:t> Utilize the model for tailored client services</a:t>
          </a:r>
          <a:endParaRPr lang="en-US" sz="1400" kern="1200" dirty="0"/>
        </a:p>
        <a:p>
          <a:pPr marL="0" lvl="0" indent="0" algn="just" defTabSz="622300">
            <a:lnSpc>
              <a:spcPct val="90000"/>
            </a:lnSpc>
            <a:spcBef>
              <a:spcPct val="0"/>
            </a:spcBef>
            <a:spcAft>
              <a:spcPct val="35000"/>
            </a:spcAft>
            <a:buNone/>
          </a:pPr>
          <a:r>
            <a:rPr lang="en-US" sz="1400" b="1" i="0" kern="1200" dirty="0"/>
            <a:t>Healthcare Providers:</a:t>
          </a:r>
          <a:r>
            <a:rPr lang="en-US" sz="1400" b="0" i="0" kern="1200" dirty="0"/>
            <a:t> Leverage insights for proactive health management</a:t>
          </a:r>
          <a:endParaRPr lang="en-US" sz="1400" kern="1200" dirty="0"/>
        </a:p>
        <a:p>
          <a:pPr marL="0" lvl="0" indent="0" algn="just" defTabSz="622300">
            <a:lnSpc>
              <a:spcPct val="90000"/>
            </a:lnSpc>
            <a:spcBef>
              <a:spcPct val="0"/>
            </a:spcBef>
            <a:spcAft>
              <a:spcPct val="35000"/>
            </a:spcAft>
            <a:buNone/>
          </a:pPr>
          <a:r>
            <a:rPr lang="en-US" sz="1400" b="1" i="0" kern="1200" dirty="0"/>
            <a:t>Individuals Seeking Fitness Guidance:</a:t>
          </a:r>
          <a:r>
            <a:rPr lang="en-US" sz="1400" b="0" i="0" kern="1200" dirty="0"/>
            <a:t> Receive personalized recommendations</a:t>
          </a:r>
          <a:endParaRPr lang="en-US" sz="1400" kern="1200" dirty="0"/>
        </a:p>
      </dsp:txBody>
      <dsp:txXfrm>
        <a:off x="8355607" y="1366674"/>
        <a:ext cx="2410768" cy="2026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8768B-39DE-46E0-B566-98B94B77E0FC}">
      <dsp:nvSpPr>
        <dsp:cNvPr id="0" name=""/>
        <dsp:cNvSpPr/>
      </dsp:nvSpPr>
      <dsp:spPr>
        <a:xfrm>
          <a:off x="149530"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5–8 Oct.</a:t>
          </a:r>
        </a:p>
      </dsp:txBody>
      <dsp:txXfrm>
        <a:off x="149530" y="2391783"/>
        <a:ext cx="1196243" cy="503298"/>
      </dsp:txXfrm>
    </dsp:sp>
    <dsp:sp modelId="{D42FB631-7564-49EA-B36A-9B2845D65F6B}">
      <dsp:nvSpPr>
        <dsp:cNvPr id="0" name=""/>
        <dsp:cNvSpPr/>
      </dsp:nvSpPr>
      <dsp:spPr>
        <a:xfrm>
          <a:off x="0" y="2137907"/>
          <a:ext cx="5981216" cy="1781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BA7323C-07CB-4DE5-844A-85EFA8E43C5E}">
      <dsp:nvSpPr>
        <dsp:cNvPr id="0" name=""/>
        <dsp:cNvSpPr/>
      </dsp:nvSpPr>
      <dsp:spPr>
        <a:xfrm>
          <a:off x="89718"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Project Proposal (October 5-8, 2023): This initial phase was focused on defining the project scope, objectives, and deliverables.</a:t>
          </a:r>
        </a:p>
      </dsp:txBody>
      <dsp:txXfrm>
        <a:off x="89718" y="0"/>
        <a:ext cx="1315867" cy="1380731"/>
      </dsp:txXfrm>
    </dsp:sp>
    <dsp:sp modelId="{5B6E7398-911E-4F47-BC09-837E693C1876}">
      <dsp:nvSpPr>
        <dsp:cNvPr id="0" name=""/>
        <dsp:cNvSpPr/>
      </dsp:nvSpPr>
      <dsp:spPr>
        <a:xfrm>
          <a:off x="747652"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6FB036C-57DC-41A7-A0A5-87633E7634AB}">
      <dsp:nvSpPr>
        <dsp:cNvPr id="0" name=""/>
        <dsp:cNvSpPr/>
      </dsp:nvSpPr>
      <dsp:spPr>
        <a:xfrm>
          <a:off x="897182"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9–16 Oct.</a:t>
          </a:r>
        </a:p>
      </dsp:txBody>
      <dsp:txXfrm>
        <a:off x="897182" y="1558890"/>
        <a:ext cx="1196243" cy="503298"/>
      </dsp:txXfrm>
    </dsp:sp>
    <dsp:sp modelId="{080660FD-4117-4DF9-B79D-68FABF5B55B3}">
      <dsp:nvSpPr>
        <dsp:cNvPr id="0" name=""/>
        <dsp:cNvSpPr/>
      </dsp:nvSpPr>
      <dsp:spPr>
        <a:xfrm>
          <a:off x="837370" y="3073241"/>
          <a:ext cx="1315867" cy="11455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Collection (October 9-16, 2023): This stage involved gathering the necessary data for your project.</a:t>
          </a:r>
        </a:p>
      </dsp:txBody>
      <dsp:txXfrm>
        <a:off x="837370" y="3073241"/>
        <a:ext cx="1315867" cy="1145575"/>
      </dsp:txXfrm>
    </dsp:sp>
    <dsp:sp modelId="{CFD93589-5DB0-4C84-9A6E-EDB8AF5CCB9B}">
      <dsp:nvSpPr>
        <dsp:cNvPr id="0" name=""/>
        <dsp:cNvSpPr/>
      </dsp:nvSpPr>
      <dsp:spPr>
        <a:xfrm>
          <a:off x="1495304"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FBFB551-69DF-49EF-9D17-28E418F64E32}">
      <dsp:nvSpPr>
        <dsp:cNvPr id="0" name=""/>
        <dsp:cNvSpPr/>
      </dsp:nvSpPr>
      <dsp:spPr>
        <a:xfrm>
          <a:off x="691977"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8D9B899-E435-4F0F-BAA7-D25801F70D2E}">
      <dsp:nvSpPr>
        <dsp:cNvPr id="0" name=""/>
        <dsp:cNvSpPr/>
      </dsp:nvSpPr>
      <dsp:spPr>
        <a:xfrm>
          <a:off x="1439629"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03961B9-5C45-4D64-965F-E09AE126B0F3}">
      <dsp:nvSpPr>
        <dsp:cNvPr id="0" name=""/>
        <dsp:cNvSpPr/>
      </dsp:nvSpPr>
      <dsp:spPr>
        <a:xfrm>
          <a:off x="1644834"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18–24 Oct.</a:t>
          </a:r>
        </a:p>
      </dsp:txBody>
      <dsp:txXfrm>
        <a:off x="1644834" y="2391783"/>
        <a:ext cx="1196243" cy="503298"/>
      </dsp:txXfrm>
    </dsp:sp>
    <dsp:sp modelId="{F3EB9D91-6EF3-41A9-BFFE-4BA0C0D5066C}">
      <dsp:nvSpPr>
        <dsp:cNvPr id="0" name=""/>
        <dsp:cNvSpPr/>
      </dsp:nvSpPr>
      <dsp:spPr>
        <a:xfrm>
          <a:off x="1585022"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Data Preprocessing (October 18-24, 2023): During this phase, the collected data was cleaned, transformed, and prepared for analysis.</a:t>
          </a:r>
        </a:p>
      </dsp:txBody>
      <dsp:txXfrm>
        <a:off x="1585022" y="0"/>
        <a:ext cx="1315867" cy="1380731"/>
      </dsp:txXfrm>
    </dsp:sp>
    <dsp:sp modelId="{529B51CA-7E45-46A6-BC4C-AE39F8293AC4}">
      <dsp:nvSpPr>
        <dsp:cNvPr id="0" name=""/>
        <dsp:cNvSpPr/>
      </dsp:nvSpPr>
      <dsp:spPr>
        <a:xfrm>
          <a:off x="2242956"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44670D4A-34A5-4562-8869-E1DE30F141DD}">
      <dsp:nvSpPr>
        <dsp:cNvPr id="0" name=""/>
        <dsp:cNvSpPr/>
      </dsp:nvSpPr>
      <dsp:spPr>
        <a:xfrm>
          <a:off x="2392486"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24 Oct. – 2 Nov. 2023</a:t>
          </a:r>
        </a:p>
      </dsp:txBody>
      <dsp:txXfrm>
        <a:off x="2392486" y="1558890"/>
        <a:ext cx="1196243" cy="503298"/>
      </dsp:txXfrm>
    </dsp:sp>
    <dsp:sp modelId="{CD2B2F67-37B0-488B-AB0A-C989B893B957}">
      <dsp:nvSpPr>
        <dsp:cNvPr id="0" name=""/>
        <dsp:cNvSpPr/>
      </dsp:nvSpPr>
      <dsp:spPr>
        <a:xfrm>
          <a:off x="2332674" y="3073241"/>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Development (October 24 - November 2, 2023): Here, the focus was on developing the model based on the preprocessed data.</a:t>
          </a:r>
        </a:p>
      </dsp:txBody>
      <dsp:txXfrm>
        <a:off x="2332674" y="3073241"/>
        <a:ext cx="1315867" cy="1380731"/>
      </dsp:txXfrm>
    </dsp:sp>
    <dsp:sp modelId="{181AAE76-4A7A-4A6B-8CDC-B410D03C87D0}">
      <dsp:nvSpPr>
        <dsp:cNvPr id="0" name=""/>
        <dsp:cNvSpPr/>
      </dsp:nvSpPr>
      <dsp:spPr>
        <a:xfrm>
          <a:off x="2990608"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09DE26FC-5E11-48ED-9B9F-7AA09588D1E7}">
      <dsp:nvSpPr>
        <dsp:cNvPr id="0" name=""/>
        <dsp:cNvSpPr/>
      </dsp:nvSpPr>
      <dsp:spPr>
        <a:xfrm>
          <a:off x="2187281"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6CC6BCB-41F2-486A-AA45-DB07261DFD3B}">
      <dsp:nvSpPr>
        <dsp:cNvPr id="0" name=""/>
        <dsp:cNvSpPr/>
      </dsp:nvSpPr>
      <dsp:spPr>
        <a:xfrm>
          <a:off x="2934933"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F53C4C1-0CF8-47B6-872E-43B687574EC7}">
      <dsp:nvSpPr>
        <dsp:cNvPr id="0" name=""/>
        <dsp:cNvSpPr/>
      </dsp:nvSpPr>
      <dsp:spPr>
        <a:xfrm>
          <a:off x="3140138"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2–8 Nov.</a:t>
          </a:r>
        </a:p>
      </dsp:txBody>
      <dsp:txXfrm>
        <a:off x="3140138" y="2391783"/>
        <a:ext cx="1196243" cy="503298"/>
      </dsp:txXfrm>
    </dsp:sp>
    <dsp:sp modelId="{7EE9BE5B-4201-4992-B31B-FC3D85836C78}">
      <dsp:nvSpPr>
        <dsp:cNvPr id="0" name=""/>
        <dsp:cNvSpPr/>
      </dsp:nvSpPr>
      <dsp:spPr>
        <a:xfrm>
          <a:off x="3080326" y="0"/>
          <a:ext cx="1315867" cy="13807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Model Testing (November 2-8, 2023): This phase involved rigorously testing the model to ensure its accuracy and effectiveness.</a:t>
          </a:r>
        </a:p>
      </dsp:txBody>
      <dsp:txXfrm>
        <a:off x="3080326" y="0"/>
        <a:ext cx="1315867" cy="1380731"/>
      </dsp:txXfrm>
    </dsp:sp>
    <dsp:sp modelId="{182C6198-924C-4C2D-B59E-55056DD4D1BF}">
      <dsp:nvSpPr>
        <dsp:cNvPr id="0" name=""/>
        <dsp:cNvSpPr/>
      </dsp:nvSpPr>
      <dsp:spPr>
        <a:xfrm>
          <a:off x="3738260"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6C3B724C-9D8E-4607-865D-7FC5F5704599}">
      <dsp:nvSpPr>
        <dsp:cNvPr id="0" name=""/>
        <dsp:cNvSpPr/>
      </dsp:nvSpPr>
      <dsp:spPr>
        <a:xfrm>
          <a:off x="3887791" y="1558890"/>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9–14 Nov.</a:t>
          </a:r>
        </a:p>
      </dsp:txBody>
      <dsp:txXfrm>
        <a:off x="3887791" y="1558890"/>
        <a:ext cx="1196243" cy="503298"/>
      </dsp:txXfrm>
    </dsp:sp>
    <dsp:sp modelId="{D8A82026-9F49-4246-AF49-0DF7813FE572}">
      <dsp:nvSpPr>
        <dsp:cNvPr id="0" name=""/>
        <dsp:cNvSpPr/>
      </dsp:nvSpPr>
      <dsp:spPr>
        <a:xfrm>
          <a:off x="3827978" y="3073241"/>
          <a:ext cx="1315867" cy="8349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Performance Analysis (November 9-14, 2023)</a:t>
          </a:r>
        </a:p>
      </dsp:txBody>
      <dsp:txXfrm>
        <a:off x="3827978" y="3073241"/>
        <a:ext cx="1315867" cy="834911"/>
      </dsp:txXfrm>
    </dsp:sp>
    <dsp:sp modelId="{B6C0A46A-83F4-4F04-A895-0352D603F71A}">
      <dsp:nvSpPr>
        <dsp:cNvPr id="0" name=""/>
        <dsp:cNvSpPr/>
      </dsp:nvSpPr>
      <dsp:spPr>
        <a:xfrm>
          <a:off x="4485912" y="2316065"/>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3F205579-25E4-4D80-8F63-31C74456188C}">
      <dsp:nvSpPr>
        <dsp:cNvPr id="0" name=""/>
        <dsp:cNvSpPr/>
      </dsp:nvSpPr>
      <dsp:spPr>
        <a:xfrm>
          <a:off x="3682585"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C879DD6-DA55-406D-8126-7884DD5F2263}">
      <dsp:nvSpPr>
        <dsp:cNvPr id="0" name=""/>
        <dsp:cNvSpPr/>
      </dsp:nvSpPr>
      <dsp:spPr>
        <a:xfrm>
          <a:off x="4430238"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6756317-7B34-4798-A0B6-D29F9CB0DCB3}">
      <dsp:nvSpPr>
        <dsp:cNvPr id="0" name=""/>
        <dsp:cNvSpPr/>
      </dsp:nvSpPr>
      <dsp:spPr>
        <a:xfrm>
          <a:off x="4635443" y="2391783"/>
          <a:ext cx="1196243" cy="50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Future Scope</a:t>
          </a:r>
        </a:p>
      </dsp:txBody>
      <dsp:txXfrm>
        <a:off x="4635443" y="2391783"/>
        <a:ext cx="1196243" cy="503298"/>
      </dsp:txXfrm>
    </dsp:sp>
    <dsp:sp modelId="{E9A50E58-600B-43A5-9A3E-6163C00B166F}">
      <dsp:nvSpPr>
        <dsp:cNvPr id="0" name=""/>
        <dsp:cNvSpPr/>
      </dsp:nvSpPr>
      <dsp:spPr>
        <a:xfrm>
          <a:off x="4563182" y="771325"/>
          <a:ext cx="1315867" cy="6213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Recommendation Systems</a:t>
          </a:r>
        </a:p>
      </dsp:txBody>
      <dsp:txXfrm>
        <a:off x="4563182" y="771325"/>
        <a:ext cx="1315867" cy="621329"/>
      </dsp:txXfrm>
    </dsp:sp>
    <dsp:sp modelId="{816CD119-2BE1-4824-BF66-FBCF88FCAB3E}">
      <dsp:nvSpPr>
        <dsp:cNvPr id="0" name=""/>
        <dsp:cNvSpPr/>
      </dsp:nvSpPr>
      <dsp:spPr>
        <a:xfrm>
          <a:off x="5233564" y="1380731"/>
          <a:ext cx="0" cy="757175"/>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7A81837-6180-45F7-B40A-B931A1DC2426}">
      <dsp:nvSpPr>
        <dsp:cNvPr id="0" name=""/>
        <dsp:cNvSpPr/>
      </dsp:nvSpPr>
      <dsp:spPr>
        <a:xfrm>
          <a:off x="5177890" y="2171311"/>
          <a:ext cx="111349" cy="11134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99CC6-4C81-4176-B0BC-A7ECB627089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9BBD-DC21-45C8-9041-728953C2208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56171-2021-48F2-86E0-596F012B9A5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Complex Patterns:</a:t>
          </a:r>
          <a:r>
            <a:rPr lang="en-US" sz="2100" kern="1200" dirty="0"/>
            <a:t> Classification leverages supervised learning to recognize complex patterns in lifestyle and behavioral data, enabling accurate identification of obesity risk categories.</a:t>
          </a:r>
        </a:p>
      </dsp:txBody>
      <dsp:txXfrm>
        <a:off x="1435590" y="531"/>
        <a:ext cx="9080009" cy="1242935"/>
      </dsp:txXfrm>
    </dsp:sp>
    <dsp:sp modelId="{79A741C8-9BA3-4A1D-8FE9-EECCA7247C6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00F59-574B-41AF-A39E-27A155F48CA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6886E7-4603-462D-9D00-9CA9A8CF14D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Personalized Interventions:</a:t>
          </a:r>
          <a:r>
            <a:rPr lang="en-US" sz="2100" kern="1200" dirty="0"/>
            <a:t> By employing classification, we can tailor fitness plans based on individual risk levels, optimizing the effectiveness of interventions for weight management.</a:t>
          </a:r>
        </a:p>
      </dsp:txBody>
      <dsp:txXfrm>
        <a:off x="1435590" y="1554201"/>
        <a:ext cx="9080009" cy="1242935"/>
      </dsp:txXfrm>
    </dsp:sp>
    <dsp:sp modelId="{2593CDE3-2930-45B4-AEDA-EB19C8AABAB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79D6D-7752-4E82-A2C9-1585731A3BC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F8CAD-7166-4ADE-B64E-782F56D503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t>Actionable Insights:</a:t>
          </a:r>
          <a:r>
            <a:rPr lang="en-US" sz="2100" kern="1200" dirty="0"/>
            <a:t> Classification provides actionable insights for fitness professionals, facilitating precise guidance and enhancing the overall impact on clients' health and wellness.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FC77A-32FC-461C-8FB5-69FB380A5360}">
      <dsp:nvSpPr>
        <dsp:cNvPr id="0" name=""/>
        <dsp:cNvSpPr/>
      </dsp:nvSpPr>
      <dsp:spPr>
        <a:xfrm>
          <a:off x="1227903"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339D0-E0E6-4D4A-8B95-01D7673D7879}">
      <dsp:nvSpPr>
        <dsp:cNvPr id="0" name=""/>
        <dsp:cNvSpPr/>
      </dsp:nvSpPr>
      <dsp:spPr>
        <a:xfrm>
          <a:off x="1403512" y="204291"/>
          <a:ext cx="485014" cy="485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1B160-8ED2-40DB-A4FA-59E5F445392F}">
      <dsp:nvSpPr>
        <dsp:cNvPr id="0" name=""/>
        <dsp:cNvSpPr/>
      </dsp:nvSpPr>
      <dsp:spPr>
        <a:xfrm>
          <a:off x="2243328"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dirty="0"/>
            <a:t>Data-Driven Insights into Obesity Levels</a:t>
          </a:r>
          <a:endParaRPr lang="en-US" sz="1700" kern="1200" dirty="0"/>
        </a:p>
      </dsp:txBody>
      <dsp:txXfrm>
        <a:off x="2243328" y="28682"/>
        <a:ext cx="1971118" cy="836232"/>
      </dsp:txXfrm>
    </dsp:sp>
    <dsp:sp modelId="{4278A8D3-0D57-403C-824A-0C2556E46EF0}">
      <dsp:nvSpPr>
        <dsp:cNvPr id="0" name=""/>
        <dsp:cNvSpPr/>
      </dsp:nvSpPr>
      <dsp:spPr>
        <a:xfrm>
          <a:off x="4557899" y="28682"/>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C266E-B6EA-4482-B855-3F3CACE84B93}">
      <dsp:nvSpPr>
        <dsp:cNvPr id="0" name=""/>
        <dsp:cNvSpPr/>
      </dsp:nvSpPr>
      <dsp:spPr>
        <a:xfrm>
          <a:off x="4733507" y="204291"/>
          <a:ext cx="485014" cy="485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1A7212-A048-4DA7-B91E-B054DA17DF20}">
      <dsp:nvSpPr>
        <dsp:cNvPr id="0" name=""/>
        <dsp:cNvSpPr/>
      </dsp:nvSpPr>
      <dsp:spPr>
        <a:xfrm>
          <a:off x="5573323" y="28682"/>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Targeted Health Programs</a:t>
          </a:r>
          <a:endParaRPr lang="en-US" sz="1700" kern="1200" dirty="0"/>
        </a:p>
      </dsp:txBody>
      <dsp:txXfrm>
        <a:off x="5573323" y="28682"/>
        <a:ext cx="1971118" cy="836232"/>
      </dsp:txXfrm>
    </dsp:sp>
    <dsp:sp modelId="{65B3E322-FF1C-4568-8A28-D4180474F4AB}">
      <dsp:nvSpPr>
        <dsp:cNvPr id="0" name=""/>
        <dsp:cNvSpPr/>
      </dsp:nvSpPr>
      <dsp:spPr>
        <a:xfrm>
          <a:off x="1227903"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35769-6E7B-4DDB-B177-388ECB01D301}">
      <dsp:nvSpPr>
        <dsp:cNvPr id="0" name=""/>
        <dsp:cNvSpPr/>
      </dsp:nvSpPr>
      <dsp:spPr>
        <a:xfrm>
          <a:off x="1403512" y="1701478"/>
          <a:ext cx="485014" cy="4850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9AEAA-C809-4149-99B4-25D541FD12A9}">
      <dsp:nvSpPr>
        <dsp:cNvPr id="0" name=""/>
        <dsp:cNvSpPr/>
      </dsp:nvSpPr>
      <dsp:spPr>
        <a:xfrm>
          <a:off x="2243328"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Preventive Healthcare</a:t>
          </a:r>
          <a:endParaRPr lang="en-US" sz="1700" kern="1200"/>
        </a:p>
      </dsp:txBody>
      <dsp:txXfrm>
        <a:off x="2243328" y="1525869"/>
        <a:ext cx="1971118" cy="836232"/>
      </dsp:txXfrm>
    </dsp:sp>
    <dsp:sp modelId="{7BAE53B3-5AEC-45C4-BFB2-3CECD8D21556}">
      <dsp:nvSpPr>
        <dsp:cNvPr id="0" name=""/>
        <dsp:cNvSpPr/>
      </dsp:nvSpPr>
      <dsp:spPr>
        <a:xfrm>
          <a:off x="4557899" y="1525869"/>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23FC8-CD01-488F-AFF0-A4D6A2646C56}">
      <dsp:nvSpPr>
        <dsp:cNvPr id="0" name=""/>
        <dsp:cNvSpPr/>
      </dsp:nvSpPr>
      <dsp:spPr>
        <a:xfrm>
          <a:off x="4733507" y="1701478"/>
          <a:ext cx="485014" cy="4850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AEEBA-F14B-4EC9-A978-F484B6BC25D7}">
      <dsp:nvSpPr>
        <dsp:cNvPr id="0" name=""/>
        <dsp:cNvSpPr/>
      </dsp:nvSpPr>
      <dsp:spPr>
        <a:xfrm>
          <a:off x="5573323" y="1525869"/>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Expand Dataset</a:t>
          </a:r>
          <a:endParaRPr lang="en-US" sz="1700" kern="1200"/>
        </a:p>
      </dsp:txBody>
      <dsp:txXfrm>
        <a:off x="5573323" y="1525869"/>
        <a:ext cx="1971118" cy="836232"/>
      </dsp:txXfrm>
    </dsp:sp>
    <dsp:sp modelId="{1227587E-A8CD-455C-9075-D2529F82228C}">
      <dsp:nvSpPr>
        <dsp:cNvPr id="0" name=""/>
        <dsp:cNvSpPr/>
      </dsp:nvSpPr>
      <dsp:spPr>
        <a:xfrm>
          <a:off x="1227903"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12077-80D3-484C-B75B-D79BACEAB2D1}">
      <dsp:nvSpPr>
        <dsp:cNvPr id="0" name=""/>
        <dsp:cNvSpPr/>
      </dsp:nvSpPr>
      <dsp:spPr>
        <a:xfrm>
          <a:off x="1403512" y="3198665"/>
          <a:ext cx="485014" cy="4850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D5B5FA-C5A1-4495-A67C-8E75E7E84E13}">
      <dsp:nvSpPr>
        <dsp:cNvPr id="0" name=""/>
        <dsp:cNvSpPr/>
      </dsp:nvSpPr>
      <dsp:spPr>
        <a:xfrm>
          <a:off x="2243328"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Real-World Integration</a:t>
          </a:r>
          <a:endParaRPr lang="en-US" sz="1700" kern="1200"/>
        </a:p>
      </dsp:txBody>
      <dsp:txXfrm>
        <a:off x="2243328" y="3023056"/>
        <a:ext cx="1971118" cy="836232"/>
      </dsp:txXfrm>
    </dsp:sp>
    <dsp:sp modelId="{1B504302-7B8E-4BDE-8018-397985AD1195}">
      <dsp:nvSpPr>
        <dsp:cNvPr id="0" name=""/>
        <dsp:cNvSpPr/>
      </dsp:nvSpPr>
      <dsp:spPr>
        <a:xfrm>
          <a:off x="4557899" y="3023056"/>
          <a:ext cx="836232" cy="8362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895D9-DB15-40CA-959F-85F1C398C525}">
      <dsp:nvSpPr>
        <dsp:cNvPr id="0" name=""/>
        <dsp:cNvSpPr/>
      </dsp:nvSpPr>
      <dsp:spPr>
        <a:xfrm>
          <a:off x="4733507" y="3198665"/>
          <a:ext cx="485014" cy="4850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C8A60-A23B-4F59-9DD4-0185C31C688F}">
      <dsp:nvSpPr>
        <dsp:cNvPr id="0" name=""/>
        <dsp:cNvSpPr/>
      </dsp:nvSpPr>
      <dsp:spPr>
        <a:xfrm>
          <a:off x="5573323" y="3023056"/>
          <a:ext cx="1971118" cy="836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i="0" kern="1200"/>
            <a:t>Personalized Fitness Plans &amp; Dietary Guidance</a:t>
          </a:r>
          <a:endParaRPr lang="en-US" sz="1700" kern="1200"/>
        </a:p>
      </dsp:txBody>
      <dsp:txXfrm>
        <a:off x="5573323" y="3023056"/>
        <a:ext cx="1971118" cy="8362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45FDA-D667-5E46-8739-523D4BC8ECE8}" type="datetimeFigureOut">
              <a:rPr lang="en-US" smtClean="0"/>
              <a:t>11/16/24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7DC49-FD07-D048-AD54-90A81094A86F}" type="slidenum">
              <a:rPr lang="en-US" smtClean="0"/>
              <a:t>‹#›</a:t>
            </a:fld>
            <a:endParaRPr lang="en-US"/>
          </a:p>
        </p:txBody>
      </p:sp>
    </p:spTree>
    <p:extLst>
      <p:ext uri="{BB962C8B-B14F-4D97-AF65-F5344CB8AC3E}">
        <p14:creationId xmlns:p14="http://schemas.microsoft.com/office/powerpoint/2010/main" val="626644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How Stakeholders Cannot Use These Findings:</a:t>
            </a:r>
            <a:endParaRPr lang="en-US" b="0" i="0" dirty="0">
              <a:effectLst/>
              <a:latin typeface="Söhne"/>
            </a:endParaRPr>
          </a:p>
          <a:p>
            <a:pPr algn="l">
              <a:buFont typeface="Arial" panose="020B0604020202020204" pitchFamily="34" charset="0"/>
              <a:buChar char="•"/>
            </a:pPr>
            <a:r>
              <a:rPr lang="en-US" b="1" i="0" dirty="0">
                <a:effectLst/>
                <a:latin typeface="Söhne"/>
              </a:rPr>
              <a:t>Personalized Plan Delivery</a:t>
            </a:r>
            <a:r>
              <a:rPr lang="en-US" b="0" i="0" dirty="0">
                <a:effectLst/>
                <a:latin typeface="Söhne"/>
              </a:rPr>
              <a:t>: The current scope of the project does not include delivering personalized fitness plans, so stakeholders should not expect the model to provide this directly. However, it's identified as a future development area.</a:t>
            </a:r>
          </a:p>
          <a:p>
            <a:pPr algn="l">
              <a:buFont typeface="Arial" panose="020B0604020202020204" pitchFamily="34" charset="0"/>
              <a:buChar char="•"/>
            </a:pPr>
            <a:r>
              <a:rPr lang="en-US" b="1" i="0" dirty="0">
                <a:effectLst/>
                <a:latin typeface="Söhne"/>
              </a:rPr>
              <a:t>Stand-alone Diagnostic Tool</a:t>
            </a:r>
            <a:r>
              <a:rPr lang="en-US" b="0" i="0" dirty="0">
                <a:effectLst/>
                <a:latin typeface="Söhne"/>
              </a:rPr>
              <a:t>: Healthcare providers should not use the model as a stand-alone diagnostic tool for medical treatments without professional medical assessments.</a:t>
            </a:r>
          </a:p>
          <a:p>
            <a:pPr algn="l">
              <a:buFont typeface="Arial" panose="020B0604020202020204" pitchFamily="34" charset="0"/>
              <a:buChar char="•"/>
            </a:pPr>
            <a:r>
              <a:rPr lang="en-US" b="1" i="0" dirty="0">
                <a:effectLst/>
                <a:latin typeface="Söhne"/>
              </a:rPr>
              <a:t>Assurance of Results</a:t>
            </a:r>
            <a:r>
              <a:rPr lang="en-US" b="0" i="0" dirty="0">
                <a:effectLst/>
                <a:latin typeface="Söhne"/>
              </a:rPr>
              <a:t>: While the model provides classification, it does not guarantee health outcomes. Fitness professionals should use the classifications to supplement their expertise, not replace it.</a:t>
            </a:r>
          </a:p>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13</a:t>
            </a:fld>
            <a:endParaRPr lang="en-US"/>
          </a:p>
        </p:txBody>
      </p:sp>
    </p:spTree>
    <p:extLst>
      <p:ext uri="{BB962C8B-B14F-4D97-AF65-F5344CB8AC3E}">
        <p14:creationId xmlns:p14="http://schemas.microsoft.com/office/powerpoint/2010/main" val="25781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14</a:t>
            </a:fld>
            <a:endParaRPr lang="en-US"/>
          </a:p>
        </p:txBody>
      </p:sp>
    </p:spTree>
    <p:extLst>
      <p:ext uri="{BB962C8B-B14F-4D97-AF65-F5344CB8AC3E}">
        <p14:creationId xmlns:p14="http://schemas.microsoft.com/office/powerpoint/2010/main" val="3195885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15</a:t>
            </a:fld>
            <a:endParaRPr lang="en-US"/>
          </a:p>
        </p:txBody>
      </p:sp>
    </p:spTree>
    <p:extLst>
      <p:ext uri="{BB962C8B-B14F-4D97-AF65-F5344CB8AC3E}">
        <p14:creationId xmlns:p14="http://schemas.microsoft.com/office/powerpoint/2010/main" val="187232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E7DC49-FD07-D048-AD54-90A81094A86F}" type="slidenum">
              <a:rPr lang="en-US" smtClean="0"/>
              <a:t>16</a:t>
            </a:fld>
            <a:endParaRPr lang="en-US"/>
          </a:p>
        </p:txBody>
      </p:sp>
    </p:spTree>
    <p:extLst>
      <p:ext uri="{BB962C8B-B14F-4D97-AF65-F5344CB8AC3E}">
        <p14:creationId xmlns:p14="http://schemas.microsoft.com/office/powerpoint/2010/main" val="118631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10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88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01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26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015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11/16/24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999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11/16/24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2894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11/16/24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410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11/16/24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884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50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0856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11/16/24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9831966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pt/vectors/logotipo-fitness-distrito-desporto-186142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logo of a person running&#10;&#10;Description automatically generated">
            <a:extLst>
              <a:ext uri="{FF2B5EF4-FFF2-40B4-BE49-F238E27FC236}">
                <a16:creationId xmlns:a16="http://schemas.microsoft.com/office/drawing/2014/main" id="{F11B249A-7956-D7C4-9C56-3BFB748946D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4175312" y="0"/>
            <a:ext cx="9669642" cy="6857990"/>
          </a:xfrm>
          <a:prstGeom prst="rect">
            <a:avLst/>
          </a:prstGeom>
        </p:spPr>
      </p:pic>
      <p:sp>
        <p:nvSpPr>
          <p:cNvPr id="86" name="Rectangle 8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4788EB-DCAE-E056-C5E2-574031DB4263}"/>
              </a:ext>
            </a:extLst>
          </p:cNvPr>
          <p:cNvSpPr>
            <a:spLocks noGrp="1"/>
          </p:cNvSpPr>
          <p:nvPr>
            <p:ph type="ctrTitle"/>
          </p:nvPr>
        </p:nvSpPr>
        <p:spPr>
          <a:xfrm>
            <a:off x="447224" y="2479337"/>
            <a:ext cx="4810576" cy="549688"/>
          </a:xfrm>
          <a:noFill/>
        </p:spPr>
        <p:txBody>
          <a:bodyPr>
            <a:noAutofit/>
          </a:bodyPr>
          <a:lstStyle/>
          <a:p>
            <a:pPr algn="l"/>
            <a:r>
              <a:rPr lang="en-US" sz="4800" b="1" i="1" u="none" strike="noStrike" dirty="0" err="1">
                <a:solidFill>
                  <a:schemeClr val="accent1">
                    <a:lumMod val="75000"/>
                  </a:schemeClr>
                </a:solidFill>
                <a:effectLst/>
                <a:latin typeface="Times New Roman" panose="02020603050405020304" pitchFamily="18" charset="0"/>
                <a:cs typeface="Times New Roman" panose="02020603050405020304" pitchFamily="18" charset="0"/>
              </a:rPr>
              <a:t>FitVista</a:t>
            </a:r>
            <a:br>
              <a:rPr lang="en-US" sz="4800" b="1" i="0" u="none" strike="noStrike" dirty="0">
                <a:effectLst/>
                <a:latin typeface="Times New Roman" panose="02020603050405020304" pitchFamily="18" charset="0"/>
                <a:cs typeface="Times New Roman" panose="02020603050405020304" pitchFamily="18" charset="0"/>
              </a:rPr>
            </a:b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Sculpting Wellness</a:t>
            </a:r>
            <a:r>
              <a:rPr lang="en-US" sz="2400" b="1" dirty="0">
                <a:solidFill>
                  <a:schemeClr val="accent3">
                    <a:lumMod val="75000"/>
                  </a:schemeClr>
                </a:solidFill>
                <a:latin typeface="Times New Roman" panose="02020603050405020304" pitchFamily="18" charset="0"/>
                <a:cs typeface="Times New Roman" panose="02020603050405020304" pitchFamily="18" charset="0"/>
              </a:rPr>
              <a:t>,</a:t>
            </a:r>
            <a:r>
              <a:rPr lang="en-US" sz="2400" b="1"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 Shaping Lives</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0FA2B80-FB95-B248-AC01-3079AB24A71C}"/>
              </a:ext>
            </a:extLst>
          </p:cNvPr>
          <p:cNvSpPr>
            <a:spLocks noGrp="1"/>
          </p:cNvSpPr>
          <p:nvPr>
            <p:ph type="subTitle" idx="1"/>
          </p:nvPr>
        </p:nvSpPr>
        <p:spPr>
          <a:xfrm>
            <a:off x="505150" y="4630017"/>
            <a:ext cx="3973386" cy="1485319"/>
          </a:xfrm>
          <a:noFill/>
        </p:spPr>
        <p:txBody>
          <a:bodyPr>
            <a:normAutofit fontScale="92500" lnSpcReduction="20000"/>
          </a:bodyPr>
          <a:lstStyle/>
          <a:p>
            <a:pPr algn="l"/>
            <a:r>
              <a:rPr lang="en-US" dirty="0"/>
              <a:t>Group-14:</a:t>
            </a:r>
          </a:p>
          <a:p>
            <a:pPr algn="l"/>
            <a:r>
              <a:rPr lang="en-US" dirty="0"/>
              <a:t>Sai </a:t>
            </a:r>
            <a:r>
              <a:rPr lang="en-US" dirty="0" err="1"/>
              <a:t>Praneeth</a:t>
            </a:r>
            <a:r>
              <a:rPr lang="en-US" dirty="0"/>
              <a:t> </a:t>
            </a:r>
            <a:r>
              <a:rPr lang="en-US" dirty="0" err="1"/>
              <a:t>Veerapalli</a:t>
            </a:r>
            <a:endParaRPr lang="en-US" dirty="0"/>
          </a:p>
          <a:p>
            <a:pPr algn="l"/>
            <a:r>
              <a:rPr lang="en-US" dirty="0" err="1"/>
              <a:t>Shubhang</a:t>
            </a:r>
            <a:r>
              <a:rPr lang="en-US" dirty="0"/>
              <a:t> </a:t>
            </a:r>
            <a:r>
              <a:rPr lang="en-US" dirty="0" err="1"/>
              <a:t>yadav</a:t>
            </a:r>
            <a:r>
              <a:rPr lang="en-US" dirty="0"/>
              <a:t> </a:t>
            </a:r>
            <a:r>
              <a:rPr lang="en-US" dirty="0" err="1"/>
              <a:t>Sandaveni</a:t>
            </a:r>
            <a:endParaRPr lang="en-US" dirty="0"/>
          </a:p>
          <a:p>
            <a:pPr algn="l"/>
            <a:r>
              <a:rPr lang="en-US" dirty="0"/>
              <a:t>Swapna Vippaturi</a:t>
            </a:r>
          </a:p>
        </p:txBody>
      </p:sp>
    </p:spTree>
    <p:extLst>
      <p:ext uri="{BB962C8B-B14F-4D97-AF65-F5344CB8AC3E}">
        <p14:creationId xmlns:p14="http://schemas.microsoft.com/office/powerpoint/2010/main" val="1583549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D67FA1-B99D-3D37-CC50-87A25C1828A3}"/>
              </a:ext>
            </a:extLst>
          </p:cNvPr>
          <p:cNvSpPr txBox="1"/>
          <p:nvPr/>
        </p:nvSpPr>
        <p:spPr>
          <a:xfrm>
            <a:off x="8804606" y="3150638"/>
            <a:ext cx="4154863" cy="1754326"/>
          </a:xfrm>
          <a:prstGeom prst="rect">
            <a:avLst/>
          </a:prstGeom>
          <a:noFill/>
        </p:spPr>
        <p:txBody>
          <a:bodyPr wrap="square">
            <a:spAutoFit/>
          </a:bodyPr>
          <a:lstStyle/>
          <a:p>
            <a:r>
              <a:rPr lang="en-IN" dirty="0"/>
              <a:t>•Underweight Less than 18.5</a:t>
            </a:r>
          </a:p>
          <a:p>
            <a:r>
              <a:rPr lang="en-IN" dirty="0"/>
              <a:t>•Normal 18.5 to 24.9</a:t>
            </a:r>
          </a:p>
          <a:p>
            <a:r>
              <a:rPr lang="en-IN" dirty="0"/>
              <a:t>•Overweight 25.0 to 29.9</a:t>
            </a:r>
          </a:p>
          <a:p>
            <a:r>
              <a:rPr lang="en-IN" dirty="0"/>
              <a:t>•Obesity I 30.0 to 34.9</a:t>
            </a:r>
          </a:p>
          <a:p>
            <a:r>
              <a:rPr lang="en-IN" dirty="0"/>
              <a:t>•Obesity II 35.0 to 39.9</a:t>
            </a:r>
          </a:p>
          <a:p>
            <a:r>
              <a:rPr lang="en-IN" dirty="0"/>
              <a:t>•Obesity III Higher than 40</a:t>
            </a:r>
          </a:p>
        </p:txBody>
      </p:sp>
      <p:pic>
        <p:nvPicPr>
          <p:cNvPr id="19" name="Picture 18" descr="A white text with black text&#10;&#10;Description automatically generated">
            <a:extLst>
              <a:ext uri="{FF2B5EF4-FFF2-40B4-BE49-F238E27FC236}">
                <a16:creationId xmlns:a16="http://schemas.microsoft.com/office/drawing/2014/main" id="{C28ABC01-B92A-25AC-D5EA-E29C231F061D}"/>
              </a:ext>
            </a:extLst>
          </p:cNvPr>
          <p:cNvPicPr>
            <a:picLocks noChangeAspect="1"/>
          </p:cNvPicPr>
          <p:nvPr/>
        </p:nvPicPr>
        <p:blipFill>
          <a:blip r:embed="rId2"/>
          <a:stretch>
            <a:fillRect/>
          </a:stretch>
        </p:blipFill>
        <p:spPr>
          <a:xfrm>
            <a:off x="270070" y="722377"/>
            <a:ext cx="8039638" cy="5030241"/>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9690B608-5E3F-29C5-6BDC-3E1D159D8446}"/>
              </a:ext>
            </a:extLst>
          </p:cNvPr>
          <p:cNvPicPr>
            <a:picLocks noChangeAspect="1"/>
          </p:cNvPicPr>
          <p:nvPr/>
        </p:nvPicPr>
        <p:blipFill>
          <a:blip r:embed="rId3"/>
          <a:stretch>
            <a:fillRect/>
          </a:stretch>
        </p:blipFill>
        <p:spPr>
          <a:xfrm>
            <a:off x="8309708" y="2106593"/>
            <a:ext cx="3801384" cy="771138"/>
          </a:xfrm>
          <a:prstGeom prst="rect">
            <a:avLst/>
          </a:prstGeom>
        </p:spPr>
      </p:pic>
    </p:spTree>
    <p:extLst>
      <p:ext uri="{BB962C8B-B14F-4D97-AF65-F5344CB8AC3E}">
        <p14:creationId xmlns:p14="http://schemas.microsoft.com/office/powerpoint/2010/main" val="189740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and diagram of a graph&#10;&#10;Description automatically generated with medium confidence">
            <a:extLst>
              <a:ext uri="{FF2B5EF4-FFF2-40B4-BE49-F238E27FC236}">
                <a16:creationId xmlns:a16="http://schemas.microsoft.com/office/drawing/2014/main" id="{FB458CDC-B083-3CC7-366D-E00C3E02B200}"/>
              </a:ext>
            </a:extLst>
          </p:cNvPr>
          <p:cNvPicPr>
            <a:picLocks noChangeAspect="1"/>
          </p:cNvPicPr>
          <p:nvPr/>
        </p:nvPicPr>
        <p:blipFill>
          <a:blip r:embed="rId2"/>
          <a:stretch>
            <a:fillRect/>
          </a:stretch>
        </p:blipFill>
        <p:spPr>
          <a:xfrm>
            <a:off x="501442" y="2868095"/>
            <a:ext cx="10874477" cy="3051650"/>
          </a:xfrm>
          <a:prstGeom prst="rect">
            <a:avLst/>
          </a:prstGeom>
        </p:spPr>
      </p:pic>
      <p:sp>
        <p:nvSpPr>
          <p:cNvPr id="9" name="TextBox 8">
            <a:extLst>
              <a:ext uri="{FF2B5EF4-FFF2-40B4-BE49-F238E27FC236}">
                <a16:creationId xmlns:a16="http://schemas.microsoft.com/office/drawing/2014/main" id="{EA64F5BB-F5A1-4170-0B31-381B9E2D12A7}"/>
              </a:ext>
            </a:extLst>
          </p:cNvPr>
          <p:cNvSpPr txBox="1"/>
          <p:nvPr/>
        </p:nvSpPr>
        <p:spPr>
          <a:xfrm>
            <a:off x="501443" y="6062726"/>
            <a:ext cx="10874477" cy="646331"/>
          </a:xfrm>
          <a:prstGeom prst="rect">
            <a:avLst/>
          </a:prstGeom>
          <a:noFill/>
        </p:spPr>
        <p:txBody>
          <a:bodyPr wrap="square">
            <a:spAutoFit/>
          </a:bodyPr>
          <a:lstStyle/>
          <a:p>
            <a:r>
              <a:rPr lang="en-IN" dirty="0"/>
              <a:t>The outliers are observed in individuals aged 35 years or older; however, the majority of the dataset comprises individuals aged between 18 to 40. The histogram distribution is right-skewed so the mean age &gt; median age.</a:t>
            </a:r>
          </a:p>
        </p:txBody>
      </p:sp>
      <p:pic>
        <p:nvPicPr>
          <p:cNvPr id="12" name="Picture 11" descr="A screenshot of a computer&#10;&#10;Description automatically generated">
            <a:extLst>
              <a:ext uri="{FF2B5EF4-FFF2-40B4-BE49-F238E27FC236}">
                <a16:creationId xmlns:a16="http://schemas.microsoft.com/office/drawing/2014/main" id="{A50CA058-E8A6-E17F-4A78-7B12B549607A}"/>
              </a:ext>
            </a:extLst>
          </p:cNvPr>
          <p:cNvPicPr>
            <a:picLocks noChangeAspect="1"/>
          </p:cNvPicPr>
          <p:nvPr/>
        </p:nvPicPr>
        <p:blipFill>
          <a:blip r:embed="rId3"/>
          <a:stretch>
            <a:fillRect/>
          </a:stretch>
        </p:blipFill>
        <p:spPr>
          <a:xfrm>
            <a:off x="988416" y="148943"/>
            <a:ext cx="9900528" cy="2711986"/>
          </a:xfrm>
          <a:prstGeom prst="rect">
            <a:avLst/>
          </a:prstGeom>
        </p:spPr>
      </p:pic>
    </p:spTree>
    <p:extLst>
      <p:ext uri="{BB962C8B-B14F-4D97-AF65-F5344CB8AC3E}">
        <p14:creationId xmlns:p14="http://schemas.microsoft.com/office/powerpoint/2010/main" val="159997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with a bar chart&#10;&#10;Description automatically generated with medium confidence">
            <a:extLst>
              <a:ext uri="{FF2B5EF4-FFF2-40B4-BE49-F238E27FC236}">
                <a16:creationId xmlns:a16="http://schemas.microsoft.com/office/drawing/2014/main" id="{6D29BA7B-0060-AA07-7B98-30865EDD8E0F}"/>
              </a:ext>
            </a:extLst>
          </p:cNvPr>
          <p:cNvPicPr>
            <a:picLocks noChangeAspect="1"/>
          </p:cNvPicPr>
          <p:nvPr/>
        </p:nvPicPr>
        <p:blipFill>
          <a:blip r:embed="rId2"/>
          <a:stretch>
            <a:fillRect/>
          </a:stretch>
        </p:blipFill>
        <p:spPr>
          <a:xfrm>
            <a:off x="0" y="286487"/>
            <a:ext cx="12212938" cy="3656248"/>
          </a:xfrm>
          <a:prstGeom prst="rect">
            <a:avLst/>
          </a:prstGeom>
        </p:spPr>
      </p:pic>
      <p:sp>
        <p:nvSpPr>
          <p:cNvPr id="15" name="TextBox 14">
            <a:extLst>
              <a:ext uri="{FF2B5EF4-FFF2-40B4-BE49-F238E27FC236}">
                <a16:creationId xmlns:a16="http://schemas.microsoft.com/office/drawing/2014/main" id="{A62167AA-7E98-DDB8-C90F-424FCB064993}"/>
              </a:ext>
            </a:extLst>
          </p:cNvPr>
          <p:cNvSpPr txBox="1"/>
          <p:nvPr/>
        </p:nvSpPr>
        <p:spPr>
          <a:xfrm>
            <a:off x="363793" y="3711583"/>
            <a:ext cx="114644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Gender: the distribution across different obesity levels is similar between genders, but the number of women in  '</a:t>
            </a:r>
            <a:r>
              <a:rPr lang="en-US" dirty="0" err="1"/>
              <a:t>Obesity_Type_III</a:t>
            </a:r>
            <a:r>
              <a:rPr lang="en-US" dirty="0"/>
              <a:t>’  and the number of men in ‘</a:t>
            </a:r>
            <a:r>
              <a:rPr lang="en-US" dirty="0" err="1"/>
              <a:t>Obesity_type_II</a:t>
            </a:r>
            <a:r>
              <a:rPr lang="en-US" dirty="0"/>
              <a:t>’ are higher.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High-calorie intake: The bar plot shows that individuals who frequently consume high-calorie foods are more likely to fall into higher obesity categories. This shows a potentially strong correlation between high-calorie food consumption and obesity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plot shows that those who eat between meals 'Sometimes' or 'Frequently' are more likely to have '</a:t>
            </a:r>
            <a:r>
              <a:rPr lang="en-US" dirty="0" err="1"/>
              <a:t>Normal_Weight</a:t>
            </a:r>
            <a:r>
              <a:rPr lang="en-US" dirty="0"/>
              <a:t>' or '</a:t>
            </a:r>
            <a:r>
              <a:rPr lang="en-US" dirty="0" err="1"/>
              <a:t>Insufficient_Weight</a:t>
            </a:r>
            <a:r>
              <a:rPr lang="en-US" dirty="0"/>
              <a:t>’. However, people who are 'Always' eating between meals are correlated with higher levels of obesity.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5144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910A5-D4CC-D3A8-351A-BAEDC76A0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a:t>
            </a:r>
          </a:p>
        </p:txBody>
      </p:sp>
      <p:sp>
        <p:nvSpPr>
          <p:cNvPr id="11" name="TextBox 10">
            <a:extLst>
              <a:ext uri="{FF2B5EF4-FFF2-40B4-BE49-F238E27FC236}">
                <a16:creationId xmlns:a16="http://schemas.microsoft.com/office/drawing/2014/main" id="{C7A24241-6FB7-B126-3E31-274F294C6EE3}"/>
              </a:ext>
            </a:extLst>
          </p:cNvPr>
          <p:cNvSpPr txBox="1"/>
          <p:nvPr/>
        </p:nvSpPr>
        <p:spPr>
          <a:xfrm>
            <a:off x="5974830" y="2125053"/>
            <a:ext cx="6217166" cy="3970318"/>
          </a:xfrm>
          <a:prstGeom prst="rect">
            <a:avLst/>
          </a:prstGeom>
          <a:noFill/>
        </p:spPr>
        <p:txBody>
          <a:bodyPr wrap="square">
            <a:spAutoFit/>
          </a:bodyPr>
          <a:lstStyle/>
          <a:p>
            <a:r>
              <a:rPr lang="en-IN" u="sng" dirty="0"/>
              <a:t>Class-Specific Performance: Models vary in performance across classes, indicating specific strengths for each.</a:t>
            </a:r>
          </a:p>
          <a:p>
            <a:endParaRPr lang="en-IN" dirty="0"/>
          </a:p>
          <a:p>
            <a:pPr algn="just"/>
            <a:r>
              <a:rPr lang="en-US" b="1" dirty="0"/>
              <a:t>Random Forest: </a:t>
            </a:r>
            <a:r>
              <a:rPr lang="en-US" dirty="0"/>
              <a:t>Random Forest model is well-balanced and effective at classifying all classes, suggesting its robustness and reliability in handling multi-class problems.</a:t>
            </a:r>
          </a:p>
          <a:p>
            <a:pPr algn="just"/>
            <a:r>
              <a:rPr lang="en-US" b="1" dirty="0"/>
              <a:t>Logistic Regression: </a:t>
            </a:r>
            <a:r>
              <a:rPr lang="en-US" dirty="0"/>
              <a:t>Logistic Regression performance drops noticeably, indicating that it may not handle complex, non-linear relationships as effectively.</a:t>
            </a:r>
          </a:p>
          <a:p>
            <a:pPr algn="just"/>
            <a:r>
              <a:rPr lang="en-US" b="1" dirty="0" err="1"/>
              <a:t>XGBoost</a:t>
            </a:r>
            <a:r>
              <a:rPr lang="en-US" b="1" dirty="0"/>
              <a:t>: </a:t>
            </a:r>
            <a:r>
              <a:rPr lang="en-US" dirty="0" err="1"/>
              <a:t>XGBoost</a:t>
            </a:r>
            <a:r>
              <a:rPr lang="en-US" dirty="0"/>
              <a:t> model performs quite well for some classes, it falls short for others, suggesting that the model may have overfitted to a particular class</a:t>
            </a:r>
          </a:p>
          <a:p>
            <a:pPr algn="just"/>
            <a:r>
              <a:rPr lang="en-US" b="1" dirty="0"/>
              <a:t>Model Selection: </a:t>
            </a:r>
            <a:r>
              <a:rPr lang="en-US" dirty="0"/>
              <a:t>Given the overall F1 scores, the Random Forest model is the most reliable choice for this classification task</a:t>
            </a:r>
          </a:p>
        </p:txBody>
      </p:sp>
      <p:pic>
        <p:nvPicPr>
          <p:cNvPr id="4" name="Picture 3" descr="A graph of different classes&#10;&#10;Description automatically generated">
            <a:extLst>
              <a:ext uri="{FF2B5EF4-FFF2-40B4-BE49-F238E27FC236}">
                <a16:creationId xmlns:a16="http://schemas.microsoft.com/office/drawing/2014/main" id="{F4EE1EA2-BAB6-8BFA-A01F-DAF79F0ED77E}"/>
              </a:ext>
            </a:extLst>
          </p:cNvPr>
          <p:cNvPicPr>
            <a:picLocks noChangeAspect="1"/>
          </p:cNvPicPr>
          <p:nvPr/>
        </p:nvPicPr>
        <p:blipFill>
          <a:blip r:embed="rId3"/>
          <a:stretch>
            <a:fillRect/>
          </a:stretch>
        </p:blipFill>
        <p:spPr>
          <a:xfrm>
            <a:off x="1" y="1590741"/>
            <a:ext cx="6013432" cy="4972722"/>
          </a:xfrm>
          <a:prstGeom prst="rect">
            <a:avLst/>
          </a:prstGeom>
        </p:spPr>
      </p:pic>
    </p:spTree>
    <p:extLst>
      <p:ext uri="{BB962C8B-B14F-4D97-AF65-F5344CB8AC3E}">
        <p14:creationId xmlns:p14="http://schemas.microsoft.com/office/powerpoint/2010/main" val="95293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E7BF-4953-19E1-F44E-99E51FC81EB0}"/>
              </a:ext>
            </a:extLst>
          </p:cNvPr>
          <p:cNvSpPr>
            <a:spLocks noGrp="1"/>
          </p:cNvSpPr>
          <p:nvPr>
            <p:ph type="title"/>
          </p:nvPr>
        </p:nvSpPr>
        <p:spPr>
          <a:xfrm>
            <a:off x="5468815" y="1303217"/>
            <a:ext cx="4737866" cy="569386"/>
          </a:xfrm>
        </p:spPr>
        <p:txBody>
          <a:bodyPr>
            <a:normAutofit fontScale="90000"/>
          </a:bodyPr>
          <a:lstStyle/>
          <a:p>
            <a:pPr algn="ctr"/>
            <a:r>
              <a:rPr lang="en-US" b="0" i="0" dirty="0">
                <a:effectLst/>
                <a:latin typeface="Arial" panose="020B0604020202020204" pitchFamily="34" charset="0"/>
              </a:rPr>
              <a:t>Future Scope</a:t>
            </a:r>
            <a:endParaRPr lang="en-US" dirty="0"/>
          </a:p>
        </p:txBody>
      </p:sp>
      <p:graphicFrame>
        <p:nvGraphicFramePr>
          <p:cNvPr id="5" name="Content Placeholder 2">
            <a:extLst>
              <a:ext uri="{FF2B5EF4-FFF2-40B4-BE49-F238E27FC236}">
                <a16:creationId xmlns:a16="http://schemas.microsoft.com/office/drawing/2014/main" id="{78A7AAEE-7F60-4D11-68EA-F20DFC5734BF}"/>
              </a:ext>
            </a:extLst>
          </p:cNvPr>
          <p:cNvGraphicFramePr>
            <a:graphicFrameLocks noGrp="1"/>
          </p:cNvGraphicFramePr>
          <p:nvPr>
            <p:ph idx="1"/>
            <p:extLst>
              <p:ext uri="{D42A27DB-BD31-4B8C-83A1-F6EECF244321}">
                <p14:modId xmlns:p14="http://schemas.microsoft.com/office/powerpoint/2010/main" val="3395794744"/>
              </p:ext>
            </p:extLst>
          </p:nvPr>
        </p:nvGraphicFramePr>
        <p:xfrm>
          <a:off x="1582616" y="2090797"/>
          <a:ext cx="8772346" cy="388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FADAC77-6ED0-F794-57DF-DACC8D6D9AE4}"/>
              </a:ext>
            </a:extLst>
          </p:cNvPr>
          <p:cNvSpPr txBox="1"/>
          <p:nvPr/>
        </p:nvSpPr>
        <p:spPr>
          <a:xfrm>
            <a:off x="1582616" y="1140287"/>
            <a:ext cx="3516923" cy="769441"/>
          </a:xfrm>
          <a:prstGeom prst="rect">
            <a:avLst/>
          </a:prstGeom>
          <a:noFill/>
        </p:spPr>
        <p:txBody>
          <a:bodyPr wrap="square" rtlCol="0">
            <a:spAutoFit/>
          </a:bodyPr>
          <a:lstStyle/>
          <a:p>
            <a:pPr algn="ctr"/>
            <a:r>
              <a:rPr lang="en-US" sz="4400" b="0" i="0" dirty="0">
                <a:effectLst/>
                <a:latin typeface="Arial" panose="020B0604020202020204" pitchFamily="34" charset="0"/>
              </a:rPr>
              <a:t>Value</a:t>
            </a:r>
            <a:endParaRPr lang="en-US" sz="4400" dirty="0"/>
          </a:p>
        </p:txBody>
      </p:sp>
      <p:cxnSp>
        <p:nvCxnSpPr>
          <p:cNvPr id="6" name="Straight Connector 5">
            <a:extLst>
              <a:ext uri="{FF2B5EF4-FFF2-40B4-BE49-F238E27FC236}">
                <a16:creationId xmlns:a16="http://schemas.microsoft.com/office/drawing/2014/main" id="{0D7EE2AE-E1EB-29AC-B111-F895EF4FAF54}"/>
              </a:ext>
            </a:extLst>
          </p:cNvPr>
          <p:cNvCxnSpPr>
            <a:cxnSpLocks/>
          </p:cNvCxnSpPr>
          <p:nvPr/>
        </p:nvCxnSpPr>
        <p:spPr>
          <a:xfrm>
            <a:off x="5770605" y="1668162"/>
            <a:ext cx="0" cy="43106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4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2058839"/>
            <a:ext cx="5410198" cy="4799162"/>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8059A8FF-81E8-CDBC-F95D-C6EED3E0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6196B2-03B8-6C06-6EB0-75EB550E7E27}"/>
              </a:ext>
            </a:extLst>
          </p:cNvPr>
          <p:cNvSpPr>
            <a:spLocks noGrp="1"/>
          </p:cNvSpPr>
          <p:nvPr>
            <p:ph type="title"/>
          </p:nvPr>
        </p:nvSpPr>
        <p:spPr>
          <a:xfrm>
            <a:off x="761801" y="466995"/>
            <a:ext cx="10453450" cy="1350818"/>
          </a:xfrm>
        </p:spPr>
        <p:txBody>
          <a:bodyPr>
            <a:normAutofit/>
          </a:bodyPr>
          <a:lstStyle/>
          <a:p>
            <a:r>
              <a:rPr lang="en-US" sz="4000" b="0" i="0">
                <a:effectLst/>
                <a:latin typeface="Arial" panose="020B0604020202020204" pitchFamily="34" charset="0"/>
              </a:rPr>
              <a:t>Socialization &amp; Distribution</a:t>
            </a:r>
            <a:endParaRPr lang="en-US" sz="4000"/>
          </a:p>
        </p:txBody>
      </p:sp>
      <p:sp>
        <p:nvSpPr>
          <p:cNvPr id="3" name="Content Placeholder 2">
            <a:extLst>
              <a:ext uri="{FF2B5EF4-FFF2-40B4-BE49-F238E27FC236}">
                <a16:creationId xmlns:a16="http://schemas.microsoft.com/office/drawing/2014/main" id="{9A7E9B52-75F2-FD6E-CB54-54BE101EF8AB}"/>
              </a:ext>
            </a:extLst>
          </p:cNvPr>
          <p:cNvSpPr>
            <a:spLocks noGrp="1"/>
          </p:cNvSpPr>
          <p:nvPr>
            <p:ph idx="1"/>
          </p:nvPr>
        </p:nvSpPr>
        <p:spPr>
          <a:xfrm>
            <a:off x="580293" y="2284809"/>
            <a:ext cx="7367954" cy="4106196"/>
          </a:xfrm>
        </p:spPr>
        <p:txBody>
          <a:bodyPr anchor="ctr">
            <a:normAutofit/>
          </a:bodyPr>
          <a:lstStyle/>
          <a:p>
            <a:pPr marL="0" indent="0">
              <a:buNone/>
            </a:pPr>
            <a:r>
              <a:rPr lang="en-US" sz="2000" b="1" i="0" u="none" strike="noStrike" dirty="0">
                <a:effectLst/>
                <a:latin typeface="Söhne"/>
              </a:rPr>
              <a:t>Mobile Applications:</a:t>
            </a:r>
            <a:endParaRPr lang="en-US" sz="2000" b="0" i="0" u="none" strike="noStrike" dirty="0">
              <a:effectLst/>
              <a:latin typeface="Söhne"/>
            </a:endParaRPr>
          </a:p>
          <a:p>
            <a:pPr>
              <a:buFont typeface="Arial" panose="020B0604020202020204" pitchFamily="34" charset="0"/>
              <a:buChar char="•"/>
            </a:pPr>
            <a:r>
              <a:rPr lang="en-US" sz="2000" b="0" i="0" u="none" strike="noStrike" dirty="0">
                <a:effectLst/>
                <a:latin typeface="Söhne"/>
              </a:rPr>
              <a:t>Develop mobile applications for on-the-go access, enabling fitness professionals and individuals to view real-time updates and recommendations.</a:t>
            </a:r>
          </a:p>
          <a:p>
            <a:pPr>
              <a:buFont typeface="Arial" panose="020B0604020202020204" pitchFamily="34" charset="0"/>
              <a:buChar char="•"/>
            </a:pPr>
            <a:r>
              <a:rPr lang="en-US" sz="2000" b="0" i="0" u="none" strike="noStrike" dirty="0">
                <a:effectLst/>
                <a:latin typeface="Söhne"/>
              </a:rPr>
              <a:t>Integrate push notifications for timely alerts and engagement</a:t>
            </a:r>
          </a:p>
          <a:p>
            <a:endParaRPr lang="en-US" sz="2000" dirty="0"/>
          </a:p>
        </p:txBody>
      </p:sp>
      <p:pic>
        <p:nvPicPr>
          <p:cNvPr id="7" name="Graphic 6" descr="Smart Phone">
            <a:extLst>
              <a:ext uri="{FF2B5EF4-FFF2-40B4-BE49-F238E27FC236}">
                <a16:creationId xmlns:a16="http://schemas.microsoft.com/office/drawing/2014/main" id="{5D849272-B3C0-F16A-504E-D43157E3A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8682" y="2861065"/>
            <a:ext cx="3420679" cy="3420679"/>
          </a:xfrm>
          <a:prstGeom prst="rect">
            <a:avLst/>
          </a:prstGeom>
        </p:spPr>
      </p:pic>
    </p:spTree>
    <p:extLst>
      <p:ext uri="{BB962C8B-B14F-4D97-AF65-F5344CB8AC3E}">
        <p14:creationId xmlns:p14="http://schemas.microsoft.com/office/powerpoint/2010/main" val="164321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0D689-3A03-011D-9125-8C134AC3C9C8}"/>
              </a:ext>
            </a:extLst>
          </p:cNvPr>
          <p:cNvSpPr>
            <a:spLocks noGrp="1"/>
          </p:cNvSpPr>
          <p:nvPr>
            <p:ph type="title"/>
          </p:nvPr>
        </p:nvSpPr>
        <p:spPr>
          <a:xfrm>
            <a:off x="215890" y="591758"/>
            <a:ext cx="7995307" cy="2447033"/>
          </a:xfrm>
        </p:spPr>
        <p:txBody>
          <a:bodyPr vert="horz" lIns="91440" tIns="45720" rIns="91440" bIns="45720" rtlCol="0" anchor="b">
            <a:normAutofit/>
          </a:bodyPr>
          <a:lstStyle/>
          <a:p>
            <a:r>
              <a:rPr lang="en-US" sz="4000" b="1" kern="1200" dirty="0">
                <a:solidFill>
                  <a:schemeClr val="tx1"/>
                </a:solidFill>
                <a:latin typeface="+mj-lt"/>
                <a:ea typeface="+mj-ea"/>
                <a:cs typeface="+mj-cs"/>
              </a:rPr>
              <a:t>Thank You</a:t>
            </a:r>
          </a:p>
        </p:txBody>
      </p:sp>
      <p:sp>
        <p:nvSpPr>
          <p:cNvPr id="4" name="TextBox 3">
            <a:extLst>
              <a:ext uri="{FF2B5EF4-FFF2-40B4-BE49-F238E27FC236}">
                <a16:creationId xmlns:a16="http://schemas.microsoft.com/office/drawing/2014/main" id="{A14734CC-B420-ECCD-4A57-FCAA087AC826}"/>
              </a:ext>
            </a:extLst>
          </p:cNvPr>
          <p:cNvSpPr txBox="1"/>
          <p:nvPr/>
        </p:nvSpPr>
        <p:spPr>
          <a:xfrm>
            <a:off x="215890" y="3908947"/>
            <a:ext cx="7164728" cy="3612941"/>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dirty="0">
                <a:effectLst/>
              </a:rPr>
              <a:t>Let's commit to staying active, eating right, and living healthy.</a:t>
            </a:r>
            <a:endParaRPr lang="en-US" sz="2000" dirty="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Health">
            <a:extLst>
              <a:ext uri="{FF2B5EF4-FFF2-40B4-BE49-F238E27FC236}">
                <a16:creationId xmlns:a16="http://schemas.microsoft.com/office/drawing/2014/main" id="{E89DF26A-1FB8-59D0-77F2-23C3DF0AF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17670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ogo of a person running&#10;&#10;Description automatically generated">
            <a:extLst>
              <a:ext uri="{FF2B5EF4-FFF2-40B4-BE49-F238E27FC236}">
                <a16:creationId xmlns:a16="http://schemas.microsoft.com/office/drawing/2014/main" id="{85B9105B-6FCE-8E0E-888A-0D25EE9821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806" b="874"/>
          <a:stretch/>
        </p:blipFill>
        <p:spPr>
          <a:xfrm>
            <a:off x="2522356" y="10"/>
            <a:ext cx="9669642" cy="6857990"/>
          </a:xfrm>
          <a:prstGeom prst="rect">
            <a:avLst/>
          </a:prstGeom>
          <a:effectLst>
            <a:reflection endPos="0" dir="5400000" sy="-100000" algn="bl" rotWithShape="0"/>
          </a:effectLst>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53943B-FDE9-8D7E-CE0E-7EEBD768D42E}"/>
              </a:ext>
            </a:extLst>
          </p:cNvPr>
          <p:cNvSpPr>
            <a:spLocks noGrp="1"/>
          </p:cNvSpPr>
          <p:nvPr>
            <p:ph type="title"/>
          </p:nvPr>
        </p:nvSpPr>
        <p:spPr>
          <a:xfrm>
            <a:off x="838200" y="365125"/>
            <a:ext cx="10451123" cy="1076813"/>
          </a:xfrm>
        </p:spPr>
        <p:txBody>
          <a:bodyPr>
            <a:normAutofit/>
          </a:bodyPr>
          <a:lstStyle/>
          <a:p>
            <a:r>
              <a:rPr lang="en-US" sz="4000" dirty="0"/>
              <a:t>Contents</a:t>
            </a:r>
          </a:p>
        </p:txBody>
      </p:sp>
      <p:sp>
        <p:nvSpPr>
          <p:cNvPr id="9" name="Content Placeholder 8">
            <a:extLst>
              <a:ext uri="{FF2B5EF4-FFF2-40B4-BE49-F238E27FC236}">
                <a16:creationId xmlns:a16="http://schemas.microsoft.com/office/drawing/2014/main" id="{902370B5-4DCF-1632-1557-C166C0CD774B}"/>
              </a:ext>
            </a:extLst>
          </p:cNvPr>
          <p:cNvSpPr>
            <a:spLocks noGrp="1"/>
          </p:cNvSpPr>
          <p:nvPr>
            <p:ph idx="1"/>
          </p:nvPr>
        </p:nvSpPr>
        <p:spPr>
          <a:xfrm>
            <a:off x="838200" y="1441938"/>
            <a:ext cx="10837985" cy="4735025"/>
          </a:xfrm>
        </p:spPr>
        <p:txBody>
          <a:bodyPr>
            <a:normAutofit/>
          </a:bodyPr>
          <a:lstStyle/>
          <a:p>
            <a:r>
              <a:rPr lang="en-US" sz="2000" dirty="0"/>
              <a:t>Executive Summary</a:t>
            </a:r>
          </a:p>
          <a:p>
            <a:r>
              <a:rPr lang="en-US" sz="2000" dirty="0"/>
              <a:t>Background</a:t>
            </a:r>
          </a:p>
          <a:p>
            <a:r>
              <a:rPr lang="en-US" sz="2000" dirty="0"/>
              <a:t>Core Team &amp; Stakeholders</a:t>
            </a:r>
          </a:p>
          <a:p>
            <a:r>
              <a:rPr lang="en-US" sz="2000" dirty="0"/>
              <a:t>Scope and Objective</a:t>
            </a:r>
          </a:p>
          <a:p>
            <a:r>
              <a:rPr lang="en-US" sz="2000" dirty="0"/>
              <a:t>Project Development Timeline</a:t>
            </a:r>
          </a:p>
          <a:p>
            <a:r>
              <a:rPr lang="en-US" sz="2000" dirty="0"/>
              <a:t>Development Strategy</a:t>
            </a:r>
          </a:p>
          <a:p>
            <a:r>
              <a:rPr lang="en-US" sz="2000" dirty="0"/>
              <a:t>Development Details</a:t>
            </a:r>
          </a:p>
          <a:p>
            <a:r>
              <a:rPr lang="en-US" sz="2000" dirty="0"/>
              <a:t>Results</a:t>
            </a:r>
          </a:p>
          <a:p>
            <a:r>
              <a:rPr lang="en-US" sz="2000" dirty="0"/>
              <a:t>Value and Future Scope</a:t>
            </a:r>
          </a:p>
          <a:p>
            <a:r>
              <a:rPr lang="en-US" sz="2000" dirty="0"/>
              <a:t>Socialization and Distribution</a:t>
            </a:r>
          </a:p>
          <a:p>
            <a:pPr marL="0" indent="0">
              <a:buNone/>
            </a:pPr>
            <a:endParaRPr lang="en-US" sz="2000" dirty="0"/>
          </a:p>
        </p:txBody>
      </p:sp>
    </p:spTree>
    <p:extLst>
      <p:ext uri="{BB962C8B-B14F-4D97-AF65-F5344CB8AC3E}">
        <p14:creationId xmlns:p14="http://schemas.microsoft.com/office/powerpoint/2010/main" val="379293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C57F-117A-F15B-5D05-6103D8D490A6}"/>
              </a:ext>
            </a:extLst>
          </p:cNvPr>
          <p:cNvSpPr>
            <a:spLocks noGrp="1"/>
          </p:cNvSpPr>
          <p:nvPr>
            <p:ph type="title"/>
          </p:nvPr>
        </p:nvSpPr>
        <p:spPr>
          <a:xfrm>
            <a:off x="762000" y="761998"/>
            <a:ext cx="5334000" cy="1708246"/>
          </a:xfrm>
        </p:spPr>
        <p:txBody>
          <a:bodyPr anchor="ctr">
            <a:normAutofit/>
          </a:bodyPr>
          <a:lstStyle/>
          <a:p>
            <a:r>
              <a:rPr lang="en-US" sz="4000" dirty="0"/>
              <a:t>Executive Summary</a:t>
            </a:r>
          </a:p>
        </p:txBody>
      </p:sp>
      <p:sp>
        <p:nvSpPr>
          <p:cNvPr id="3" name="Content Placeholder 2">
            <a:extLst>
              <a:ext uri="{FF2B5EF4-FFF2-40B4-BE49-F238E27FC236}">
                <a16:creationId xmlns:a16="http://schemas.microsoft.com/office/drawing/2014/main" id="{2F7DA1B9-385F-DEC9-FC5F-119E54B21612}"/>
              </a:ext>
            </a:extLst>
          </p:cNvPr>
          <p:cNvSpPr>
            <a:spLocks noGrp="1"/>
          </p:cNvSpPr>
          <p:nvPr>
            <p:ph idx="1"/>
          </p:nvPr>
        </p:nvSpPr>
        <p:spPr>
          <a:xfrm>
            <a:off x="761994" y="2470245"/>
            <a:ext cx="5334006" cy="3769835"/>
          </a:xfrm>
        </p:spPr>
        <p:txBody>
          <a:bodyPr anchor="ctr">
            <a:normAutofit/>
          </a:bodyPr>
          <a:lstStyle/>
          <a:p>
            <a:pPr marL="0" indent="0">
              <a:buNone/>
            </a:pPr>
            <a:r>
              <a:rPr lang="en-US" sz="2000" b="0" i="0" u="none" strike="noStrike" dirty="0">
                <a:effectLst/>
              </a:rPr>
              <a:t>Creating a predictive obesity model can help fitness professionals offer personalized solutions for weight management, attracting more clients looking for tailored fitness plans. </a:t>
            </a:r>
            <a:endParaRPr lang="en-US" sz="2000" dirty="0"/>
          </a:p>
        </p:txBody>
      </p:sp>
      <p:sp>
        <p:nvSpPr>
          <p:cNvPr id="31" name="Rectangle 30">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Dumbbell">
            <a:extLst>
              <a:ext uri="{FF2B5EF4-FFF2-40B4-BE49-F238E27FC236}">
                <a16:creationId xmlns:a16="http://schemas.microsoft.com/office/drawing/2014/main" id="{FF7D4D77-FCC8-5CC0-AE0E-1C4A1715F7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878" y="1548705"/>
            <a:ext cx="3758045" cy="3758045"/>
          </a:xfrm>
          <a:prstGeom prst="rect">
            <a:avLst/>
          </a:prstGeom>
        </p:spPr>
      </p:pic>
    </p:spTree>
    <p:extLst>
      <p:ext uri="{BB962C8B-B14F-4D97-AF65-F5344CB8AC3E}">
        <p14:creationId xmlns:p14="http://schemas.microsoft.com/office/powerpoint/2010/main" val="169290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64FF63-5823-AF65-9578-9667E8C1B0F6}"/>
              </a:ext>
            </a:extLst>
          </p:cNvPr>
          <p:cNvSpPr>
            <a:spLocks noGrp="1"/>
          </p:cNvSpPr>
          <p:nvPr>
            <p:ph type="title"/>
          </p:nvPr>
        </p:nvSpPr>
        <p:spPr>
          <a:xfrm>
            <a:off x="800321" y="349112"/>
            <a:ext cx="10771564" cy="877729"/>
          </a:xfrm>
        </p:spPr>
        <p:txBody>
          <a:bodyPr anchor="ctr">
            <a:normAutofit/>
          </a:bodyPr>
          <a:lstStyle/>
          <a:p>
            <a:r>
              <a:rPr lang="en-US" sz="4000" dirty="0">
                <a:solidFill>
                  <a:srgbClr val="FFFFFF"/>
                </a:solidFill>
                <a:latin typeface="Calibri Light" panose="020F0302020204030204"/>
              </a:rPr>
              <a:t>  Background</a:t>
            </a:r>
            <a:endParaRPr lang="en-US" sz="1900" dirty="0">
              <a:solidFill>
                <a:srgbClr val="FFFFFF"/>
              </a:solidFill>
            </a:endParaRPr>
          </a:p>
        </p:txBody>
      </p:sp>
      <p:graphicFrame>
        <p:nvGraphicFramePr>
          <p:cNvPr id="6" name="Content Placeholder 2">
            <a:extLst>
              <a:ext uri="{FF2B5EF4-FFF2-40B4-BE49-F238E27FC236}">
                <a16:creationId xmlns:a16="http://schemas.microsoft.com/office/drawing/2014/main" id="{A6B705C7-A18B-71C5-9F40-8464358D216D}"/>
              </a:ext>
            </a:extLst>
          </p:cNvPr>
          <p:cNvGraphicFramePr>
            <a:graphicFrameLocks noGrp="1"/>
          </p:cNvGraphicFramePr>
          <p:nvPr>
            <p:ph idx="1"/>
            <p:extLst>
              <p:ext uri="{D42A27DB-BD31-4B8C-83A1-F6EECF244321}">
                <p14:modId xmlns:p14="http://schemas.microsoft.com/office/powerpoint/2010/main" val="377846203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9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7D1CD-6D51-89D1-9143-1A7139E2345E}"/>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Core Team &amp; Stakeholders</a:t>
            </a:r>
          </a:p>
        </p:txBody>
      </p:sp>
      <p:graphicFrame>
        <p:nvGraphicFramePr>
          <p:cNvPr id="9" name="Content Placeholder 5">
            <a:extLst>
              <a:ext uri="{FF2B5EF4-FFF2-40B4-BE49-F238E27FC236}">
                <a16:creationId xmlns:a16="http://schemas.microsoft.com/office/drawing/2014/main" id="{7A923DDE-5084-7478-7EAD-E41643A6FB7A}"/>
              </a:ext>
            </a:extLst>
          </p:cNvPr>
          <p:cNvGraphicFramePr>
            <a:graphicFrameLocks noGrp="1"/>
          </p:cNvGraphicFramePr>
          <p:nvPr>
            <p:ph idx="1"/>
            <p:extLst>
              <p:ext uri="{D42A27DB-BD31-4B8C-83A1-F6EECF244321}">
                <p14:modId xmlns:p14="http://schemas.microsoft.com/office/powerpoint/2010/main" val="6195274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86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04FF3-D708-67A0-1AB7-D81AF9A90945}"/>
              </a:ext>
            </a:extLst>
          </p:cNvPr>
          <p:cNvSpPr>
            <a:spLocks noGrp="1"/>
          </p:cNvSpPr>
          <p:nvPr>
            <p:ph type="title"/>
          </p:nvPr>
        </p:nvSpPr>
        <p:spPr>
          <a:xfrm>
            <a:off x="-660651" y="278535"/>
            <a:ext cx="9895951" cy="1033669"/>
          </a:xfrm>
        </p:spPr>
        <p:txBody>
          <a:bodyPr>
            <a:normAutofit/>
          </a:bodyPr>
          <a:lstStyle/>
          <a:p>
            <a:pPr algn="ctr"/>
            <a:r>
              <a:rPr lang="en-US" sz="4000" dirty="0">
                <a:solidFill>
                  <a:srgbClr val="FFFFFF"/>
                </a:solidFill>
                <a:latin typeface="Calibri Light" panose="020F0302020204030204"/>
              </a:rPr>
              <a:t>Scope and Objective</a:t>
            </a:r>
            <a:endParaRPr lang="en-US" sz="3400" dirty="0">
              <a:solidFill>
                <a:srgbClr val="FFFFFF"/>
              </a:solidFill>
            </a:endParaRPr>
          </a:p>
        </p:txBody>
      </p:sp>
      <p:sp>
        <p:nvSpPr>
          <p:cNvPr id="3" name="Content Placeholder 2">
            <a:extLst>
              <a:ext uri="{FF2B5EF4-FFF2-40B4-BE49-F238E27FC236}">
                <a16:creationId xmlns:a16="http://schemas.microsoft.com/office/drawing/2014/main" id="{860E8A8D-0D34-3392-9EC5-D45D6F89AC81}"/>
              </a:ext>
            </a:extLst>
          </p:cNvPr>
          <p:cNvSpPr>
            <a:spLocks noGrp="1"/>
          </p:cNvSpPr>
          <p:nvPr>
            <p:ph idx="1"/>
          </p:nvPr>
        </p:nvSpPr>
        <p:spPr>
          <a:xfrm>
            <a:off x="459351" y="2377439"/>
            <a:ext cx="10636280" cy="3624115"/>
          </a:xfrm>
        </p:spPr>
        <p:txBody>
          <a:bodyPr anchor="ctr">
            <a:normAutofit/>
          </a:bodyPr>
          <a:lstStyle/>
          <a:p>
            <a:pPr marL="0" indent="0" algn="just">
              <a:buNone/>
            </a:pPr>
            <a:r>
              <a:rPr lang="en-US" sz="2000" b="1" i="0" u="sng" strike="noStrike" dirty="0">
                <a:effectLst/>
                <a:latin typeface="Calibri" panose="020F0502020204030204" pitchFamily="34" charset="0"/>
                <a:cs typeface="Calibri" panose="020F0502020204030204" pitchFamily="34" charset="0"/>
              </a:rPr>
              <a:t>Project Deliverables</a:t>
            </a:r>
            <a:r>
              <a:rPr lang="en-US" sz="2000" b="1" u="sng" dirty="0">
                <a:latin typeface="Calibri" panose="020F0502020204030204" pitchFamily="34" charset="0"/>
                <a:cs typeface="Calibri" panose="020F0502020204030204" pitchFamily="34" charset="0"/>
              </a:rPr>
              <a:t>:-</a:t>
            </a:r>
            <a:endParaRPr lang="en-US" sz="2000" b="0" i="0" u="sng" strike="noStrike" dirty="0">
              <a:effectLst/>
              <a:latin typeface="Calibri" panose="020F0502020204030204" pitchFamily="34" charset="0"/>
              <a:cs typeface="Calibri" panose="020F0502020204030204" pitchFamily="34" charset="0"/>
            </a:endParaRPr>
          </a:p>
          <a:p>
            <a:pPr algn="just"/>
            <a:r>
              <a:rPr lang="en-US" sz="2000" b="1" i="0" u="none" strike="noStrike" dirty="0">
                <a:effectLst/>
                <a:latin typeface="Calibri" panose="020F0502020204030204" pitchFamily="34" charset="0"/>
                <a:cs typeface="Calibri" panose="020F0502020204030204" pitchFamily="34" charset="0"/>
              </a:rPr>
              <a:t>Obesity Classification Model</a:t>
            </a:r>
            <a:endParaRPr lang="en-US" sz="2000" dirty="0">
              <a:latin typeface="Calibri" panose="020F0502020204030204" pitchFamily="34" charset="0"/>
              <a:cs typeface="Calibri" panose="020F0502020204030204" pitchFamily="34" charset="0"/>
            </a:endParaRPr>
          </a:p>
          <a:p>
            <a:pPr marL="0" indent="0" algn="just">
              <a:buNone/>
            </a:pPr>
            <a:r>
              <a:rPr lang="en-US" sz="2000" b="0" i="0" u="none" strike="noStrike" dirty="0">
                <a:effectLst/>
                <a:latin typeface="Calibri" panose="020F0502020204030204" pitchFamily="34" charset="0"/>
                <a:cs typeface="Calibri" panose="020F0502020204030204" pitchFamily="34" charset="0"/>
              </a:rPr>
              <a:t>Deliver a robust machine learning model for classifying clients into obesity risk categories based on lifestyle and behavioral factors.</a:t>
            </a:r>
          </a:p>
          <a:p>
            <a:pPr algn="just"/>
            <a:r>
              <a:rPr lang="en-US" sz="2000" b="1" i="0" u="none" strike="noStrike" dirty="0">
                <a:effectLst/>
                <a:latin typeface="Calibri" panose="020F0502020204030204" pitchFamily="34" charset="0"/>
                <a:cs typeface="Calibri" panose="020F0502020204030204" pitchFamily="34" charset="0"/>
              </a:rPr>
              <a:t>Actionable Reports</a:t>
            </a:r>
            <a:endParaRPr lang="en-US" sz="2000" dirty="0">
              <a:latin typeface="Calibri" panose="020F0502020204030204" pitchFamily="34" charset="0"/>
              <a:cs typeface="Calibri" panose="020F0502020204030204" pitchFamily="34" charset="0"/>
            </a:endParaRPr>
          </a:p>
          <a:p>
            <a:pPr marL="0" indent="0" algn="just">
              <a:buNone/>
            </a:pPr>
            <a:r>
              <a:rPr lang="en-US" sz="2000" b="0" i="0" u="none" strike="noStrike" dirty="0">
                <a:effectLst/>
                <a:latin typeface="Calibri" panose="020F0502020204030204" pitchFamily="34" charset="0"/>
                <a:cs typeface="Calibri" panose="020F0502020204030204" pitchFamily="34" charset="0"/>
              </a:rPr>
              <a:t>Provide regular, easy-to-interpret reports to stakeholders, offering insights into clients’ obesity risk classifications and guiding professionals in tailoring fitness plans.</a:t>
            </a:r>
          </a:p>
          <a:p>
            <a:pPr marL="0" indent="0" algn="just">
              <a:buNone/>
            </a:pPr>
            <a:r>
              <a:rPr lang="en-US" sz="2000" b="1" i="0" u="sng" strike="noStrike" dirty="0">
                <a:effectLst/>
                <a:latin typeface="Calibri" panose="020F0502020204030204" pitchFamily="34" charset="0"/>
                <a:cs typeface="Calibri" panose="020F0502020204030204" pitchFamily="34" charset="0"/>
              </a:rPr>
              <a:t>Future Scope (Not Delivering):-</a:t>
            </a:r>
            <a:endParaRPr lang="en-US" sz="2000" b="0" i="0" u="sng" strike="noStrike" dirty="0">
              <a:effectLst/>
              <a:latin typeface="Calibri" panose="020F0502020204030204" pitchFamily="34" charset="0"/>
              <a:cs typeface="Calibri" panose="020F0502020204030204" pitchFamily="34" charset="0"/>
            </a:endParaRPr>
          </a:p>
          <a:p>
            <a:pPr algn="just"/>
            <a:r>
              <a:rPr lang="en-US" sz="2000" b="1" i="0" strike="noStrike" dirty="0">
                <a:effectLst/>
                <a:latin typeface="Calibri" panose="020F0502020204030204" pitchFamily="34" charset="0"/>
                <a:cs typeface="Calibri" panose="020F0502020204030204" pitchFamily="34" charset="0"/>
              </a:rPr>
              <a:t>Personalized Plans</a:t>
            </a:r>
            <a:r>
              <a:rPr lang="en-US" sz="2000" b="1" i="0" u="none" strike="noStrike" dirty="0">
                <a:effectLst/>
                <a:latin typeface="Calibri" panose="020F0502020204030204" pitchFamily="34" charset="0"/>
                <a:cs typeface="Calibri" panose="020F0502020204030204" pitchFamily="34" charset="0"/>
              </a:rPr>
              <a:t>: </a:t>
            </a:r>
            <a:r>
              <a:rPr lang="en-US" sz="2000" b="0" i="0" u="none" strike="noStrike" dirty="0">
                <a:effectLst/>
                <a:latin typeface="Calibri" panose="020F0502020204030204" pitchFamily="34" charset="0"/>
                <a:cs typeface="Calibri" panose="020F0502020204030204" pitchFamily="34" charset="0"/>
              </a:rPr>
              <a:t>The project currently needs to include the delivery of personalized fitness plans. Recommending tailored plans is identified as a future scope for the pipeline.</a:t>
            </a:r>
          </a:p>
          <a:p>
            <a:pPr marL="0" indent="0" algn="just">
              <a:buNone/>
            </a:pPr>
            <a:endParaRPr lang="en-US" sz="2000" dirty="0"/>
          </a:p>
        </p:txBody>
      </p:sp>
    </p:spTree>
    <p:extLst>
      <p:ext uri="{BB962C8B-B14F-4D97-AF65-F5344CB8AC3E}">
        <p14:creationId xmlns:p14="http://schemas.microsoft.com/office/powerpoint/2010/main" val="54836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C2D427-7027-7DA2-BE39-4C7364638E5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Project Development Timeline</a:t>
            </a:r>
          </a:p>
        </p:txBody>
      </p:sp>
      <p:graphicFrame>
        <p:nvGraphicFramePr>
          <p:cNvPr id="1027" name="TextBox 10">
            <a:extLst>
              <a:ext uri="{FF2B5EF4-FFF2-40B4-BE49-F238E27FC236}">
                <a16:creationId xmlns:a16="http://schemas.microsoft.com/office/drawing/2014/main" id="{136ED961-A335-2297-4CDA-28AA78A22B4F}"/>
              </a:ext>
            </a:extLst>
          </p:cNvPr>
          <p:cNvGraphicFramePr/>
          <p:nvPr>
            <p:extLst>
              <p:ext uri="{D42A27DB-BD31-4B8C-83A1-F6EECF244321}">
                <p14:modId xmlns:p14="http://schemas.microsoft.com/office/powerpoint/2010/main" val="942919571"/>
              </p:ext>
            </p:extLst>
          </p:nvPr>
        </p:nvGraphicFramePr>
        <p:xfrm>
          <a:off x="3047036" y="1794076"/>
          <a:ext cx="5981217" cy="4453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57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D295-E3EE-9216-E750-160CBF3F46E2}"/>
              </a:ext>
            </a:extLst>
          </p:cNvPr>
          <p:cNvSpPr>
            <a:spLocks noGrp="1"/>
          </p:cNvSpPr>
          <p:nvPr>
            <p:ph type="title"/>
          </p:nvPr>
        </p:nvSpPr>
        <p:spPr/>
        <p:txBody>
          <a:bodyPr/>
          <a:lstStyle/>
          <a:p>
            <a:r>
              <a:rPr lang="en-US" dirty="0"/>
              <a:t>Development strategy</a:t>
            </a:r>
          </a:p>
        </p:txBody>
      </p:sp>
      <p:graphicFrame>
        <p:nvGraphicFramePr>
          <p:cNvPr id="5" name="Content Placeholder 2">
            <a:extLst>
              <a:ext uri="{FF2B5EF4-FFF2-40B4-BE49-F238E27FC236}">
                <a16:creationId xmlns:a16="http://schemas.microsoft.com/office/drawing/2014/main" id="{43E5B5DA-2D60-5B11-6D71-4CA94FB6203A}"/>
              </a:ext>
            </a:extLst>
          </p:cNvPr>
          <p:cNvGraphicFramePr>
            <a:graphicFrameLocks noGrp="1"/>
          </p:cNvGraphicFramePr>
          <p:nvPr>
            <p:ph idx="1"/>
            <p:extLst>
              <p:ext uri="{D42A27DB-BD31-4B8C-83A1-F6EECF244321}">
                <p14:modId xmlns:p14="http://schemas.microsoft.com/office/powerpoint/2010/main" val="27490673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452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D88BD-45F6-1785-9067-4E010E2F9AA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Development Details</a:t>
            </a:r>
          </a:p>
        </p:txBody>
      </p:sp>
      <p:pic>
        <p:nvPicPr>
          <p:cNvPr id="5" name="Content Placeholder 4" descr="A diagram of data mining&#10;&#10;Description automatically generated">
            <a:extLst>
              <a:ext uri="{FF2B5EF4-FFF2-40B4-BE49-F238E27FC236}">
                <a16:creationId xmlns:a16="http://schemas.microsoft.com/office/drawing/2014/main" id="{2A995956-CF0C-C9D8-A8E4-FB96206AC725}"/>
              </a:ext>
            </a:extLst>
          </p:cNvPr>
          <p:cNvPicPr>
            <a:picLocks noGrp="1" noChangeAspect="1"/>
          </p:cNvPicPr>
          <p:nvPr>
            <p:ph idx="1"/>
          </p:nvPr>
        </p:nvPicPr>
        <p:blipFill>
          <a:blip r:embed="rId2"/>
          <a:stretch>
            <a:fillRect/>
          </a:stretch>
        </p:blipFill>
        <p:spPr>
          <a:xfrm>
            <a:off x="4509672" y="3152914"/>
            <a:ext cx="7682328" cy="3457048"/>
          </a:xfrm>
          <a:prstGeom prst="rect">
            <a:avLst/>
          </a:prstGeom>
        </p:spPr>
      </p:pic>
      <p:sp>
        <p:nvSpPr>
          <p:cNvPr id="7" name="TextBox 6">
            <a:extLst>
              <a:ext uri="{FF2B5EF4-FFF2-40B4-BE49-F238E27FC236}">
                <a16:creationId xmlns:a16="http://schemas.microsoft.com/office/drawing/2014/main" id="{956CAE25-6368-3572-A7A0-F72C2783E04F}"/>
              </a:ext>
            </a:extLst>
          </p:cNvPr>
          <p:cNvSpPr txBox="1"/>
          <p:nvPr/>
        </p:nvSpPr>
        <p:spPr>
          <a:xfrm>
            <a:off x="231494" y="1822348"/>
            <a:ext cx="8944336" cy="1477328"/>
          </a:xfrm>
          <a:prstGeom prst="rect">
            <a:avLst/>
          </a:prstGeom>
          <a:noFill/>
        </p:spPr>
        <p:txBody>
          <a:bodyPr wrap="square">
            <a:spAutoFit/>
          </a:bodyPr>
          <a:lstStyle/>
          <a:p>
            <a:r>
              <a:rPr lang="en-US" b="0" i="0" dirty="0">
                <a:solidFill>
                  <a:srgbClr val="0F0F0F"/>
                </a:solidFill>
                <a:effectLst/>
                <a:latin typeface="Calibri" panose="020F0502020204030204" pitchFamily="34" charset="0"/>
                <a:cs typeface="Calibri" panose="020F0502020204030204" pitchFamily="34" charset="0"/>
              </a:rPr>
              <a:t>This dataset comprises 2,111 entries and 17 features related to individuals' eating habits and physical condition from Mexico, Peru, and Colombia to estimate obesity levels. It includes seven classifications of weight status from Insufficient Weight to Obesity Type III. The majority (77%) of the data was synthesized using Weka and SMOTE, while the remainder (23%) was obtained directly from user inputs on a web platform.</a:t>
            </a:r>
            <a:endParaRPr lang="en-IN"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4AD20CA-E6E2-16A4-4270-4046902E1D5A}"/>
              </a:ext>
            </a:extLst>
          </p:cNvPr>
          <p:cNvSpPr txBox="1"/>
          <p:nvPr/>
        </p:nvSpPr>
        <p:spPr>
          <a:xfrm>
            <a:off x="231494" y="3985154"/>
            <a:ext cx="4278178" cy="1477328"/>
          </a:xfrm>
          <a:prstGeom prst="rect">
            <a:avLst/>
          </a:prstGeom>
          <a:noFill/>
        </p:spPr>
        <p:txBody>
          <a:bodyPr wrap="square" rtlCol="0">
            <a:spAutoFit/>
          </a:bodyPr>
          <a:lstStyle/>
          <a:p>
            <a:r>
              <a:rPr lang="en-US" b="1" dirty="0"/>
              <a:t>Data Source</a:t>
            </a:r>
            <a:r>
              <a:rPr lang="en-US" dirty="0"/>
              <a:t>: Estimation of obesity levels based on eating habits and physical condition. (2019). UCI Machine Learning Repository. https://doi.org/10.24432/C5H31Z.</a:t>
            </a:r>
            <a:endParaRPr lang="en-IN" dirty="0"/>
          </a:p>
        </p:txBody>
      </p:sp>
    </p:spTree>
    <p:extLst>
      <p:ext uri="{BB962C8B-B14F-4D97-AF65-F5344CB8AC3E}">
        <p14:creationId xmlns:p14="http://schemas.microsoft.com/office/powerpoint/2010/main" val="4251017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1099</Words>
  <Application>Microsoft Macintosh PowerPoint</Application>
  <PresentationFormat>Widescreen</PresentationFormat>
  <Paragraphs>101</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FitVista Sculpting Wellness, Shaping Lives</vt:lpstr>
      <vt:lpstr>Contents</vt:lpstr>
      <vt:lpstr>Executive Summary</vt:lpstr>
      <vt:lpstr>  Background</vt:lpstr>
      <vt:lpstr>Core Team &amp; Stakeholders</vt:lpstr>
      <vt:lpstr>Scope and Objective</vt:lpstr>
      <vt:lpstr>Project Development Timeline</vt:lpstr>
      <vt:lpstr>Development strategy</vt:lpstr>
      <vt:lpstr>Development Details</vt:lpstr>
      <vt:lpstr>PowerPoint Presentation</vt:lpstr>
      <vt:lpstr>PowerPoint Presentation</vt:lpstr>
      <vt:lpstr>PowerPoint Presentation</vt:lpstr>
      <vt:lpstr>Results</vt:lpstr>
      <vt:lpstr>Future Scope</vt:lpstr>
      <vt:lpstr>Socialization &amp;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FitVista Sculpting Wellness, Shaping Lives</dc:title>
  <dc:creator>Swapna Vippaturi</dc:creator>
  <cp:lastModifiedBy>Swapna Vippaturi</cp:lastModifiedBy>
  <cp:revision>12</cp:revision>
  <dcterms:created xsi:type="dcterms:W3CDTF">2023-11-14T22:01:38Z</dcterms:created>
  <dcterms:modified xsi:type="dcterms:W3CDTF">2024-11-17T04:57:42Z</dcterms:modified>
</cp:coreProperties>
</file>