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emf" ContentType="image/x-em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25"/>
  </p:handoutMasterIdLst>
  <p:sldIdLst>
    <p:sldId id="257" r:id="rId3"/>
    <p:sldId id="258" r:id="rId5"/>
    <p:sldId id="259" r:id="rId6"/>
    <p:sldId id="260" r:id="rId7"/>
    <p:sldId id="261" r:id="rId8"/>
    <p:sldId id="279" r:id="rId9"/>
    <p:sldId id="262" r:id="rId10"/>
    <p:sldId id="280" r:id="rId11"/>
    <p:sldId id="264" r:id="rId12"/>
    <p:sldId id="281" r:id="rId13"/>
    <p:sldId id="266" r:id="rId14"/>
    <p:sldId id="268" r:id="rId15"/>
    <p:sldId id="269" r:id="rId16"/>
    <p:sldId id="270" r:id="rId17"/>
    <p:sldId id="271" r:id="rId18"/>
    <p:sldId id="272" r:id="rId19"/>
    <p:sldId id="274" r:id="rId20"/>
    <p:sldId id="275" r:id="rId21"/>
    <p:sldId id="276" r:id="rId22"/>
    <p:sldId id="277" r:id="rId23"/>
    <p:sldId id="278" r:id="rId24"/>
  </p:sldIdLst>
  <p:sldSz cx="12192000" cy="6858000" type="screen16x9"/>
  <p:notesSz cx="6858000" cy="9144000"/>
  <p:embeddedFontLst>
    <p:embeddedFont>
      <p:font typeface="Bookman Old Style" panose="02050604050505020204"/>
      <p:regular r:id="rId29"/>
    </p:embeddedFont>
    <p:embeddedFont>
      <p:font typeface="Calibri" panose="020F0502020204030204"/>
      <p:regular r:id="rId30"/>
    </p:embeddedFont>
    <p:embeddedFont>
      <p:font typeface="Libre Franklin" panose="0000050000000000000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60" d="100"/>
          <a:sy n="60" d="100"/>
        </p:scale>
        <p:origin x="-852" y="-11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81" name=""/>
        <p:cNvGrpSpPr/>
        <p:nvPr/>
      </p:nvGrpSpPr>
      <p:grpSpPr>
        <a:xfrm>
          <a:off x="0" y="0"/>
          <a:ext cx="0" cy="0"/>
          <a:chOff x="0" y="0"/>
          <a:chExt cx="0" cy="0"/>
        </a:xfrm>
      </p:grpSpPr>
      <p:sp>
        <p:nvSpPr>
          <p:cNvPr id="1048709"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10"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02F184-E480-4277-93A1-B9DEA637EA5F}" type="datetimeFigureOut">
              <a:rPr lang="en-IN" smtClean="0"/>
            </a:fld>
            <a:endParaRPr lang="en-IN"/>
          </a:p>
        </p:txBody>
      </p:sp>
      <p:sp>
        <p:nvSpPr>
          <p:cNvPr id="1048711"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12"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1BE1D0-216D-4471-9ECB-29D329BB2645}"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0" name="Shape 2"/>
        <p:cNvGrpSpPr/>
        <p:nvPr/>
      </p:nvGrpSpPr>
      <p:grpSpPr>
        <a:xfrm>
          <a:off x="0" y="0"/>
          <a:ext cx="0" cy="0"/>
          <a:chOff x="0" y="0"/>
          <a:chExt cx="0" cy="0"/>
        </a:xfrm>
      </p:grpSpPr>
      <p:sp>
        <p:nvSpPr>
          <p:cNvPr id="104870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0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0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0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0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0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hf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 name="Shape 94"/>
        <p:cNvGrpSpPr/>
        <p:nvPr/>
      </p:nvGrpSpPr>
      <p:grpSpPr>
        <a:xfrm>
          <a:off x="0" y="0"/>
          <a:ext cx="0" cy="0"/>
          <a:chOff x="0" y="0"/>
          <a:chExt cx="0" cy="0"/>
        </a:xfrm>
      </p:grpSpPr>
      <p:sp>
        <p:nvSpPr>
          <p:cNvPr id="1048589"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0"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1" name="Header Placeholder 1"/>
          <p:cNvSpPr>
            <a:spLocks noGrp="1"/>
          </p:cNvSpPr>
          <p:nvPr>
            <p:ph type="hdr" idx="2"/>
          </p:nvPr>
        </p:nvSpPr>
        <p:spPr/>
        <p:txBody>
          <a:bodyPr/>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01"/>
        <p:cNvGrpSpPr/>
        <p:nvPr/>
      </p:nvGrpSpPr>
      <p:grpSpPr>
        <a:xfrm>
          <a:off x="0" y="0"/>
          <a:ext cx="0" cy="0"/>
          <a:chOff x="0" y="0"/>
          <a:chExt cx="0" cy="0"/>
        </a:xfrm>
      </p:grpSpPr>
      <p:sp>
        <p:nvSpPr>
          <p:cNvPr id="10486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Header Placeholder 1"/>
          <p:cNvSpPr>
            <a:spLocks noGrp="1"/>
          </p:cNvSpPr>
          <p:nvPr>
            <p:ph type="hdr" idx="2"/>
          </p:nvPr>
        </p:nvSpPr>
        <p:spPr/>
        <p:txBody>
          <a:bodyPr/>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11"/>
        <p:cNvGrpSpPr/>
        <p:nvPr/>
      </p:nvGrpSpPr>
      <p:grpSpPr>
        <a:xfrm>
          <a:off x="0" y="0"/>
          <a:ext cx="0" cy="0"/>
          <a:chOff x="0" y="0"/>
          <a:chExt cx="0" cy="0"/>
        </a:xfrm>
      </p:grpSpPr>
      <p:sp>
        <p:nvSpPr>
          <p:cNvPr id="10486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4" name="Header Placeholder 1"/>
          <p:cNvSpPr>
            <a:spLocks noGrp="1"/>
          </p:cNvSpPr>
          <p:nvPr>
            <p:ph type="hdr" idx="2"/>
          </p:nvPr>
        </p:nvSpPr>
        <p:spPr/>
        <p:txBody>
          <a:bodyPr/>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17"/>
        <p:cNvGrpSpPr/>
        <p:nvPr/>
      </p:nvGrpSpPr>
      <p:grpSpPr>
        <a:xfrm>
          <a:off x="0" y="0"/>
          <a:ext cx="0" cy="0"/>
          <a:chOff x="0" y="0"/>
          <a:chExt cx="0" cy="0"/>
        </a:xfrm>
      </p:grpSpPr>
      <p:sp>
        <p:nvSpPr>
          <p:cNvPr id="1048617" name="Google Shape;11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8" name="Google Shape;11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9" name="Header Placeholder 1"/>
          <p:cNvSpPr>
            <a:spLocks noGrp="1"/>
          </p:cNvSpPr>
          <p:nvPr>
            <p:ph type="hdr" idx="2"/>
          </p:nvPr>
        </p:nvSpPr>
        <p:spPr/>
        <p:txBody>
          <a:bodyPr/>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3"/>
          </p:nvPr>
        </p:nvSpPr>
        <p:spPr/>
      </p:sp>
      <p:sp>
        <p:nvSpPr>
          <p:cNvPr id="3" name="Text Placeholder 2"/>
          <p:cNvSpPr/>
          <p:nvPr>
            <p:ph type="body" idx="1"/>
          </p:nvPr>
        </p:nvSpPr>
        <p:spPr/>
        <p:txBody>
          <a:bodyPr/>
          <a:p>
            <a:endParaRPr lang="en-US"/>
          </a:p>
        </p:txBody>
      </p:sp>
      <p:sp>
        <p:nvSpPr>
          <p:cNvPr id="4" name="Header Placeholder 3"/>
          <p:cNvSpPr>
            <a:spLocks noGrp="1"/>
          </p:cNvSpPr>
          <p:nvPr>
            <p:ph type="hdr" idx="2"/>
          </p:nvPr>
        </p:nvSpPr>
        <p:spPr/>
        <p:txBody>
          <a:bodyPr/>
          <a:p/>
        </p:txBody>
      </p:sp>
      <p:sp>
        <p:nvSpPr>
          <p:cNvPr id="5" name="Slide Number Placeholder 4"/>
          <p:cNvSpPr>
            <a:spLocks noGrp="1"/>
          </p:cNvSpPr>
          <p:nvPr>
            <p:ph type="sldNum" idx="12"/>
          </p:nvPr>
        </p:nvSpPr>
        <p:spPr/>
        <p:txBody>
          <a:bodyPr/>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24"/>
        <p:cNvGrpSpPr/>
        <p:nvPr/>
      </p:nvGrpSpPr>
      <p:grpSpPr>
        <a:xfrm>
          <a:off x="0" y="0"/>
          <a:ext cx="0" cy="0"/>
          <a:chOff x="0" y="0"/>
          <a:chExt cx="0" cy="0"/>
        </a:xfrm>
      </p:grpSpPr>
      <p:sp>
        <p:nvSpPr>
          <p:cNvPr id="1048626" name="Google Shape;1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7"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28" name="Header Placeholder 1"/>
          <p:cNvSpPr>
            <a:spLocks noGrp="1"/>
          </p:cNvSpPr>
          <p:nvPr>
            <p:ph type="hdr" idx="2"/>
          </p:nvPr>
        </p:nvSpPr>
        <p:spPr/>
        <p:txBody>
          <a:bodyPr/>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30"/>
        <p:cNvGrpSpPr/>
        <p:nvPr/>
      </p:nvGrpSpPr>
      <p:grpSpPr>
        <a:xfrm>
          <a:off x="0" y="0"/>
          <a:ext cx="0" cy="0"/>
          <a:chOff x="0" y="0"/>
          <a:chExt cx="0" cy="0"/>
        </a:xfrm>
      </p:grpSpPr>
      <p:sp>
        <p:nvSpPr>
          <p:cNvPr id="1048637" name="Google Shape;13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8"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39" name="Header Placeholder 1"/>
          <p:cNvSpPr>
            <a:spLocks noGrp="1"/>
          </p:cNvSpPr>
          <p:nvPr>
            <p:ph type="hdr" idx="2"/>
          </p:nvPr>
        </p:nvSpPr>
        <p:spPr/>
        <p:txBody>
          <a:bodyPr/>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291"/>
        <p:cNvGrpSpPr/>
        <p:nvPr/>
      </p:nvGrpSpPr>
      <p:grpSpPr>
        <a:xfrm>
          <a:off x="0" y="0"/>
          <a:ext cx="0" cy="0"/>
          <a:chOff x="0" y="0"/>
          <a:chExt cx="0" cy="0"/>
        </a:xfrm>
      </p:grpSpPr>
      <p:sp>
        <p:nvSpPr>
          <p:cNvPr id="1048670" name="Google Shape;29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71" name="Google Shape;293;p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2" name="Google Shape;294;p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23" name="Shape 17"/>
        <p:cNvGrpSpPr/>
        <p:nvPr/>
      </p:nvGrpSpPr>
      <p:grpSpPr>
        <a:xfrm>
          <a:off x="0" y="0"/>
          <a:ext cx="0" cy="0"/>
          <a:chOff x="0" y="0"/>
          <a:chExt cx="0" cy="0"/>
        </a:xfrm>
      </p:grpSpPr>
      <p:sp>
        <p:nvSpPr>
          <p:cNvPr id="1048582" name="Google Shape;18;p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583" name="Google Shape;19;p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584" name="Google Shape;20;p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585" name="Google Shape;21;p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38" name="Shape 22"/>
        <p:cNvGrpSpPr/>
        <p:nvPr/>
      </p:nvGrpSpPr>
      <p:grpSpPr>
        <a:xfrm>
          <a:off x="0" y="0"/>
          <a:ext cx="0" cy="0"/>
          <a:chOff x="0" y="0"/>
          <a:chExt cx="0" cy="0"/>
        </a:xfrm>
      </p:grpSpPr>
      <p:sp>
        <p:nvSpPr>
          <p:cNvPr id="1048592" name="Google Shape;23;p3"/>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593" name="Google Shape;24;p3"/>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62626"/>
              </a:buClr>
              <a:buSzPts val="8000"/>
              <a:buFont typeface="Bookman Old Style" panose="02050604050505020204"/>
              <a:buNone/>
              <a:defRPr sz="8000">
                <a:solidFill>
                  <a:srgbClr val="262626"/>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594" name="Google Shape;25;p3"/>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Autofit/>
          </a:bodyPr>
          <a:lstStyle>
            <a:lvl1pPr lvl="0" algn="l">
              <a:lnSpc>
                <a:spcPct val="110000"/>
              </a:lnSpc>
              <a:spcBef>
                <a:spcPts val="1200"/>
              </a:spcBef>
              <a:spcAft>
                <a:spcPts val="0"/>
              </a:spcAft>
              <a:buSzPts val="2400"/>
              <a:buNone/>
              <a:defRPr sz="2400"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3145729" name="Google Shape;26;p3"/>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1048595" name="Google Shape;27;p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596" name="Google Shape;28;p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597" name="Google Shape;29;p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42" name="Shape 30"/>
        <p:cNvGrpSpPr/>
        <p:nvPr/>
      </p:nvGrpSpPr>
      <p:grpSpPr>
        <a:xfrm>
          <a:off x="0" y="0"/>
          <a:ext cx="0" cy="0"/>
          <a:chOff x="0" y="0"/>
          <a:chExt cx="0" cy="0"/>
        </a:xfrm>
      </p:grpSpPr>
      <p:sp>
        <p:nvSpPr>
          <p:cNvPr id="1048605" name="Google Shape;31;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606" name="Google Shape;32;p4"/>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lvl1pPr>
            <a:lvl2pPr marL="914400" lvl="1" indent="-342900" algn="l">
              <a:lnSpc>
                <a:spcPct val="100000"/>
              </a:lnSpc>
              <a:spcBef>
                <a:spcPts val="200"/>
              </a:spcBef>
              <a:spcAft>
                <a:spcPts val="0"/>
              </a:spcAft>
              <a:buClr>
                <a:srgbClr val="3F3F3F"/>
              </a:buClr>
              <a:buSzPts val="1800"/>
              <a:buChar char="◦"/>
            </a:lvl2pPr>
            <a:lvl3pPr marL="1371600" lvl="2" indent="-342900" algn="l">
              <a:lnSpc>
                <a:spcPct val="100000"/>
              </a:lnSpc>
              <a:spcBef>
                <a:spcPts val="400"/>
              </a:spcBef>
              <a:spcAft>
                <a:spcPts val="0"/>
              </a:spcAft>
              <a:buClr>
                <a:srgbClr val="3F3F3F"/>
              </a:buClr>
              <a:buSzPts val="1800"/>
              <a:buChar char="◦"/>
            </a:lvl3pPr>
            <a:lvl4pPr marL="1828800" lvl="3" indent="-342900" algn="l">
              <a:lnSpc>
                <a:spcPct val="100000"/>
              </a:lnSpc>
              <a:spcBef>
                <a:spcPts val="400"/>
              </a:spcBef>
              <a:spcAft>
                <a:spcPts val="0"/>
              </a:spcAft>
              <a:buClr>
                <a:srgbClr val="3F3F3F"/>
              </a:buClr>
              <a:buSzPts val="1800"/>
              <a:buChar char="◦"/>
            </a:lvl4pPr>
            <a:lvl5pPr marL="2286000" lvl="4" indent="-342900" algn="l">
              <a:lnSpc>
                <a:spcPct val="100000"/>
              </a:lnSpc>
              <a:spcBef>
                <a:spcPts val="400"/>
              </a:spcBef>
              <a:spcAft>
                <a:spcPts val="0"/>
              </a:spcAft>
              <a:buClr>
                <a:srgbClr val="3F3F3F"/>
              </a:buClr>
              <a:buSzPts val="1800"/>
              <a:buChar char="◦"/>
            </a:lvl5pPr>
            <a:lvl6pPr marL="2743200" lvl="5" indent="-342900" algn="l">
              <a:lnSpc>
                <a:spcPct val="90000"/>
              </a:lnSpc>
              <a:spcBef>
                <a:spcPts val="400"/>
              </a:spcBef>
              <a:spcAft>
                <a:spcPts val="0"/>
              </a:spcAft>
              <a:buSzPts val="1800"/>
              <a:buChar char="◦"/>
            </a:lvl6pPr>
            <a:lvl7pPr marL="3200400" lvl="6" indent="-342900" algn="l">
              <a:lnSpc>
                <a:spcPct val="90000"/>
              </a:lnSpc>
              <a:spcBef>
                <a:spcPts val="400"/>
              </a:spcBef>
              <a:spcAft>
                <a:spcPts val="0"/>
              </a:spcAft>
              <a:buSzPts val="1800"/>
              <a:buChar char="◦"/>
            </a:lvl7pPr>
            <a:lvl8pPr marL="3657600" lvl="7" indent="-342900" algn="l">
              <a:lnSpc>
                <a:spcPct val="90000"/>
              </a:lnSpc>
              <a:spcBef>
                <a:spcPts val="400"/>
              </a:spcBef>
              <a:spcAft>
                <a:spcPts val="0"/>
              </a:spcAft>
              <a:buSzPts val="1800"/>
              <a:buChar char="◦"/>
            </a:lvl8pPr>
            <a:lvl9pPr marL="4114800" lvl="8" indent="-342900" algn="l">
              <a:lnSpc>
                <a:spcPct val="90000"/>
              </a:lnSpc>
              <a:spcBef>
                <a:spcPts val="400"/>
              </a:spcBef>
              <a:spcAft>
                <a:spcPts val="400"/>
              </a:spcAft>
              <a:buSzPts val="1800"/>
              <a:buChar char="◦"/>
            </a:lvl9pPr>
          </a:lstStyle>
          <a:p/>
        </p:txBody>
      </p:sp>
      <p:sp>
        <p:nvSpPr>
          <p:cNvPr id="1048607" name="Google Shape;33;p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608" name="Google Shape;34;p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609" name="Google Shape;35;p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bg>
      <p:bgPr>
        <a:solidFill>
          <a:schemeClr val="lt1"/>
        </a:solidFill>
        <a:effectLst/>
      </p:bgPr>
    </p:bg>
    <p:spTree>
      <p:nvGrpSpPr>
        <p:cNvPr id="77" name="Shape 64"/>
        <p:cNvGrpSpPr/>
        <p:nvPr/>
      </p:nvGrpSpPr>
      <p:grpSpPr>
        <a:xfrm>
          <a:off x="0" y="0"/>
          <a:ext cx="0" cy="0"/>
          <a:chOff x="0" y="0"/>
          <a:chExt cx="0" cy="0"/>
        </a:xfrm>
      </p:grpSpPr>
      <p:sp>
        <p:nvSpPr>
          <p:cNvPr id="1048683" name="Google Shape;65;p9"/>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84" name="Google Shape;66;p9"/>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62626"/>
              </a:buClr>
              <a:buSzPts val="8000"/>
              <a:buFont typeface="Bookman Old Style" panose="02050604050505020204"/>
              <a:buNone/>
              <a:defRPr sz="8000" b="0">
                <a:solidFill>
                  <a:srgbClr val="262626"/>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685" name="Google Shape;67;p9"/>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p:txBody>
      </p:sp>
      <p:cxnSp>
        <p:nvCxnSpPr>
          <p:cNvPr id="3145733" name="Google Shape;68;p9"/>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1048686" name="Google Shape;69;p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687" name="Google Shape;70;p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688" name="Google Shape;71;p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78" name="Shape 72"/>
        <p:cNvGrpSpPr/>
        <p:nvPr/>
      </p:nvGrpSpPr>
      <p:grpSpPr>
        <a:xfrm>
          <a:off x="0" y="0"/>
          <a:ext cx="0" cy="0"/>
          <a:chOff x="0" y="0"/>
          <a:chExt cx="0" cy="0"/>
        </a:xfrm>
      </p:grpSpPr>
      <p:sp>
        <p:nvSpPr>
          <p:cNvPr id="1048689" name="Google Shape;73;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690" name="Google Shape;74;p10"/>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p:txBody>
      </p:sp>
      <p:sp>
        <p:nvSpPr>
          <p:cNvPr id="1048691" name="Google Shape;75;p10"/>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lvl1pPr>
            <a:lvl2pPr marL="914400" lvl="1" indent="-342900" algn="l">
              <a:lnSpc>
                <a:spcPct val="100000"/>
              </a:lnSpc>
              <a:spcBef>
                <a:spcPts val="200"/>
              </a:spcBef>
              <a:spcAft>
                <a:spcPts val="0"/>
              </a:spcAft>
              <a:buClr>
                <a:srgbClr val="3F3F3F"/>
              </a:buClr>
              <a:buSzPts val="1800"/>
              <a:buChar char="◦"/>
            </a:lvl2pPr>
            <a:lvl3pPr marL="1371600" lvl="2" indent="-342900" algn="l">
              <a:lnSpc>
                <a:spcPct val="100000"/>
              </a:lnSpc>
              <a:spcBef>
                <a:spcPts val="400"/>
              </a:spcBef>
              <a:spcAft>
                <a:spcPts val="0"/>
              </a:spcAft>
              <a:buClr>
                <a:srgbClr val="3F3F3F"/>
              </a:buClr>
              <a:buSzPts val="1800"/>
              <a:buChar char="◦"/>
            </a:lvl3pPr>
            <a:lvl4pPr marL="1828800" lvl="3" indent="-342900" algn="l">
              <a:lnSpc>
                <a:spcPct val="100000"/>
              </a:lnSpc>
              <a:spcBef>
                <a:spcPts val="400"/>
              </a:spcBef>
              <a:spcAft>
                <a:spcPts val="0"/>
              </a:spcAft>
              <a:buClr>
                <a:srgbClr val="3F3F3F"/>
              </a:buClr>
              <a:buSzPts val="1800"/>
              <a:buChar char="◦"/>
            </a:lvl4pPr>
            <a:lvl5pPr marL="2286000" lvl="4" indent="-342900" algn="l">
              <a:lnSpc>
                <a:spcPct val="100000"/>
              </a:lnSpc>
              <a:spcBef>
                <a:spcPts val="400"/>
              </a:spcBef>
              <a:spcAft>
                <a:spcPts val="0"/>
              </a:spcAft>
              <a:buClr>
                <a:srgbClr val="3F3F3F"/>
              </a:buClr>
              <a:buSzPts val="1800"/>
              <a:buChar char="◦"/>
            </a:lvl5pPr>
            <a:lvl6pPr marL="2743200" lvl="5" indent="-342900" algn="l">
              <a:lnSpc>
                <a:spcPct val="90000"/>
              </a:lnSpc>
              <a:spcBef>
                <a:spcPts val="400"/>
              </a:spcBef>
              <a:spcAft>
                <a:spcPts val="0"/>
              </a:spcAft>
              <a:buSzPts val="1800"/>
              <a:buChar char="◦"/>
            </a:lvl6pPr>
            <a:lvl7pPr marL="3200400" lvl="6" indent="-342900" algn="l">
              <a:lnSpc>
                <a:spcPct val="90000"/>
              </a:lnSpc>
              <a:spcBef>
                <a:spcPts val="400"/>
              </a:spcBef>
              <a:spcAft>
                <a:spcPts val="0"/>
              </a:spcAft>
              <a:buSzPts val="1800"/>
              <a:buChar char="◦"/>
            </a:lvl7pPr>
            <a:lvl8pPr marL="3657600" lvl="7" indent="-342900" algn="l">
              <a:lnSpc>
                <a:spcPct val="90000"/>
              </a:lnSpc>
              <a:spcBef>
                <a:spcPts val="400"/>
              </a:spcBef>
              <a:spcAft>
                <a:spcPts val="0"/>
              </a:spcAft>
              <a:buSzPts val="1800"/>
              <a:buChar char="◦"/>
            </a:lvl8pPr>
            <a:lvl9pPr marL="4114800" lvl="8" indent="-342900" algn="l">
              <a:lnSpc>
                <a:spcPct val="90000"/>
              </a:lnSpc>
              <a:spcBef>
                <a:spcPts val="400"/>
              </a:spcBef>
              <a:spcAft>
                <a:spcPts val="400"/>
              </a:spcAft>
              <a:buSzPts val="1800"/>
              <a:buChar char="◦"/>
            </a:lvl9pPr>
          </a:lstStyle>
          <a:p/>
        </p:txBody>
      </p:sp>
      <p:sp>
        <p:nvSpPr>
          <p:cNvPr id="1048692" name="Google Shape;76;p10"/>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p:txBody>
      </p:sp>
      <p:sp>
        <p:nvSpPr>
          <p:cNvPr id="1048693" name="Google Shape;77;p10"/>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lvl1pPr>
            <a:lvl2pPr marL="914400" lvl="1" indent="-342900" algn="l">
              <a:lnSpc>
                <a:spcPct val="100000"/>
              </a:lnSpc>
              <a:spcBef>
                <a:spcPts val="200"/>
              </a:spcBef>
              <a:spcAft>
                <a:spcPts val="0"/>
              </a:spcAft>
              <a:buClr>
                <a:srgbClr val="3F3F3F"/>
              </a:buClr>
              <a:buSzPts val="1800"/>
              <a:buChar char="◦"/>
            </a:lvl2pPr>
            <a:lvl3pPr marL="1371600" lvl="2" indent="-342900" algn="l">
              <a:lnSpc>
                <a:spcPct val="100000"/>
              </a:lnSpc>
              <a:spcBef>
                <a:spcPts val="400"/>
              </a:spcBef>
              <a:spcAft>
                <a:spcPts val="0"/>
              </a:spcAft>
              <a:buClr>
                <a:srgbClr val="3F3F3F"/>
              </a:buClr>
              <a:buSzPts val="1800"/>
              <a:buChar char="◦"/>
            </a:lvl3pPr>
            <a:lvl4pPr marL="1828800" lvl="3" indent="-342900" algn="l">
              <a:lnSpc>
                <a:spcPct val="100000"/>
              </a:lnSpc>
              <a:spcBef>
                <a:spcPts val="400"/>
              </a:spcBef>
              <a:spcAft>
                <a:spcPts val="0"/>
              </a:spcAft>
              <a:buClr>
                <a:srgbClr val="3F3F3F"/>
              </a:buClr>
              <a:buSzPts val="1800"/>
              <a:buChar char="◦"/>
            </a:lvl4pPr>
            <a:lvl5pPr marL="2286000" lvl="4" indent="-342900" algn="l">
              <a:lnSpc>
                <a:spcPct val="100000"/>
              </a:lnSpc>
              <a:spcBef>
                <a:spcPts val="400"/>
              </a:spcBef>
              <a:spcAft>
                <a:spcPts val="0"/>
              </a:spcAft>
              <a:buClr>
                <a:srgbClr val="3F3F3F"/>
              </a:buClr>
              <a:buSzPts val="1800"/>
              <a:buChar char="◦"/>
            </a:lvl5pPr>
            <a:lvl6pPr marL="2743200" lvl="5" indent="-342900" algn="l">
              <a:lnSpc>
                <a:spcPct val="90000"/>
              </a:lnSpc>
              <a:spcBef>
                <a:spcPts val="400"/>
              </a:spcBef>
              <a:spcAft>
                <a:spcPts val="0"/>
              </a:spcAft>
              <a:buSzPts val="1800"/>
              <a:buChar char="◦"/>
            </a:lvl6pPr>
            <a:lvl7pPr marL="3200400" lvl="6" indent="-342900" algn="l">
              <a:lnSpc>
                <a:spcPct val="90000"/>
              </a:lnSpc>
              <a:spcBef>
                <a:spcPts val="400"/>
              </a:spcBef>
              <a:spcAft>
                <a:spcPts val="0"/>
              </a:spcAft>
              <a:buSzPts val="1800"/>
              <a:buChar char="◦"/>
            </a:lvl7pPr>
            <a:lvl8pPr marL="3657600" lvl="7" indent="-342900" algn="l">
              <a:lnSpc>
                <a:spcPct val="90000"/>
              </a:lnSpc>
              <a:spcBef>
                <a:spcPts val="400"/>
              </a:spcBef>
              <a:spcAft>
                <a:spcPts val="0"/>
              </a:spcAft>
              <a:buSzPts val="1800"/>
              <a:buChar char="◦"/>
            </a:lvl8pPr>
            <a:lvl9pPr marL="4114800" lvl="8" indent="-342900" algn="l">
              <a:lnSpc>
                <a:spcPct val="90000"/>
              </a:lnSpc>
              <a:spcBef>
                <a:spcPts val="400"/>
              </a:spcBef>
              <a:spcAft>
                <a:spcPts val="400"/>
              </a:spcAft>
              <a:buSzPts val="1800"/>
              <a:buChar char="◦"/>
            </a:lvl9pPr>
          </a:lstStyle>
          <a:p/>
        </p:txBody>
      </p:sp>
      <p:sp>
        <p:nvSpPr>
          <p:cNvPr id="1048694" name="Google Shape;78;p1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695" name="Google Shape;79;p1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696" name="Google Shape;80;p1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5" name="Shape 81"/>
        <p:cNvGrpSpPr/>
        <p:nvPr/>
      </p:nvGrpSpPr>
      <p:grpSpPr>
        <a:xfrm>
          <a:off x="0" y="0"/>
          <a:ext cx="0" cy="0"/>
          <a:chOff x="0" y="0"/>
          <a:chExt cx="0" cy="0"/>
        </a:xfrm>
      </p:grpSpPr>
      <p:sp>
        <p:nvSpPr>
          <p:cNvPr id="1048673" name="Google Shape;82;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674" name="Google Shape;83;p11"/>
          <p:cNvSpPr txBox="1">
            <a:spLocks noGrp="1"/>
          </p:cNvSpPr>
          <p:nvPr>
            <p:ph type="body" idx="1"/>
          </p:nvPr>
        </p:nvSpPr>
        <p:spPr>
          <a:xfrm rot="5400000">
            <a:off x="4246034" y="-1040553"/>
            <a:ext cx="3760891" cy="10058400"/>
          </a:xfrm>
          <a:prstGeom prst="rect">
            <a:avLst/>
          </a:prstGeom>
          <a:noFill/>
          <a:ln>
            <a:noFill/>
          </a:ln>
        </p:spPr>
        <p:txBody>
          <a:bodyPr spcFirstLastPara="1" wrap="square" lIns="45700" tIns="0" rIns="45700" bIns="0" anchor="t" anchorCtr="0">
            <a:noAutofit/>
          </a:bodyPr>
          <a:lstStyle>
            <a:lvl1pPr marL="457200" lvl="0" indent="-342900" algn="l">
              <a:lnSpc>
                <a:spcPct val="110000"/>
              </a:lnSpc>
              <a:spcBef>
                <a:spcPts val="1200"/>
              </a:spcBef>
              <a:spcAft>
                <a:spcPts val="0"/>
              </a:spcAft>
              <a:buSzPts val="1800"/>
              <a:buChar char=" "/>
            </a:lvl1pPr>
            <a:lvl2pPr marL="914400" lvl="1" indent="-342900" algn="l">
              <a:lnSpc>
                <a:spcPct val="100000"/>
              </a:lnSpc>
              <a:spcBef>
                <a:spcPts val="200"/>
              </a:spcBef>
              <a:spcAft>
                <a:spcPts val="0"/>
              </a:spcAft>
              <a:buClr>
                <a:srgbClr val="3F3F3F"/>
              </a:buClr>
              <a:buSzPts val="1800"/>
              <a:buChar char="◦"/>
            </a:lvl2pPr>
            <a:lvl3pPr marL="1371600" lvl="2" indent="-342900" algn="l">
              <a:lnSpc>
                <a:spcPct val="100000"/>
              </a:lnSpc>
              <a:spcBef>
                <a:spcPts val="400"/>
              </a:spcBef>
              <a:spcAft>
                <a:spcPts val="0"/>
              </a:spcAft>
              <a:buClr>
                <a:srgbClr val="3F3F3F"/>
              </a:buClr>
              <a:buSzPts val="1800"/>
              <a:buChar char="◦"/>
            </a:lvl3pPr>
            <a:lvl4pPr marL="1828800" lvl="3" indent="-342900" algn="l">
              <a:lnSpc>
                <a:spcPct val="100000"/>
              </a:lnSpc>
              <a:spcBef>
                <a:spcPts val="400"/>
              </a:spcBef>
              <a:spcAft>
                <a:spcPts val="0"/>
              </a:spcAft>
              <a:buClr>
                <a:srgbClr val="3F3F3F"/>
              </a:buClr>
              <a:buSzPts val="1800"/>
              <a:buChar char="◦"/>
            </a:lvl4pPr>
            <a:lvl5pPr marL="2286000" lvl="4" indent="-342900" algn="l">
              <a:lnSpc>
                <a:spcPct val="100000"/>
              </a:lnSpc>
              <a:spcBef>
                <a:spcPts val="400"/>
              </a:spcBef>
              <a:spcAft>
                <a:spcPts val="0"/>
              </a:spcAft>
              <a:buClr>
                <a:srgbClr val="3F3F3F"/>
              </a:buClr>
              <a:buSzPts val="1800"/>
              <a:buChar char="◦"/>
            </a:lvl5pPr>
            <a:lvl6pPr marL="2743200" lvl="5" indent="-342900" algn="l">
              <a:lnSpc>
                <a:spcPct val="90000"/>
              </a:lnSpc>
              <a:spcBef>
                <a:spcPts val="400"/>
              </a:spcBef>
              <a:spcAft>
                <a:spcPts val="0"/>
              </a:spcAft>
              <a:buSzPts val="1800"/>
              <a:buChar char="◦"/>
            </a:lvl6pPr>
            <a:lvl7pPr marL="3200400" lvl="6" indent="-342900" algn="l">
              <a:lnSpc>
                <a:spcPct val="90000"/>
              </a:lnSpc>
              <a:spcBef>
                <a:spcPts val="400"/>
              </a:spcBef>
              <a:spcAft>
                <a:spcPts val="0"/>
              </a:spcAft>
              <a:buSzPts val="1800"/>
              <a:buChar char="◦"/>
            </a:lvl7pPr>
            <a:lvl8pPr marL="3657600" lvl="7" indent="-342900" algn="l">
              <a:lnSpc>
                <a:spcPct val="90000"/>
              </a:lnSpc>
              <a:spcBef>
                <a:spcPts val="400"/>
              </a:spcBef>
              <a:spcAft>
                <a:spcPts val="0"/>
              </a:spcAft>
              <a:buSzPts val="1800"/>
              <a:buChar char="◦"/>
            </a:lvl8pPr>
            <a:lvl9pPr marL="4114800" lvl="8" indent="-342900" algn="l">
              <a:lnSpc>
                <a:spcPct val="90000"/>
              </a:lnSpc>
              <a:spcBef>
                <a:spcPts val="400"/>
              </a:spcBef>
              <a:spcAft>
                <a:spcPts val="400"/>
              </a:spcAft>
              <a:buSzPts val="1800"/>
              <a:buChar char="◦"/>
            </a:lvl9pPr>
          </a:lstStyle>
          <a:p/>
        </p:txBody>
      </p:sp>
      <p:sp>
        <p:nvSpPr>
          <p:cNvPr id="1048675" name="Google Shape;84;p1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676" name="Google Shape;85;p1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677" name="Google Shape;86;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79" name="Shape 87"/>
        <p:cNvGrpSpPr/>
        <p:nvPr/>
      </p:nvGrpSpPr>
      <p:grpSpPr>
        <a:xfrm>
          <a:off x="0" y="0"/>
          <a:ext cx="0" cy="0"/>
          <a:chOff x="0" y="0"/>
          <a:chExt cx="0" cy="0"/>
        </a:xfrm>
      </p:grpSpPr>
      <p:sp>
        <p:nvSpPr>
          <p:cNvPr id="1048697" name="Google Shape;88;p1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98" name="Google Shape;89;p12"/>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699" name="Google Shape;90;p12"/>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Autofit/>
          </a:bodyPr>
          <a:lstStyle>
            <a:lvl1pPr marL="457200" lvl="0" indent="-342900" algn="l">
              <a:lnSpc>
                <a:spcPct val="110000"/>
              </a:lnSpc>
              <a:spcBef>
                <a:spcPts val="1200"/>
              </a:spcBef>
              <a:spcAft>
                <a:spcPts val="0"/>
              </a:spcAft>
              <a:buSzPts val="1800"/>
              <a:buChar char=" "/>
            </a:lvl1pPr>
            <a:lvl2pPr marL="914400" lvl="1" indent="-342900" algn="l">
              <a:lnSpc>
                <a:spcPct val="100000"/>
              </a:lnSpc>
              <a:spcBef>
                <a:spcPts val="200"/>
              </a:spcBef>
              <a:spcAft>
                <a:spcPts val="0"/>
              </a:spcAft>
              <a:buClr>
                <a:srgbClr val="3F3F3F"/>
              </a:buClr>
              <a:buSzPts val="1800"/>
              <a:buChar char="◦"/>
            </a:lvl2pPr>
            <a:lvl3pPr marL="1371600" lvl="2" indent="-342900" algn="l">
              <a:lnSpc>
                <a:spcPct val="100000"/>
              </a:lnSpc>
              <a:spcBef>
                <a:spcPts val="400"/>
              </a:spcBef>
              <a:spcAft>
                <a:spcPts val="0"/>
              </a:spcAft>
              <a:buClr>
                <a:srgbClr val="3F3F3F"/>
              </a:buClr>
              <a:buSzPts val="1800"/>
              <a:buChar char="◦"/>
            </a:lvl3pPr>
            <a:lvl4pPr marL="1828800" lvl="3" indent="-342900" algn="l">
              <a:lnSpc>
                <a:spcPct val="100000"/>
              </a:lnSpc>
              <a:spcBef>
                <a:spcPts val="400"/>
              </a:spcBef>
              <a:spcAft>
                <a:spcPts val="0"/>
              </a:spcAft>
              <a:buClr>
                <a:srgbClr val="3F3F3F"/>
              </a:buClr>
              <a:buSzPts val="1800"/>
              <a:buChar char="◦"/>
            </a:lvl4pPr>
            <a:lvl5pPr marL="2286000" lvl="4" indent="-342900" algn="l">
              <a:lnSpc>
                <a:spcPct val="100000"/>
              </a:lnSpc>
              <a:spcBef>
                <a:spcPts val="400"/>
              </a:spcBef>
              <a:spcAft>
                <a:spcPts val="0"/>
              </a:spcAft>
              <a:buClr>
                <a:srgbClr val="3F3F3F"/>
              </a:buClr>
              <a:buSzPts val="1800"/>
              <a:buChar char="◦"/>
            </a:lvl5pPr>
            <a:lvl6pPr marL="2743200" lvl="5" indent="-342900" algn="l">
              <a:lnSpc>
                <a:spcPct val="90000"/>
              </a:lnSpc>
              <a:spcBef>
                <a:spcPts val="400"/>
              </a:spcBef>
              <a:spcAft>
                <a:spcPts val="0"/>
              </a:spcAft>
              <a:buSzPts val="1800"/>
              <a:buChar char="◦"/>
            </a:lvl6pPr>
            <a:lvl7pPr marL="3200400" lvl="6" indent="-342900" algn="l">
              <a:lnSpc>
                <a:spcPct val="90000"/>
              </a:lnSpc>
              <a:spcBef>
                <a:spcPts val="400"/>
              </a:spcBef>
              <a:spcAft>
                <a:spcPts val="0"/>
              </a:spcAft>
              <a:buSzPts val="1800"/>
              <a:buChar char="◦"/>
            </a:lvl7pPr>
            <a:lvl8pPr marL="3657600" lvl="7" indent="-342900" algn="l">
              <a:lnSpc>
                <a:spcPct val="90000"/>
              </a:lnSpc>
              <a:spcBef>
                <a:spcPts val="400"/>
              </a:spcBef>
              <a:spcAft>
                <a:spcPts val="0"/>
              </a:spcAft>
              <a:buSzPts val="1800"/>
              <a:buChar char="◦"/>
            </a:lvl8pPr>
            <a:lvl9pPr marL="4114800" lvl="8" indent="-342900" algn="l">
              <a:lnSpc>
                <a:spcPct val="90000"/>
              </a:lnSpc>
              <a:spcBef>
                <a:spcPts val="400"/>
              </a:spcBef>
              <a:spcAft>
                <a:spcPts val="400"/>
              </a:spcAft>
              <a:buSzPts val="1800"/>
              <a:buChar char="◦"/>
            </a:lvl9pPr>
          </a:lstStyle>
          <a:p/>
        </p:txBody>
      </p:sp>
      <p:sp>
        <p:nvSpPr>
          <p:cNvPr id="1048700" name="Google Shape;91;p1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701" name="Google Shape;92;p1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702" name="Google Shape;93;p1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68" name="Shape 59"/>
        <p:cNvGrpSpPr/>
        <p:nvPr/>
      </p:nvGrpSpPr>
      <p:grpSpPr>
        <a:xfrm>
          <a:off x="0" y="0"/>
          <a:ext cx="0" cy="0"/>
          <a:chOff x="0" y="0"/>
          <a:chExt cx="0" cy="0"/>
        </a:xfrm>
      </p:grpSpPr>
      <p:sp>
        <p:nvSpPr>
          <p:cNvPr id="1048657" name="Google Shape;60;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658" name="Google Shape;61;p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659" name="Google Shape;62;p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p:txBody>
      </p:sp>
      <p:sp>
        <p:nvSpPr>
          <p:cNvPr id="1048660" name="Google Shape;63;p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76" name=""/>
        <p:cNvGrpSpPr/>
        <p:nvPr/>
      </p:nvGrpSpPr>
      <p:grpSpPr>
        <a:xfrm>
          <a:off x="0" y="0"/>
          <a:ext cx="0" cy="0"/>
          <a:chOff x="0" y="0"/>
          <a:chExt cx="0" cy="0"/>
        </a:xfrm>
      </p:grpSpPr>
      <p:sp>
        <p:nvSpPr>
          <p:cNvPr id="1048678" name="Title 1"/>
          <p:cNvSpPr>
            <a:spLocks noGrp="1"/>
          </p:cNvSpPr>
          <p:nvPr>
            <p:ph type="title"/>
          </p:nvPr>
        </p:nvSpPr>
        <p:spPr/>
        <p:txBody>
          <a:bodyPr/>
          <a:p>
            <a:r>
              <a:rPr lang="en-US" smtClean="0"/>
              <a:t>Click to edit Master title style</a:t>
            </a:r>
            <a:endParaRPr lang="en-US"/>
          </a:p>
        </p:txBody>
      </p:sp>
      <p:sp>
        <p:nvSpPr>
          <p:cNvPr id="1048679" name="Text Placeholder 2"/>
          <p:cNvSpPr>
            <a:spLocks noGrp="1"/>
          </p:cNvSpPr>
          <p:nvPr>
            <p:ph type="body"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0" name="Date Placeholder 3"/>
          <p:cNvSpPr>
            <a:spLocks noGrp="1"/>
          </p:cNvSpPr>
          <p:nvPr>
            <p:ph type="dt" sz="half" idx="10"/>
          </p:nvPr>
        </p:nvSpPr>
        <p:spPr/>
        <p:txBody>
          <a:bodyPr/>
          <a:p/>
        </p:txBody>
      </p:sp>
      <p:sp>
        <p:nvSpPr>
          <p:cNvPr id="1048681" name="Footer Placeholder 4"/>
          <p:cNvSpPr>
            <a:spLocks noGrp="1"/>
          </p:cNvSpPr>
          <p:nvPr>
            <p:ph type="ftr" sz="quarter" idx="11"/>
          </p:nvPr>
        </p:nvSpPr>
        <p:spPr/>
        <p:txBody>
          <a:bodyPr/>
          <a:p/>
        </p:txBody>
      </p:sp>
      <p:sp>
        <p:nvSpPr>
          <p:cNvPr id="1048682" name="Slide Number Placeholder 5"/>
          <p:cNvSpPr>
            <a:spLocks noGrp="1"/>
          </p:cNvSpPr>
          <p:nvPr>
            <p:ph type="sldNum" sz="quarter" idx="12"/>
          </p:nvPr>
        </p:nvSpPr>
        <p:spPr/>
        <p:txBody>
          <a:bodyPr/>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3" name="Shape 9"/>
        <p:cNvGrpSpPr/>
        <p:nvPr/>
      </p:nvGrpSpPr>
      <p:grpSpPr>
        <a:xfrm>
          <a:off x="0" y="0"/>
          <a:ext cx="0" cy="0"/>
          <a:chOff x="0" y="0"/>
          <a:chExt cx="0" cy="0"/>
        </a:xfrm>
      </p:grpSpPr>
      <p:sp>
        <p:nvSpPr>
          <p:cNvPr id="1048576" name="Google Shape;10;p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577" name="Google Shape;11;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3F3F3F"/>
              </a:buClr>
              <a:buSzPts val="4700"/>
              <a:buFont typeface="Bookman Old Style" panose="02050604050505020204"/>
              <a:buNone/>
              <a:defRPr sz="4700" b="0" i="0" u="none" strike="noStrike" cap="none">
                <a:solidFill>
                  <a:srgbClr val="3F3F3F"/>
                </a:solidFill>
                <a:latin typeface="Bookman Old Style" panose="02050604050505020204"/>
                <a:ea typeface="Bookman Old Style" panose="02050604050505020204"/>
                <a:cs typeface="Bookman Old Style" panose="02050604050505020204"/>
                <a:sym typeface="Bookman Old Style" panose="02050604050505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8578" name="Google Shape;12;p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Autofit/>
          </a:bodyPr>
          <a:lstStyle>
            <a:lvl1pPr marL="457200" marR="0" lvl="0" indent="-349250" algn="l" rtl="0">
              <a:lnSpc>
                <a:spcPct val="110000"/>
              </a:lnSpc>
              <a:spcBef>
                <a:spcPts val="1200"/>
              </a:spcBef>
              <a:spcAft>
                <a:spcPts val="0"/>
              </a:spcAft>
              <a:buClr>
                <a:schemeClr val="accent1"/>
              </a:buClr>
              <a:buSzPts val="1900"/>
              <a:buFont typeface="Calibri" panose="020F0502020204030204"/>
              <a:buChar char=" "/>
              <a:defRPr sz="19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1pPr>
            <a:lvl2pPr marL="914400" marR="0" lvl="1" indent="-336550" algn="l" rtl="0">
              <a:lnSpc>
                <a:spcPct val="100000"/>
              </a:lnSpc>
              <a:spcBef>
                <a:spcPts val="200"/>
              </a:spcBef>
              <a:spcAft>
                <a:spcPts val="0"/>
              </a:spcAft>
              <a:buClr>
                <a:srgbClr val="3F3F3F"/>
              </a:buClr>
              <a:buSzPts val="1700"/>
              <a:buFont typeface="Calibri" panose="020F0502020204030204"/>
              <a:buChar char="◦"/>
              <a:defRPr sz="17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2pPr>
            <a:lvl3pPr marL="1371600" marR="0" lvl="2" indent="-311150" algn="l" rtl="0">
              <a:lnSpc>
                <a:spcPct val="100000"/>
              </a:lnSpc>
              <a:spcBef>
                <a:spcPts val="400"/>
              </a:spcBef>
              <a:spcAft>
                <a:spcPts val="0"/>
              </a:spcAft>
              <a:buClr>
                <a:srgbClr val="3F3F3F"/>
              </a:buClr>
              <a:buSzPts val="1300"/>
              <a:buFont typeface="Calibri" panose="020F0502020204030204"/>
              <a:buChar char="◦"/>
              <a:defRPr sz="13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3pPr>
            <a:lvl4pPr marL="1828800" marR="0" lvl="3" indent="-311150" algn="l" rtl="0">
              <a:lnSpc>
                <a:spcPct val="100000"/>
              </a:lnSpc>
              <a:spcBef>
                <a:spcPts val="400"/>
              </a:spcBef>
              <a:spcAft>
                <a:spcPts val="0"/>
              </a:spcAft>
              <a:buClr>
                <a:srgbClr val="3F3F3F"/>
              </a:buClr>
              <a:buSzPts val="1300"/>
              <a:buFont typeface="Calibri" panose="020F0502020204030204"/>
              <a:buChar char="◦"/>
              <a:defRPr sz="13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4pPr>
            <a:lvl5pPr marL="2286000" marR="0" lvl="4" indent="-311150" algn="l" rtl="0">
              <a:lnSpc>
                <a:spcPct val="100000"/>
              </a:lnSpc>
              <a:spcBef>
                <a:spcPts val="400"/>
              </a:spcBef>
              <a:spcAft>
                <a:spcPts val="0"/>
              </a:spcAft>
              <a:buClr>
                <a:srgbClr val="3F3F3F"/>
              </a:buClr>
              <a:buSzPts val="1300"/>
              <a:buFont typeface="Calibri" panose="020F0502020204030204"/>
              <a:buChar char="◦"/>
              <a:defRPr sz="13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5pPr>
            <a:lvl6pPr marL="2743200" marR="0" lvl="5"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6pPr>
            <a:lvl7pPr marL="3200400" marR="0" lvl="6"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7pPr>
            <a:lvl8pPr marL="3657600" marR="0" lvl="7"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8pPr>
            <a:lvl9pPr marL="4114800" marR="0" lvl="8" indent="-317500" algn="l" rtl="0">
              <a:lnSpc>
                <a:spcPct val="90000"/>
              </a:lnSpc>
              <a:spcBef>
                <a:spcPts val="400"/>
              </a:spcBef>
              <a:spcAft>
                <a:spcPts val="400"/>
              </a:spcAft>
              <a:buClr>
                <a:schemeClr val="accent1"/>
              </a:buClr>
              <a:buSzPts val="1400"/>
              <a:buFont typeface="Calibri" panose="020F0502020204030204"/>
              <a:buChar char="◦"/>
              <a:defRPr sz="1400" b="0" i="0" u="none" strike="noStrike" cap="none">
                <a:solidFill>
                  <a:srgbClr val="3F3F3F"/>
                </a:solidFill>
                <a:latin typeface="Libre Franklin" panose="00000500000000000000"/>
                <a:ea typeface="Libre Franklin" panose="00000500000000000000"/>
                <a:cs typeface="Libre Franklin" panose="00000500000000000000"/>
                <a:sym typeface="Libre Franklin" panose="00000500000000000000"/>
              </a:defRPr>
            </a:lvl9pPr>
          </a:lstStyle>
          <a:p/>
        </p:txBody>
      </p:sp>
      <p:sp>
        <p:nvSpPr>
          <p:cNvPr id="1048579" name="Google Shape;13;p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9pPr>
          </a:lstStyle>
          <a:p/>
        </p:txBody>
      </p:sp>
      <p:sp>
        <p:nvSpPr>
          <p:cNvPr id="1048580" name="Google Shape;14;p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panose="00000500000000000000"/>
                <a:ea typeface="Libre Franklin" panose="00000500000000000000"/>
                <a:cs typeface="Libre Franklin" panose="00000500000000000000"/>
                <a:sym typeface="Libre Franklin" panose="00000500000000000000"/>
              </a:defRPr>
            </a:lvl9pPr>
          </a:lstStyle>
          <a:p/>
        </p:txBody>
      </p:sp>
      <p:sp>
        <p:nvSpPr>
          <p:cNvPr id="1048581" name="Google Shape;15;p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1pPr>
            <a:lvl2pPr marL="0" marR="0" lvl="1"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2pPr>
            <a:lvl3pPr marL="0" marR="0" lvl="2"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3pPr>
            <a:lvl4pPr marL="0" marR="0" lvl="3"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4pPr>
            <a:lvl5pPr marL="0" marR="0" lvl="4"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5pPr>
            <a:lvl6pPr marL="0" marR="0" lvl="5"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6pPr>
            <a:lvl7pPr marL="0" marR="0" lvl="6"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7pPr>
            <a:lvl8pPr marL="0" marR="0" lvl="7"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8pPr>
            <a:lvl9pPr marL="0" marR="0" lvl="8"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panose="00000500000000000000"/>
                <a:ea typeface="Libre Franklin" panose="00000500000000000000"/>
                <a:cs typeface="Libre Franklin" panose="00000500000000000000"/>
                <a:sym typeface="Libre Franklin" panose="00000500000000000000"/>
              </a:defRPr>
            </a:lvl9pPr>
          </a:lstStyle>
          <a:p>
            <a:pPr marL="0" lvl="0" indent="0" algn="l" rtl="0">
              <a:spcBef>
                <a:spcPts val="0"/>
              </a:spcBef>
              <a:spcAft>
                <a:spcPts val="0"/>
              </a:spcAft>
              <a:buNone/>
            </a:pPr>
            <a:fld id="{00000000-1234-1234-1234-123412341234}" type="slidenum">
              <a:rPr lang="en-US"/>
            </a:fld>
            <a:endParaRPr lang="en-US"/>
          </a:p>
        </p:txBody>
      </p:sp>
      <p:cxnSp>
        <p:nvCxnSpPr>
          <p:cNvPr id="3145728" name="Google Shape;16;p1"/>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emf"/><Relationship Id="rId1" Type="http://schemas.openxmlformats.org/officeDocument/2006/relationships/package" Target="../embeddings/Document1.docx"/></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Shape 97"/>
        <p:cNvGrpSpPr/>
        <p:nvPr/>
      </p:nvGrpSpPr>
      <p:grpSpPr>
        <a:xfrm>
          <a:off x="0" y="0"/>
          <a:ext cx="0" cy="0"/>
          <a:chOff x="0" y="0"/>
          <a:chExt cx="0" cy="0"/>
        </a:xfrm>
      </p:grpSpPr>
      <p:sp>
        <p:nvSpPr>
          <p:cNvPr id="1048586" name="Google Shape;99;p13"/>
          <p:cNvSpPr txBox="1"/>
          <p:nvPr/>
        </p:nvSpPr>
        <p:spPr>
          <a:xfrm>
            <a:off x="591185" y="1929765"/>
            <a:ext cx="10498455" cy="4122420"/>
          </a:xfrm>
          <a:prstGeom prst="rect">
            <a:avLst/>
          </a:prstGeom>
          <a:noFill/>
          <a:ln>
            <a:noFill/>
          </a:ln>
        </p:spPr>
        <p:txBody>
          <a:bodyPr spcFirstLastPara="1" wrap="square" lIns="91425" tIns="45700" rIns="91425" bIns="45700" anchor="t" anchorCtr="0">
            <a:noAutofit/>
          </a:bodyPr>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MINI PROJECT</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On</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IMAGE CAPTION GENERATOR</a:t>
            </a:r>
            <a:endPar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BACHELOR OF TECHNOLOGY</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COMPUTER SCIENCE AND  ENGINEERING</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BY</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endParaRPr lang="en-US" sz="18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a:buSzPts val="1800"/>
            </a:pPr>
            <a:r>
              <a:rPr lang="en-US" sz="18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VENKATA SAI SWAPNA PALLAPOTHU - 20VE1A05H8</a:t>
            </a:r>
            <a:endParaRPr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a:buSzPts val="1800"/>
            </a:pP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Under the Guidance of </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S</a:t>
            </a:r>
            <a:r>
              <a:rPr lang="en-US" sz="18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18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SUNITHA - </a:t>
            </a:r>
            <a:r>
              <a:rPr lang="en-US" sz="18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US" sz="18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s</a:t>
            </a:r>
            <a:r>
              <a:rPr lang="en-US" sz="18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s</a:t>
            </a:r>
            <a:r>
              <a:rPr lang="en-US" sz="18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i</a:t>
            </a:r>
            <a:r>
              <a:rPr lang="en-US" sz="18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s</a:t>
            </a:r>
            <a:r>
              <a:rPr lang="en-US" sz="18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tant</a:t>
            </a:r>
            <a:r>
              <a:rPr lang="en-US" sz="18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P</a:t>
            </a:r>
            <a:r>
              <a:rPr lang="en-US" sz="18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r</a:t>
            </a:r>
            <a:r>
              <a:rPr lang="en-US" sz="18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ofessor</a:t>
            </a:r>
            <a:endParaRPr lang="en-US" sz="18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altLang="en-IN" sz="1800" b="1" dirty="0" smtClean="0">
                <a:solidFill>
                  <a:schemeClr val="dk1"/>
                </a:solidFill>
                <a:latin typeface="Times New Roman" panose="02020603050405020304"/>
                <a:ea typeface="Libre Franklin" panose="00000500000000000000"/>
                <a:cs typeface="Times New Roman" panose="02020603050405020304"/>
                <a:sym typeface="Times New Roman" panose="02020603050405020304"/>
              </a:rPr>
              <a:t>    </a:t>
            </a:r>
            <a:r>
              <a:rPr lang="en-IN" sz="1800" b="1" dirty="0" smtClean="0">
                <a:solidFill>
                  <a:schemeClr val="dk1"/>
                </a:solidFill>
                <a:latin typeface="Times New Roman" panose="02020603050405020304"/>
                <a:ea typeface="Libre Franklin" panose="00000500000000000000"/>
                <a:cs typeface="Times New Roman" panose="02020603050405020304"/>
                <a:sym typeface="Times New Roman" panose="02020603050405020304"/>
              </a:rPr>
              <a:t>ACADEMIC BATCH: 2020-2024</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endPar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587" name="Google Shape;100;p13"/>
          <p:cNvSpPr txBox="1"/>
          <p:nvPr/>
        </p:nvSpPr>
        <p:spPr>
          <a:xfrm>
            <a:off x="11703325" y="1596475"/>
            <a:ext cx="488100" cy="560100"/>
          </a:xfrm>
          <a:prstGeom prst="rect">
            <a:avLst/>
          </a:prstGeom>
          <a:solidFill>
            <a:srgbClr val="FFFFFF"/>
          </a:solidFill>
          <a:ln>
            <a:noFill/>
          </a:ln>
        </p:spPr>
        <p:txBody>
          <a:bodyPr spcFirstLastPara="1" wrap="square" lIns="91425" tIns="91425" rIns="91425" bIns="91425" anchor="t"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ibre Franklin" panose="00000500000000000000"/>
              <a:ea typeface="Libre Franklin" panose="00000500000000000000"/>
              <a:cs typeface="Libre Franklin" panose="00000500000000000000"/>
              <a:sym typeface="Libre Franklin" panose="00000500000000000000"/>
            </a:endParaRPr>
          </a:p>
        </p:txBody>
      </p:sp>
      <p:sp>
        <p:nvSpPr>
          <p:cNvPr id="1048588" name="TextBox 13"/>
          <p:cNvSpPr txBox="1"/>
          <p:nvPr/>
        </p:nvSpPr>
        <p:spPr>
          <a:xfrm>
            <a:off x="335360" y="188640"/>
            <a:ext cx="11521280" cy="294640"/>
          </a:xfrm>
          <a:prstGeom prst="rect">
            <a:avLst/>
          </a:prstGeom>
          <a:noFill/>
        </p:spPr>
        <p:txBody>
          <a:bodyPr wrap="square" rtlCol="0">
            <a:spAutoFit/>
          </a:bodyPr>
          <a:p>
            <a:endParaRPr lang="en-IN" dirty="0"/>
          </a:p>
        </p:txBody>
      </p:sp>
      <p:graphicFrame>
        <p:nvGraphicFramePr>
          <p:cNvPr id="4194304" name="Object 2"/>
          <p:cNvGraphicFramePr>
            <a:graphicFrameLocks noChangeAspect="1"/>
          </p:cNvGraphicFramePr>
          <p:nvPr/>
        </p:nvGraphicFramePr>
        <p:xfrm>
          <a:off x="523836" y="0"/>
          <a:ext cx="11144328" cy="1928802"/>
        </p:xfrm>
        <a:graphic>
          <a:graphicData uri="http://schemas.openxmlformats.org/presentationml/2006/ole">
            <mc:AlternateContent xmlns:mc="http://schemas.openxmlformats.org/markup-compatibility/2006">
              <mc:Choice xmlns:v="urn:schemas-microsoft-com:vml" Requires="v">
                <p:oleObj spid="_x0000_s1025" name="Document" r:id="rId1" imgW="5940425" imgH="1212215" progId="Word.Document.12">
                  <p:embed/>
                </p:oleObj>
              </mc:Choice>
              <mc:Fallback>
                <p:oleObj name="Document" r:id="rId1" imgW="5940425" imgH="1212215" progId="Word.Document.12">
                  <p:embed/>
                  <p:pic>
                    <p:nvPicPr>
                      <p:cNvPr id="0" name="Picture 1024"/>
                      <p:cNvPicPr>
                        <a:picLocks noChangeAspect="1"/>
                      </p:cNvPicPr>
                      <p:nvPr/>
                    </p:nvPicPr>
                    <p:blipFill>
                      <a:blip r:embed="rId2"/>
                      <a:stretch>
                        <a:fillRect/>
                      </a:stretch>
                    </p:blipFill>
                    <p:spPr>
                      <a:xfrm>
                        <a:off x="523836" y="0"/>
                        <a:ext cx="11144328" cy="1928802"/>
                      </a:xfrm>
                      <a:prstGeom prst="rect">
                        <a:avLst/>
                      </a:prstGeom>
                      <a:solidFill>
                        <a:srgbClr val="FFFFFF"/>
                      </a:solidFill>
                      <a:ln w="9525" cap="flat" cmpd="sng">
                        <a:solidFill>
                          <a:srgbClr val="000000"/>
                        </a:solidFill>
                        <a:prstDash val="solid"/>
                        <a:miter/>
                        <a:headEnd type="none" w="med" len="med"/>
                        <a:tailEnd type="none" w="med" len="med"/>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000" b="1">
                <a:latin typeface="Times New Roman" panose="02020603050405020304" pitchFamily="18" charset="0"/>
                <a:cs typeface="Times New Roman" panose="02020603050405020304" pitchFamily="18" charset="0"/>
                <a:sym typeface="+mn-ea"/>
              </a:rPr>
              <a:t>ADVANTAGES:</a:t>
            </a:r>
            <a:endParaRPr lang="en-US" sz="4000"/>
          </a:p>
        </p:txBody>
      </p:sp>
      <p:sp>
        <p:nvSpPr>
          <p:cNvPr id="5" name="Text Box 4"/>
          <p:cNvSpPr txBox="1"/>
          <p:nvPr/>
        </p:nvSpPr>
        <p:spPr>
          <a:xfrm>
            <a:off x="629285" y="2063750"/>
            <a:ext cx="8514715" cy="3811270"/>
          </a:xfrm>
          <a:prstGeom prst="rect">
            <a:avLst/>
          </a:prstGeom>
          <a:noFill/>
        </p:spPr>
        <p:txBody>
          <a:bodyPr wrap="square" rtlCol="0" anchor="t">
            <a:noAutofit/>
          </a:bodyPr>
          <a:p>
            <a:endParaRPr lang="en-US" sz="2000">
              <a:latin typeface="Times New Roman" panose="02020603050405020304" pitchFamily="18" charset="0"/>
              <a:cs typeface="Times New Roman" panose="02020603050405020304" pitchFamily="18" charset="0"/>
              <a:sym typeface="+mn-ea"/>
            </a:endParaRPr>
          </a:p>
          <a:p>
            <a:r>
              <a:rPr lang="en-US" sz="2400" dirty="0">
                <a:effectLst/>
                <a:latin typeface="Times New Roman" panose="02020603050405020304" pitchFamily="18" charset="0"/>
                <a:cs typeface="Times New Roman" panose="02020603050405020304" pitchFamily="18" charset="0"/>
                <a:sym typeface="+mn-ea"/>
              </a:rPr>
              <a:t>    Here are some common advantages:</a:t>
            </a:r>
            <a:endParaRPr lang="en-US" sz="2400" dirty="0">
              <a:effectLst/>
              <a:latin typeface="Times New Roman" panose="02020603050405020304" pitchFamily="18" charset="0"/>
              <a:cs typeface="Times New Roman" panose="02020603050405020304" pitchFamily="18" charset="0"/>
              <a:sym typeface="+mn-ea"/>
            </a:endParaRPr>
          </a:p>
          <a:p>
            <a:pPr algn="l">
              <a:buFont typeface="Wingdings" panose="05000000000000000000" charset="0"/>
              <a:buChar char="ü"/>
            </a:pPr>
            <a:r>
              <a:rPr lang="en-US" sz="2400" dirty="0">
                <a:effectLst/>
                <a:latin typeface="Times New Roman" panose="02020603050405020304" pitchFamily="18" charset="0"/>
                <a:cs typeface="Times New Roman" panose="02020603050405020304" pitchFamily="18" charset="0"/>
                <a:sym typeface="+mn-ea"/>
              </a:rPr>
              <a:t>Overcome the vanishing gradient problem</a:t>
            </a:r>
            <a:endParaRPr lang="en-US" sz="2400" dirty="0">
              <a:effectLst/>
              <a:latin typeface="Times New Roman" panose="02020603050405020304" pitchFamily="18" charset="0"/>
              <a:cs typeface="Times New Roman" panose="02020603050405020304" pitchFamily="18" charset="0"/>
              <a:sym typeface="+mn-ea"/>
            </a:endParaRPr>
          </a:p>
          <a:p>
            <a:pPr algn="l">
              <a:buFont typeface="Wingdings" panose="05000000000000000000" charset="0"/>
              <a:buChar char="ü"/>
            </a:pPr>
            <a:r>
              <a:rPr lang="en-US" sz="2400" dirty="0">
                <a:effectLst/>
                <a:latin typeface="Times New Roman" panose="02020603050405020304" pitchFamily="18" charset="0"/>
                <a:cs typeface="Times New Roman" panose="02020603050405020304" pitchFamily="18" charset="0"/>
                <a:sym typeface="+mn-ea"/>
              </a:rPr>
              <a:t>increase accuracy and creativity</a:t>
            </a:r>
            <a:endParaRPr lang="en-US" sz="2400" dirty="0">
              <a:effectLst/>
              <a:latin typeface="Times New Roman" panose="02020603050405020304" pitchFamily="18" charset="0"/>
              <a:cs typeface="Times New Roman" panose="02020603050405020304" pitchFamily="18" charset="0"/>
              <a:sym typeface="+mn-ea"/>
            </a:endParaRPr>
          </a:p>
          <a:p>
            <a:pPr algn="l">
              <a:buFont typeface="Wingdings" panose="05000000000000000000" charset="0"/>
              <a:buChar char="ü"/>
            </a:pPr>
            <a:r>
              <a:rPr lang="en-US" sz="2400" dirty="0">
                <a:effectLst/>
                <a:latin typeface="Times New Roman" panose="02020603050405020304" pitchFamily="18" charset="0"/>
                <a:cs typeface="Times New Roman" panose="02020603050405020304" pitchFamily="18" charset="0"/>
                <a:sym typeface="+mn-ea"/>
              </a:rPr>
              <a:t>retain information for longer period(long term memory)</a:t>
            </a:r>
            <a:endParaRPr lang="en-US" sz="2400" dirty="0">
              <a:effectLst/>
              <a:latin typeface="Times New Roman" panose="02020603050405020304" pitchFamily="18" charset="0"/>
              <a:cs typeface="Times New Roman" panose="02020603050405020304" pitchFamily="18" charset="0"/>
              <a:sym typeface="+mn-ea"/>
            </a:endParaRPr>
          </a:p>
          <a:p>
            <a:pPr algn="l">
              <a:buFont typeface="Wingdings" panose="05000000000000000000" charset="0"/>
              <a:buChar char="ü"/>
            </a:pPr>
            <a:r>
              <a:rPr lang="en-US" sz="2400" dirty="0">
                <a:effectLst/>
                <a:latin typeface="Times New Roman" panose="02020603050405020304" pitchFamily="18" charset="0"/>
                <a:cs typeface="Times New Roman" panose="02020603050405020304" pitchFamily="18" charset="0"/>
                <a:sym typeface="+mn-ea"/>
              </a:rPr>
              <a:t>sequence prediction problems</a:t>
            </a:r>
            <a:endParaRPr sz="2400"/>
          </a:p>
          <a:p>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30" name="Title 1"/>
          <p:cNvSpPr>
            <a:spLocks noGrp="1"/>
          </p:cNvSpPr>
          <p:nvPr>
            <p:ph type="title"/>
          </p:nvPr>
        </p:nvSpPr>
        <p:spPr/>
        <p:txBody>
          <a:bodyPr/>
          <a:p>
            <a:r>
              <a:rPr lang="en-US" sz="4000" b="1" dirty="0" smtClean="0">
                <a:latin typeface="Times New Roman" panose="02020603050405020304" pitchFamily="18" charset="0"/>
                <a:cs typeface="Times New Roman" panose="02020603050405020304" pitchFamily="18" charset="0"/>
              </a:rPr>
              <a:t>REQUIREMENTS</a:t>
            </a:r>
            <a:endParaRPr lang="en-US" sz="4000" b="1" dirty="0">
              <a:latin typeface="Times New Roman" panose="02020603050405020304" pitchFamily="18" charset="0"/>
              <a:cs typeface="Times New Roman" panose="02020603050405020304" pitchFamily="18" charset="0"/>
            </a:endParaRPr>
          </a:p>
        </p:txBody>
      </p:sp>
      <p:sp>
        <p:nvSpPr>
          <p:cNvPr id="1048631" name="Content Placeholder 2"/>
          <p:cNvSpPr>
            <a:spLocks noGrp="1"/>
          </p:cNvSpPr>
          <p:nvPr>
            <p:ph idx="1"/>
          </p:nvPr>
        </p:nvSpPr>
        <p:spPr>
          <a:xfrm>
            <a:off x="407670" y="1557020"/>
            <a:ext cx="7127240" cy="650240"/>
          </a:xfrm>
        </p:spPr>
        <p:txBody>
          <a:bodyPr/>
          <a:p>
            <a:endParaRPr lang="en-US" sz="2800" b="1" dirty="0">
              <a:solidFill>
                <a:schemeClr val="tx1"/>
              </a:solidFill>
              <a:latin typeface="+mj-lt"/>
              <a:cs typeface="+mj-lt"/>
            </a:endParaRPr>
          </a:p>
          <a:p>
            <a:r>
              <a:rPr lang="en-US" sz="3200" b="1" dirty="0">
                <a:solidFill>
                  <a:schemeClr val="tx1"/>
                </a:solidFill>
                <a:latin typeface="+mj-lt"/>
                <a:cs typeface="+mj-lt"/>
              </a:rPr>
              <a:t>HARDWARE REQUIREMENTS-</a:t>
            </a:r>
            <a:endParaRPr lang="en-US" sz="3200" b="1" dirty="0">
              <a:solidFill>
                <a:schemeClr val="tx1"/>
              </a:solidFill>
              <a:latin typeface="+mj-lt"/>
              <a:cs typeface="+mj-lt"/>
            </a:endParaRPr>
          </a:p>
          <a:p>
            <a:r>
              <a:rPr lang="en-US" sz="2800" b="1" dirty="0">
                <a:solidFill>
                  <a:schemeClr val="tx1"/>
                </a:solidFill>
                <a:latin typeface="+mj-lt"/>
                <a:cs typeface="+mj-lt"/>
              </a:rPr>
              <a:t> </a:t>
            </a:r>
            <a:endParaRPr lang="en-US" sz="2145" dirty="0">
              <a:solidFill>
                <a:schemeClr val="tx1"/>
              </a:solidFill>
              <a:latin typeface="Times New Roman" panose="02020603050405020304" pitchFamily="18" charset="0"/>
              <a:cs typeface="Times New Roman" panose="02020603050405020304" pitchFamily="18" charset="0"/>
            </a:endParaRPr>
          </a:p>
        </p:txBody>
      </p:sp>
      <p:sp>
        <p:nvSpPr>
          <p:cNvPr id="1048632" name="TextBox 3"/>
          <p:cNvSpPr txBox="1"/>
          <p:nvPr/>
        </p:nvSpPr>
        <p:spPr>
          <a:xfrm>
            <a:off x="1199515" y="3068955"/>
            <a:ext cx="3824605" cy="2976880"/>
          </a:xfrm>
          <a:prstGeom prst="rect">
            <a:avLst/>
          </a:prstGeom>
          <a:noFill/>
        </p:spPr>
        <p:txBody>
          <a:bodyPr wrap="square" rtlCol="0">
            <a:noAutofit/>
          </a:bodyPr>
          <a:p>
            <a:pPr marL="377190" lvl="0" indent="-285750" algn="l" rtl="0">
              <a:lnSpc>
                <a:spcPct val="110000"/>
              </a:lnSpc>
              <a:spcBef>
                <a:spcPts val="1400"/>
              </a:spcBef>
              <a:spcAft>
                <a:spcPts val="0"/>
              </a:spcAft>
              <a:buSzPts val="1900"/>
              <a:buFont typeface="Wingdings" panose="05000000000000000000" charset="0"/>
              <a:buChar char="Ø"/>
            </a:pPr>
            <a:r>
              <a:rPr lang="en-US" sz="2400" dirty="0" smtClean="0">
                <a:latin typeface="Times New Roman" panose="02020603050405020304" pitchFamily="18" charset="0"/>
                <a:cs typeface="Times New Roman" panose="02020603050405020304" pitchFamily="18" charset="0"/>
                <a:sym typeface="+mn-ea"/>
              </a:rPr>
              <a:t>GPU</a:t>
            </a:r>
            <a:endParaRPr lang="en-US" sz="2400" dirty="0" smtClean="0">
              <a:latin typeface="Times New Roman" panose="02020603050405020304" pitchFamily="18" charset="0"/>
              <a:cs typeface="Times New Roman" panose="02020603050405020304" pitchFamily="18" charset="0"/>
            </a:endParaRPr>
          </a:p>
          <a:p>
            <a:pPr marL="377190" lvl="0" indent="-285750" algn="l" rtl="0">
              <a:lnSpc>
                <a:spcPct val="110000"/>
              </a:lnSpc>
              <a:spcBef>
                <a:spcPts val="1400"/>
              </a:spcBef>
              <a:spcAft>
                <a:spcPts val="0"/>
              </a:spcAft>
              <a:buSzPts val="1900"/>
              <a:buFont typeface="Wingdings" panose="05000000000000000000" charset="0"/>
              <a:buChar char="Ø"/>
            </a:pPr>
            <a:r>
              <a:rPr lang="en-US" sz="2400" dirty="0" smtClean="0">
                <a:latin typeface="Times New Roman" panose="02020603050405020304" pitchFamily="18" charset="0"/>
                <a:cs typeface="Times New Roman" panose="02020603050405020304" pitchFamily="18" charset="0"/>
                <a:sym typeface="+mn-ea"/>
              </a:rPr>
              <a:t> Ram</a:t>
            </a:r>
            <a:endParaRPr lang="en-US" sz="2400" dirty="0" smtClean="0">
              <a:latin typeface="Times New Roman" panose="02020603050405020304" pitchFamily="18" charset="0"/>
              <a:cs typeface="Times New Roman" panose="02020603050405020304" pitchFamily="18" charset="0"/>
            </a:endParaRPr>
          </a:p>
          <a:p>
            <a:pPr marL="377190" lvl="0" indent="-285750" algn="l" rtl="0">
              <a:lnSpc>
                <a:spcPct val="110000"/>
              </a:lnSpc>
              <a:spcBef>
                <a:spcPts val="1400"/>
              </a:spcBef>
              <a:spcAft>
                <a:spcPts val="0"/>
              </a:spcAft>
              <a:buSzPts val="1900"/>
              <a:buFont typeface="Wingdings" panose="05000000000000000000" charset="0"/>
              <a:buChar char="Ø"/>
            </a:pPr>
            <a:r>
              <a:rPr lang="en-US" sz="2400" dirty="0" smtClean="0">
                <a:latin typeface="Times New Roman" panose="02020603050405020304" pitchFamily="18" charset="0"/>
                <a:cs typeface="Times New Roman" panose="02020603050405020304" pitchFamily="18" charset="0"/>
                <a:sym typeface="+mn-ea"/>
              </a:rPr>
              <a:t>Processor</a:t>
            </a:r>
            <a:endParaRPr lang="en-US" sz="2400" dirty="0" smtClean="0">
              <a:latin typeface="Times New Roman" panose="02020603050405020304" pitchFamily="18" charset="0"/>
              <a:cs typeface="Times New Roman" panose="02020603050405020304" pitchFamily="18" charset="0"/>
            </a:endParaRPr>
          </a:p>
          <a:p>
            <a:pPr marL="377190" lvl="0" indent="-285750" algn="l" rtl="0">
              <a:lnSpc>
                <a:spcPct val="110000"/>
              </a:lnSpc>
              <a:spcBef>
                <a:spcPts val="1400"/>
              </a:spcBef>
              <a:spcAft>
                <a:spcPts val="0"/>
              </a:spcAft>
              <a:buSzPts val="1900"/>
              <a:buFont typeface="Wingdings" panose="05000000000000000000" charset="0"/>
              <a:buChar char="Ø"/>
            </a:pPr>
            <a:r>
              <a:rPr lang="en-US" sz="2400" dirty="0" smtClean="0">
                <a:latin typeface="Times New Roman" panose="02020603050405020304" pitchFamily="18" charset="0"/>
                <a:cs typeface="Times New Roman" panose="02020603050405020304" pitchFamily="18" charset="0"/>
                <a:sym typeface="+mn-ea"/>
              </a:rPr>
              <a:t>Storage</a:t>
            </a:r>
            <a:endParaRPr lang="en-US" sz="2400" dirty="0" smtClean="0">
              <a:latin typeface="Times New Roman" panose="02020603050405020304" pitchFamily="18" charset="0"/>
              <a:cs typeface="Times New Roman" panose="02020603050405020304" pitchFamily="18" charset="0"/>
            </a:endParaRPr>
          </a:p>
          <a:p>
            <a:pPr marL="377190" lvl="0" indent="-285750" algn="l" rtl="0">
              <a:lnSpc>
                <a:spcPct val="110000"/>
              </a:lnSpc>
              <a:spcBef>
                <a:spcPts val="1400"/>
              </a:spcBef>
              <a:spcAft>
                <a:spcPts val="0"/>
              </a:spcAft>
              <a:buSzPts val="1900"/>
              <a:buFont typeface="Wingdings" panose="05000000000000000000" charset="0"/>
              <a:buChar char="Ø"/>
            </a:pPr>
            <a:r>
              <a:rPr lang="en-US" sz="2400" dirty="0" smtClean="0">
                <a:latin typeface="Times New Roman" panose="02020603050405020304" pitchFamily="18" charset="0"/>
                <a:cs typeface="Times New Roman" panose="02020603050405020304" pitchFamily="18" charset="0"/>
                <a:sym typeface="+mn-ea"/>
              </a:rPr>
              <a:t>Network Bandwidth</a:t>
            </a:r>
            <a:endParaRPr lang="en-US"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p:sp>
        <p:nvSpPr>
          <p:cNvPr id="1048633" name="Text Box 3"/>
          <p:cNvSpPr txBox="1"/>
          <p:nvPr/>
        </p:nvSpPr>
        <p:spPr>
          <a:xfrm>
            <a:off x="1487805" y="1772920"/>
            <a:ext cx="4443730" cy="3516630"/>
          </a:xfrm>
          <a:prstGeom prst="rect">
            <a:avLst/>
          </a:prstGeom>
          <a:noFill/>
        </p:spPr>
        <p:txBody>
          <a:bodyPr wrap="square" rtlCol="0">
            <a:noAutofit/>
          </a:bodyPr>
          <a:p>
            <a:pPr marL="285750" indent="-285750" algn="l">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Python </a:t>
            </a:r>
            <a:endParaRPr lang="en-US" sz="2400">
              <a:latin typeface="Times New Roman" panose="02020603050405020304" pitchFamily="18" charset="0"/>
              <a:cs typeface="Times New Roman" panose="02020603050405020304" pitchFamily="18" charset="0"/>
            </a:endParaRPr>
          </a:p>
          <a:p>
            <a:pPr marL="0" indent="0" algn="l">
              <a:buFont typeface="Wingdings" panose="05000000000000000000" charset="0"/>
              <a:buNone/>
            </a:pPr>
            <a:endParaRPr lang="en-US" sz="2400">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Tensorflow</a:t>
            </a:r>
            <a:endParaRPr lang="en-US" sz="2400">
              <a:latin typeface="Times New Roman" panose="02020603050405020304" pitchFamily="18" charset="0"/>
              <a:cs typeface="Times New Roman" panose="02020603050405020304" pitchFamily="18" charset="0"/>
            </a:endParaRPr>
          </a:p>
          <a:p>
            <a:pPr marL="0" indent="0" algn="l">
              <a:buFont typeface="Wingdings" panose="05000000000000000000" charset="0"/>
              <a:buNone/>
            </a:pPr>
            <a:endParaRPr lang="en-US" sz="2400">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Keras</a:t>
            </a:r>
            <a:endParaRPr lang="en-US" sz="2400" dirty="0">
              <a:latin typeface="Times New Roman" panose="02020603050405020304" pitchFamily="18" charset="0"/>
              <a:cs typeface="Times New Roman" panose="02020603050405020304" pitchFamily="18" charset="0"/>
              <a:sym typeface="+mn-ea"/>
            </a:endParaRPr>
          </a:p>
          <a:p>
            <a:pPr marL="342900" indent="-342900" algn="l">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matplotlib</a:t>
            </a:r>
            <a:endParaRPr lang="en-US" sz="2400">
              <a:latin typeface="Times New Roman" panose="02020603050405020304" pitchFamily="18" charset="0"/>
              <a:cs typeface="Times New Roman" panose="02020603050405020304" pitchFamily="18" charset="0"/>
              <a:sym typeface="+mn-ea"/>
            </a:endParaRPr>
          </a:p>
          <a:p>
            <a:pPr marL="457200" indent="-457200" algn="l">
              <a:buFont typeface="Wingdings" panose="05000000000000000000" charset="0"/>
              <a:buChar char="Ø"/>
            </a:pPr>
            <a:endParaRPr lang="en-US" sz="2400">
              <a:latin typeface="Times New Roman" panose="02020603050405020304" pitchFamily="18" charset="0"/>
              <a:cs typeface="Times New Roman" panose="02020603050405020304" pitchFamily="18" charset="0"/>
              <a:sym typeface="+mn-ea"/>
            </a:endParaRPr>
          </a:p>
          <a:p>
            <a:pPr marL="457200" indent="-457200" algn="l">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Flickr8k Dataset</a:t>
            </a:r>
            <a:endParaRPr lang="en-US" sz="2400" dirty="0">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p:txBody>
      </p:sp>
      <p:sp>
        <p:nvSpPr>
          <p:cNvPr id="1048634" name="Text Box 4"/>
          <p:cNvSpPr txBox="1"/>
          <p:nvPr/>
        </p:nvSpPr>
        <p:spPr>
          <a:xfrm>
            <a:off x="623570" y="1052830"/>
            <a:ext cx="6096000" cy="583565"/>
          </a:xfrm>
          <a:prstGeom prst="rect">
            <a:avLst/>
          </a:prstGeom>
          <a:noFill/>
        </p:spPr>
        <p:txBody>
          <a:bodyPr wrap="square" rtlCol="0" anchor="t">
            <a:spAutoFit/>
          </a:bodyPr>
          <a:p>
            <a:r>
              <a:rPr lang="en-US" sz="3200" b="1" dirty="0">
                <a:solidFill>
                  <a:schemeClr val="tx1"/>
                </a:solidFill>
                <a:latin typeface="+mj-lt"/>
                <a:cs typeface="+mj-lt"/>
                <a:sym typeface="+mn-ea"/>
              </a:rPr>
              <a:t>SOFTWARE REQUIREMENTS-</a:t>
            </a:r>
            <a:endParaRPr lang="en-US" sz="3200" b="1" dirty="0">
              <a:solidFill>
                <a:schemeClr val="tx1"/>
              </a:solidFill>
              <a:latin typeface="+mj-lt"/>
              <a:cs typeface="+mj-lt"/>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Shape 133"/>
        <p:cNvGrpSpPr/>
        <p:nvPr/>
      </p:nvGrpSpPr>
      <p:grpSpPr>
        <a:xfrm>
          <a:off x="0" y="0"/>
          <a:ext cx="0" cy="0"/>
          <a:chOff x="0" y="0"/>
          <a:chExt cx="0" cy="0"/>
        </a:xfrm>
      </p:grpSpPr>
      <p:sp>
        <p:nvSpPr>
          <p:cNvPr id="1048635" name="Google Shape;134;p18"/>
          <p:cNvSpPr txBox="1">
            <a:spLocks noGrp="1"/>
          </p:cNvSpPr>
          <p:nvPr>
            <p:ph type="title"/>
          </p:nvPr>
        </p:nvSpPr>
        <p:spPr>
          <a:xfrm>
            <a:off x="1097275" y="286600"/>
            <a:ext cx="10058400" cy="1297500"/>
          </a:xfrm>
          <a:prstGeom prst="rect">
            <a:avLst/>
          </a:prstGeom>
          <a:noFill/>
          <a:ln>
            <a:noFill/>
          </a:ln>
        </p:spPr>
        <p:txBody>
          <a:bodyPr spcFirstLastPara="1" wrap="square" lIns="91425" tIns="45700" rIns="91425" bIns="45700" anchor="b" anchorCtr="0">
            <a:noAutofit/>
          </a:bodyPr>
          <a:p>
            <a:pPr marL="0" lvl="0" indent="0" algn="l" rtl="0">
              <a:lnSpc>
                <a:spcPct val="90000"/>
              </a:lnSpc>
              <a:spcBef>
                <a:spcPts val="0"/>
              </a:spcBef>
              <a:spcAft>
                <a:spcPts val="0"/>
              </a:spcAft>
              <a:buClr>
                <a:srgbClr val="3F3F3F"/>
              </a:buClr>
              <a:buSzPts val="4700"/>
              <a:buFont typeface="Bookman Old Style" panose="02050604050505020204"/>
              <a:buNone/>
            </a:pPr>
            <a:r>
              <a:rPr lang="en-US" sz="4000" b="1" dirty="0" smtClean="0">
                <a:latin typeface="Times New Roman" panose="02020603050405020304" pitchFamily="18" charset="0"/>
                <a:cs typeface="Times New Roman" panose="02020603050405020304" pitchFamily="18" charset="0"/>
              </a:rPr>
              <a:t>IMPLEMENTATION</a:t>
            </a:r>
            <a:endParaRPr lang="en-US" dirty="0"/>
          </a:p>
        </p:txBody>
      </p:sp>
      <p:sp>
        <p:nvSpPr>
          <p:cNvPr id="1048636" name="Google Shape;135;p18"/>
          <p:cNvSpPr txBox="1">
            <a:spLocks noGrp="1"/>
          </p:cNvSpPr>
          <p:nvPr>
            <p:ph type="body" idx="1"/>
          </p:nvPr>
        </p:nvSpPr>
        <p:spPr>
          <a:xfrm>
            <a:off x="72390" y="1845310"/>
            <a:ext cx="12000230" cy="4272280"/>
          </a:xfrm>
          <a:prstGeom prst="rect">
            <a:avLst/>
          </a:prstGeom>
          <a:noFill/>
          <a:ln>
            <a:noFill/>
          </a:ln>
        </p:spPr>
        <p:txBody>
          <a:bodyPr spcFirstLastPara="1" wrap="square" lIns="0" tIns="45700" rIns="0" bIns="45700" anchor="t" anchorCtr="0">
            <a:noAutofit/>
          </a:bodyPr>
          <a:p>
            <a:pPr marL="91440" lvl="0" indent="0" algn="just" rtl="0">
              <a:lnSpc>
                <a:spcPct val="110000"/>
              </a:lnSpc>
              <a:spcBef>
                <a:spcPts val="1400"/>
              </a:spcBef>
              <a:spcAft>
                <a:spcPts val="0"/>
              </a:spcAft>
              <a:buSzPts val="2000"/>
              <a:buFont typeface="Wingdings" panose="05000000000000000000" charset="0"/>
              <a:buNone/>
            </a:pPr>
            <a:r>
              <a:rPr sz="1600">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rPr>
              <a:t>Implementing an image caption generator involves several steps:</a:t>
            </a:r>
            <a:endParaRPr sz="1600">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77190" lvl="0" indent="-285750" algn="just" rtl="0">
              <a:lnSpc>
                <a:spcPct val="110000"/>
              </a:lnSpc>
              <a:spcBef>
                <a:spcPts val="1400"/>
              </a:spcBef>
              <a:spcAft>
                <a:spcPts val="0"/>
              </a:spcAft>
              <a:buSzPts val="2000"/>
              <a:buFont typeface="Wingdings" panose="05000000000000000000" charset="0"/>
              <a:buChar char="Ø"/>
            </a:pPr>
            <a:r>
              <a:rPr sz="1600">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rPr>
              <a:t>Data collection: Collect a dataset of images and corresponding captions. This can be done by scraping images and captions from the internet or using pre-existing datasets such as FLICKR8K DATASET</a:t>
            </a:r>
            <a:endParaRPr sz="1600">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77190" lvl="0" indent="-285750" algn="just" rtl="0">
              <a:lnSpc>
                <a:spcPct val="110000"/>
              </a:lnSpc>
              <a:spcBef>
                <a:spcPts val="1400"/>
              </a:spcBef>
              <a:spcAft>
                <a:spcPts val="0"/>
              </a:spcAft>
              <a:buSzPts val="2000"/>
              <a:buFont typeface="Wingdings" panose="05000000000000000000" charset="0"/>
              <a:buChar char="Ø"/>
            </a:pPr>
            <a:r>
              <a:rPr sz="1600">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rPr>
              <a:t>Data preprocessing: Preprocess the images and captions to prepare them for the model. This may involve resizing the images, normalizing the pixel values, and tokenizing the captions into individual words.</a:t>
            </a:r>
            <a:endParaRPr sz="1600">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77190" lvl="0" indent="-285750" algn="just" rtl="0">
              <a:lnSpc>
                <a:spcPct val="110000"/>
              </a:lnSpc>
              <a:spcBef>
                <a:spcPts val="1400"/>
              </a:spcBef>
              <a:spcAft>
                <a:spcPts val="0"/>
              </a:spcAft>
              <a:buSzPts val="2000"/>
              <a:buFont typeface="Wingdings" panose="05000000000000000000" charset="0"/>
              <a:buChar char="Ø"/>
            </a:pPr>
            <a:r>
              <a:rPr sz="1600">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rPr>
              <a:t>Model architecture: Choose a suitable model architecture for the image caption generator, such as a CNN-RNN or transformer-based model. This involves designing the structure of the image encoder and language decoder, as well as specifying hyperparameters such as the number of layers and the size of the hidden state.</a:t>
            </a:r>
            <a:endParaRPr sz="1600">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77190" lvl="0" indent="-285750" algn="just" rtl="0">
              <a:lnSpc>
                <a:spcPct val="110000"/>
              </a:lnSpc>
              <a:spcBef>
                <a:spcPts val="1400"/>
              </a:spcBef>
              <a:spcAft>
                <a:spcPts val="0"/>
              </a:spcAft>
              <a:buSzPts val="2000"/>
              <a:buFont typeface="Wingdings" panose="05000000000000000000" charset="0"/>
              <a:buChar char="Ø"/>
            </a:pPr>
            <a:r>
              <a:rPr sz="1600">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rPr>
              <a:t>Training: Train the model using the preprocessed data. This involves feeding pairs of images and captions into the model and adjusting the weights of the model to minimize the difference between the predicted and ground truth captions. This may take several hours depending on the size of the dataset and complexity of the model.</a:t>
            </a:r>
            <a:endParaRPr sz="1600">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77190" lvl="0" indent="-285750" algn="just" rtl="0">
              <a:lnSpc>
                <a:spcPct val="110000"/>
              </a:lnSpc>
              <a:spcBef>
                <a:spcPts val="1400"/>
              </a:spcBef>
              <a:spcAft>
                <a:spcPts val="0"/>
              </a:spcAft>
              <a:buSzPts val="2000"/>
              <a:buFont typeface="Wingdings" panose="05000000000000000000" charset="0"/>
              <a:buChar char="Ø"/>
            </a:pPr>
            <a:r>
              <a:rPr sz="1600">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rPr>
              <a:t>Evaluation: Evaluate the performance of the model by testing it on a held-out dataset of images and captions. This involves measuring metrics such as BLEU score to determine the accuracy of the generated captions.</a:t>
            </a:r>
            <a:endParaRPr sz="1600">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91440" lvl="0" indent="0" algn="just" rtl="0">
              <a:lnSpc>
                <a:spcPct val="110000"/>
              </a:lnSpc>
              <a:spcBef>
                <a:spcPts val="1400"/>
              </a:spcBef>
              <a:spcAft>
                <a:spcPts val="0"/>
              </a:spcAft>
              <a:buSzPts val="2000"/>
              <a:buFont typeface="Wingdings" panose="05000000000000000000" charset="0"/>
              <a:buNone/>
            </a:pPr>
            <a:endParaRPr sz="1600">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0" name="Title 1"/>
          <p:cNvSpPr>
            <a:spLocks noGrp="1"/>
          </p:cNvSpPr>
          <p:nvPr>
            <p:ph type="title"/>
          </p:nvPr>
        </p:nvSpPr>
        <p:spPr/>
        <p:txBody>
          <a:bodyPr/>
          <a:p>
            <a:r>
              <a:rPr lang="en-IN" sz="4000" b="1" dirty="0">
                <a:latin typeface="Times New Roman" panose="02020603050405020304" pitchFamily="18" charset="0"/>
                <a:cs typeface="Times New Roman" panose="02020603050405020304" pitchFamily="18" charset="0"/>
              </a:rPr>
              <a:t>A</a:t>
            </a:r>
            <a:r>
              <a:rPr lang="en-US" altLang="en-IN" sz="4000" b="1" dirty="0">
                <a:latin typeface="Times New Roman" panose="02020603050405020304" pitchFamily="18" charset="0"/>
                <a:cs typeface="Times New Roman" panose="02020603050405020304" pitchFamily="18" charset="0"/>
              </a:rPr>
              <a:t>RCHITECTURE</a:t>
            </a:r>
            <a:r>
              <a:rPr lang="en-IN" sz="4000" b="1" dirty="0">
                <a:latin typeface="Times New Roman" panose="02020603050405020304" pitchFamily="18" charset="0"/>
                <a:cs typeface="Times New Roman" panose="02020603050405020304" pitchFamily="18" charset="0"/>
              </a:rPr>
              <a:t> </a:t>
            </a:r>
            <a:r>
              <a:rPr lang="en-IN" sz="4000" b="1" dirty="0" smtClean="0">
                <a:latin typeface="Times New Roman" panose="02020603050405020304" pitchFamily="18" charset="0"/>
                <a:cs typeface="Times New Roman" panose="02020603050405020304" pitchFamily="18" charset="0"/>
              </a:rPr>
              <a:t>D</a:t>
            </a:r>
            <a:r>
              <a:rPr lang="en-US" altLang="en-IN" sz="4000" b="1" dirty="0" smtClean="0">
                <a:latin typeface="Times New Roman" panose="02020603050405020304" pitchFamily="18" charset="0"/>
                <a:cs typeface="Times New Roman" panose="02020603050405020304" pitchFamily="18" charset="0"/>
              </a:rPr>
              <a:t>IAGRAM</a:t>
            </a:r>
            <a:endParaRPr lang="en-US" altLang="en-IN" sz="4000" b="1" dirty="0" smtClean="0">
              <a:latin typeface="Times New Roman" panose="02020603050405020304" pitchFamily="18" charset="0"/>
              <a:cs typeface="Times New Roman" panose="02020603050405020304" pitchFamily="18" charset="0"/>
            </a:endParaRPr>
          </a:p>
        </p:txBody>
      </p:sp>
      <p:sp>
        <p:nvSpPr>
          <p:cNvPr id="1048641" name="Text Placeholder 2"/>
          <p:cNvSpPr>
            <a:spLocks noGrp="1"/>
          </p:cNvSpPr>
          <p:nvPr>
            <p:ph type="body" idx="1"/>
          </p:nvPr>
        </p:nvSpPr>
        <p:spPr/>
        <p:txBody>
          <a:bodyPr/>
          <a:p>
            <a:r>
              <a:rPr lang="en-US" dirty="0" smtClean="0"/>
              <a:t> </a:t>
            </a:r>
            <a:endParaRPr lang="en-US" dirty="0"/>
          </a:p>
        </p:txBody>
      </p:sp>
      <p:sp>
        <p:nvSpPr>
          <p:cNvPr id="1048642" name="Text Box 3"/>
          <p:cNvSpPr txBox="1"/>
          <p:nvPr/>
        </p:nvSpPr>
        <p:spPr>
          <a:xfrm>
            <a:off x="5592445" y="2023110"/>
            <a:ext cx="6147435" cy="3846195"/>
          </a:xfrm>
          <a:prstGeom prst="rect">
            <a:avLst/>
          </a:prstGeom>
          <a:noFill/>
        </p:spPr>
        <p:txBody>
          <a:bodyPr wrap="square" rtlCol="0" anchor="t">
            <a:noAutofit/>
          </a:bodyPr>
          <a:p>
            <a:pPr algn="just"/>
            <a:r>
              <a:rPr lang="en-US" sz="2200" dirty="0">
                <a:latin typeface="Times New Roman" panose="02020603050405020304" pitchFamily="18" charset="0"/>
                <a:cs typeface="Times New Roman" panose="02020603050405020304" pitchFamily="18" charset="0"/>
                <a:sym typeface="+mn-ea"/>
              </a:rPr>
              <a:t>The architecture of an image caption generator is a complex system that involves various components working together to generate informative and engaging captions. The first component is the image encoder(CNN), which processes the input image and extracts relevant features using deep learning techniques. The second component is the language model or decoder(RNN), which generates the text description based on the extracted features from the image encoder. Finally, the attention mechanism is used to align the generated text with the corresponding regions in the input image.</a:t>
            </a: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sym typeface="+mn-ea"/>
            </a:endParaRPr>
          </a:p>
        </p:txBody>
      </p:sp>
      <p:pic>
        <p:nvPicPr>
          <p:cNvPr id="2097155" name="Picture 4"/>
          <p:cNvPicPr>
            <a:picLocks noChangeAspect="1"/>
          </p:cNvPicPr>
          <p:nvPr/>
        </p:nvPicPr>
        <p:blipFill>
          <a:blip r:embed="rId1"/>
          <a:stretch>
            <a:fillRect/>
          </a:stretch>
        </p:blipFill>
        <p:spPr>
          <a:xfrm>
            <a:off x="335915" y="2205355"/>
            <a:ext cx="5029835" cy="3460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3" name="Title 1"/>
          <p:cNvSpPr>
            <a:spLocks noGrp="1"/>
          </p:cNvSpPr>
          <p:nvPr>
            <p:ph type="title"/>
          </p:nvPr>
        </p:nvSpPr>
        <p:spPr>
          <a:xfrm>
            <a:off x="1097280" y="286603"/>
            <a:ext cx="10428008" cy="1450757"/>
          </a:xfrm>
        </p:spPr>
        <p:txBody>
          <a:bodyPr/>
          <a:p>
            <a:r>
              <a:rPr lang="en-IN" sz="4000" b="1" dirty="0">
                <a:latin typeface="Times New Roman" panose="02020603050405020304" pitchFamily="18" charset="0"/>
                <a:cs typeface="Times New Roman" panose="02020603050405020304" pitchFamily="18" charset="0"/>
              </a:rPr>
              <a:t>DATA FLOW </a:t>
            </a:r>
            <a:r>
              <a:rPr lang="en-IN" sz="4000" b="1" dirty="0" smtClean="0">
                <a:latin typeface="Times New Roman" panose="02020603050405020304" pitchFamily="18" charset="0"/>
                <a:cs typeface="Times New Roman" panose="02020603050405020304" pitchFamily="18" charset="0"/>
              </a:rPr>
              <a:t>DIAGRAM</a:t>
            </a:r>
            <a:endParaRPr lang="en-US" sz="4000" b="1" dirty="0">
              <a:latin typeface="Times New Roman" panose="02020603050405020304" pitchFamily="18" charset="0"/>
              <a:cs typeface="Times New Roman" panose="02020603050405020304" pitchFamily="18" charset="0"/>
            </a:endParaRPr>
          </a:p>
        </p:txBody>
      </p:sp>
      <p:sp>
        <p:nvSpPr>
          <p:cNvPr id="1048644" name="Text Placeholder 2"/>
          <p:cNvSpPr>
            <a:spLocks noGrp="1"/>
          </p:cNvSpPr>
          <p:nvPr>
            <p:ph type="body" idx="1"/>
          </p:nvPr>
        </p:nvSpPr>
        <p:spPr/>
        <p:txBody>
          <a:bodyPr/>
          <a:p>
            <a:r>
              <a:rPr lang="en-US" dirty="0" smtClean="0"/>
              <a:t> </a:t>
            </a:r>
            <a:endParaRPr lang="en-US" dirty="0"/>
          </a:p>
        </p:txBody>
      </p:sp>
      <p:pic>
        <p:nvPicPr>
          <p:cNvPr id="2097156" name="Picture 3"/>
          <p:cNvPicPr>
            <a:picLocks noChangeAspect="1"/>
          </p:cNvPicPr>
          <p:nvPr/>
        </p:nvPicPr>
        <p:blipFill>
          <a:blip r:embed="rId1"/>
          <a:stretch>
            <a:fillRect/>
          </a:stretch>
        </p:blipFill>
        <p:spPr>
          <a:xfrm>
            <a:off x="2063750" y="2061210"/>
            <a:ext cx="6189345" cy="1450975"/>
          </a:xfrm>
          <a:prstGeom prst="rect">
            <a:avLst/>
          </a:prstGeom>
        </p:spPr>
      </p:pic>
      <p:pic>
        <p:nvPicPr>
          <p:cNvPr id="2097157" name="Picture 4"/>
          <p:cNvPicPr>
            <a:picLocks noChangeAspect="1"/>
          </p:cNvPicPr>
          <p:nvPr/>
        </p:nvPicPr>
        <p:blipFill>
          <a:blip r:embed="rId2"/>
          <a:stretch>
            <a:fillRect/>
          </a:stretch>
        </p:blipFill>
        <p:spPr>
          <a:xfrm>
            <a:off x="1559560" y="4005580"/>
            <a:ext cx="8270240" cy="1498600"/>
          </a:xfrm>
          <a:prstGeom prst="rect">
            <a:avLst/>
          </a:prstGeom>
        </p:spPr>
      </p:pic>
      <p:sp>
        <p:nvSpPr>
          <p:cNvPr id="1048645" name="Text Box 6"/>
          <p:cNvSpPr txBox="1"/>
          <p:nvPr/>
        </p:nvSpPr>
        <p:spPr>
          <a:xfrm>
            <a:off x="2985770" y="3357245"/>
            <a:ext cx="6096000" cy="398780"/>
          </a:xfrm>
          <a:prstGeom prst="rect">
            <a:avLst/>
          </a:prstGeom>
          <a:noFill/>
        </p:spPr>
        <p:txBody>
          <a:bodyPr wrap="square" rtlCol="0" anchor="t">
            <a:spAutoFit/>
          </a:bodyPr>
          <a:p>
            <a:pPr algn="ctr"/>
            <a:r>
              <a:rPr lang="en-US" sz="2000">
                <a:latin typeface="Times New Roman" panose="02020603050405020304" pitchFamily="18" charset="0"/>
                <a:cs typeface="Times New Roman" panose="02020603050405020304" pitchFamily="18" charset="0"/>
              </a:rPr>
              <a:t>Data Flow Diagram  Level 0</a:t>
            </a:r>
            <a:endParaRPr lang="en-US" sz="2000">
              <a:latin typeface="Times New Roman" panose="02020603050405020304" pitchFamily="18" charset="0"/>
              <a:cs typeface="Times New Roman" panose="02020603050405020304" pitchFamily="18" charset="0"/>
            </a:endParaRPr>
          </a:p>
        </p:txBody>
      </p:sp>
      <p:sp>
        <p:nvSpPr>
          <p:cNvPr id="1048646" name="Text Box 7"/>
          <p:cNvSpPr txBox="1"/>
          <p:nvPr/>
        </p:nvSpPr>
        <p:spPr>
          <a:xfrm>
            <a:off x="3048000" y="5301615"/>
            <a:ext cx="6096000" cy="398780"/>
          </a:xfrm>
          <a:prstGeom prst="rect">
            <a:avLst/>
          </a:prstGeom>
          <a:noFill/>
        </p:spPr>
        <p:txBody>
          <a:bodyPr wrap="square" rtlCol="0" anchor="t">
            <a:spAutoFit/>
          </a:bodyPr>
          <a:p>
            <a:pPr algn="ctr"/>
            <a:r>
              <a:rPr lang="en-US" sz="2000">
                <a:latin typeface="Times New Roman" panose="02020603050405020304" pitchFamily="18" charset="0"/>
                <a:cs typeface="Times New Roman" panose="02020603050405020304" pitchFamily="18" charset="0"/>
              </a:rPr>
              <a:t>Data Flow Diagram Level 1</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p:pic>
        <p:nvPicPr>
          <p:cNvPr id="2097158" name="Picture 5"/>
          <p:cNvPicPr>
            <a:picLocks noChangeAspect="1"/>
          </p:cNvPicPr>
          <p:nvPr/>
        </p:nvPicPr>
        <p:blipFill>
          <a:blip r:embed="rId1"/>
          <a:stretch>
            <a:fillRect/>
          </a:stretch>
        </p:blipFill>
        <p:spPr>
          <a:xfrm>
            <a:off x="1127760" y="765175"/>
            <a:ext cx="8873490" cy="2614930"/>
          </a:xfrm>
          <a:prstGeom prst="rect">
            <a:avLst/>
          </a:prstGeom>
        </p:spPr>
      </p:pic>
      <p:sp>
        <p:nvSpPr>
          <p:cNvPr id="1048647" name="Text Box 3"/>
          <p:cNvSpPr txBox="1"/>
          <p:nvPr/>
        </p:nvSpPr>
        <p:spPr>
          <a:xfrm>
            <a:off x="3048000" y="3275330"/>
            <a:ext cx="6096000" cy="398780"/>
          </a:xfrm>
          <a:prstGeom prst="rect">
            <a:avLst/>
          </a:prstGeom>
          <a:noFill/>
        </p:spPr>
        <p:txBody>
          <a:bodyPr wrap="square" rtlCol="0" anchor="t">
            <a:spAutoFit/>
          </a:bodyPr>
          <a:p>
            <a:pPr algn="ctr"/>
            <a:r>
              <a:rPr lang="en-US" sz="2000">
                <a:latin typeface="Times New Roman" panose="02020603050405020304" pitchFamily="18" charset="0"/>
                <a:cs typeface="Times New Roman" panose="02020603050405020304" pitchFamily="18" charset="0"/>
              </a:rPr>
              <a:t>Data Flow Diagram Level 2</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4" name="Title 1"/>
          <p:cNvSpPr>
            <a:spLocks noGrp="1"/>
          </p:cNvSpPr>
          <p:nvPr>
            <p:ph type="title"/>
          </p:nvPr>
        </p:nvSpPr>
        <p:spPr/>
        <p:txBody>
          <a:bodyPr/>
          <a:p>
            <a:r>
              <a:rPr lang="en-IN" sz="4000" b="1" dirty="0">
                <a:latin typeface="Times New Roman" panose="02020603050405020304" pitchFamily="18" charset="0"/>
                <a:cs typeface="Times New Roman" panose="02020603050405020304" pitchFamily="18" charset="0"/>
              </a:rPr>
              <a:t>CLASS </a:t>
            </a:r>
            <a:r>
              <a:rPr lang="en-IN" sz="4000" b="1" dirty="0" smtClean="0">
                <a:latin typeface="Times New Roman" panose="02020603050405020304" pitchFamily="18" charset="0"/>
                <a:cs typeface="Times New Roman" panose="02020603050405020304" pitchFamily="18" charset="0"/>
              </a:rPr>
              <a:t>DIAGRAM</a:t>
            </a:r>
            <a:endParaRPr lang="en-US" sz="4000" b="1" dirty="0">
              <a:latin typeface="Times New Roman" panose="02020603050405020304" pitchFamily="18" charset="0"/>
              <a:cs typeface="Times New Roman" panose="02020603050405020304" pitchFamily="18" charset="0"/>
            </a:endParaRPr>
          </a:p>
        </p:txBody>
      </p:sp>
      <p:sp>
        <p:nvSpPr>
          <p:cNvPr id="1048655" name="Text Placeholder 2"/>
          <p:cNvSpPr>
            <a:spLocks noGrp="1"/>
          </p:cNvSpPr>
          <p:nvPr>
            <p:ph type="body" idx="1"/>
          </p:nvPr>
        </p:nvSpPr>
        <p:spPr/>
        <p:txBody>
          <a:bodyPr/>
          <a:p>
            <a:r>
              <a:rPr lang="en-US" dirty="0" smtClean="0"/>
              <a:t> </a:t>
            </a:r>
            <a:endParaRPr lang="en-US" dirty="0"/>
          </a:p>
        </p:txBody>
      </p:sp>
      <p:sp>
        <p:nvSpPr>
          <p:cNvPr id="1048656" name="Text Box 3"/>
          <p:cNvSpPr txBox="1"/>
          <p:nvPr/>
        </p:nvSpPr>
        <p:spPr>
          <a:xfrm>
            <a:off x="6024245" y="2348865"/>
            <a:ext cx="5476875" cy="2753360"/>
          </a:xfrm>
          <a:prstGeom prst="rect">
            <a:avLst/>
          </a:prstGeom>
          <a:noFill/>
        </p:spPr>
        <p:txBody>
          <a:bodyPr wrap="square" rtlCol="0" anchor="t">
            <a:noAutofit/>
          </a:bodyPr>
          <a:p>
            <a:pPr marL="0" indent="0" algn="just">
              <a:buNone/>
            </a:pPr>
            <a:r>
              <a:rPr lang="en-US" sz="2000" dirty="0">
                <a:latin typeface="Times New Roman" panose="02020603050405020304" pitchFamily="18" charset="0"/>
                <a:cs typeface="Times New Roman" panose="02020603050405020304" pitchFamily="18" charset="0"/>
                <a:sym typeface="+mn-ea"/>
              </a:rPr>
              <a:t>A class diagram illustrates the static structure of the system by showing the classes, their attributes, and relationships. For an image caption generator, you might have classes like Image, Caption, and Caption Generator. The Image class would have attributes like image Data and image Metadata, while the Caption class might have an attribute called caption Text. The Caption Generator class could have a method called generate Caption that takes an Image object and returns a Caption object</a:t>
            </a:r>
            <a:r>
              <a:rPr lang="en-US" dirty="0">
                <a:latin typeface="Times New Roman" panose="02020603050405020304" pitchFamily="18" charset="0"/>
                <a:cs typeface="Times New Roman" panose="02020603050405020304" pitchFamily="18" charset="0"/>
                <a:sym typeface="+mn-ea"/>
              </a:rPr>
              <a:t>.</a:t>
            </a:r>
            <a:endParaRPr lang="en-US" dirty="0">
              <a:latin typeface="Times New Roman" panose="02020603050405020304" pitchFamily="18" charset="0"/>
              <a:cs typeface="Times New Roman" panose="02020603050405020304" pitchFamily="18" charset="0"/>
              <a:sym typeface="+mn-ea"/>
            </a:endParaRPr>
          </a:p>
        </p:txBody>
      </p:sp>
      <p:pic>
        <p:nvPicPr>
          <p:cNvPr id="2" name="Picture 1"/>
          <p:cNvPicPr>
            <a:picLocks noChangeAspect="1"/>
          </p:cNvPicPr>
          <p:nvPr/>
        </p:nvPicPr>
        <p:blipFill>
          <a:blip r:embed="rId1"/>
          <a:stretch>
            <a:fillRect/>
          </a:stretch>
        </p:blipFill>
        <p:spPr>
          <a:xfrm>
            <a:off x="119380" y="1917065"/>
            <a:ext cx="5772150" cy="47072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p:sp>
        <p:nvSpPr>
          <p:cNvPr id="1048661" name="Title 3"/>
          <p:cNvSpPr>
            <a:spLocks noGrp="1"/>
          </p:cNvSpPr>
          <p:nvPr>
            <p:ph type="title"/>
          </p:nvPr>
        </p:nvSpPr>
        <p:spPr/>
        <p:txBody>
          <a:bodyPr/>
          <a:p>
            <a:r>
              <a:rPr lang="en-US" sz="4000" b="1">
                <a:latin typeface="Times New Roman" panose="02020603050405020304" pitchFamily="18" charset="0"/>
                <a:cs typeface="Times New Roman" panose="02020603050405020304" pitchFamily="18" charset="0"/>
              </a:rPr>
              <a:t>USE CASE DIAGRAM</a:t>
            </a:r>
            <a:endParaRPr lang="en-US" sz="4000" b="1">
              <a:latin typeface="Times New Roman" panose="02020603050405020304" pitchFamily="18" charset="0"/>
              <a:cs typeface="Times New Roman" panose="02020603050405020304" pitchFamily="18" charset="0"/>
            </a:endParaRPr>
          </a:p>
        </p:txBody>
      </p:sp>
      <p:sp>
        <p:nvSpPr>
          <p:cNvPr id="1048662" name="Text Box 99"/>
          <p:cNvSpPr txBox="1"/>
          <p:nvPr/>
        </p:nvSpPr>
        <p:spPr>
          <a:xfrm>
            <a:off x="6600190" y="2761615"/>
            <a:ext cx="5342255" cy="2214880"/>
          </a:xfrm>
          <a:prstGeom prst="rect">
            <a:avLst/>
          </a:prstGeom>
          <a:noFill/>
          <a:ln w="9525">
            <a:noFill/>
          </a:ln>
        </p:spPr>
        <p:txBody>
          <a:bodyPr>
            <a:noAutofit/>
          </a:bodyPr>
          <a:p>
            <a:pPr marL="0" indent="0" algn="just">
              <a:buNone/>
            </a:pPr>
            <a:r>
              <a:rPr lang="en-US" sz="2000" dirty="0">
                <a:latin typeface="Times New Roman" panose="02020603050405020304" pitchFamily="18" charset="0"/>
                <a:cs typeface="Times New Roman" panose="02020603050405020304" pitchFamily="18" charset="0"/>
                <a:sym typeface="+mn-ea"/>
              </a:rPr>
              <a:t>A use case diagram depicts the interactions between the system and its users. In the case of an image caption generator, the primary actors would be the "User" and the "Image Caption Generator System." The diagram shows the various use cases that the user can perform, such as uploading an image, generating captions, and viewing generated captions.</a:t>
            </a:r>
            <a:endParaRPr lang="en-US" sz="2000">
              <a:solidFill>
                <a:srgbClr val="1F2023"/>
              </a:solidFill>
              <a:latin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19380" y="2540000"/>
            <a:ext cx="6512560" cy="32035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3" name="Title 1"/>
          <p:cNvSpPr>
            <a:spLocks noGrp="1"/>
          </p:cNvSpPr>
          <p:nvPr>
            <p:ph type="title"/>
          </p:nvPr>
        </p:nvSpPr>
        <p:spPr/>
        <p:txBody>
          <a:bodyPr/>
          <a:p>
            <a:r>
              <a:rPr lang="en-IN" sz="4000" b="1" dirty="0">
                <a:latin typeface="Times New Roman" panose="02020603050405020304" pitchFamily="18" charset="0"/>
                <a:cs typeface="Times New Roman" panose="02020603050405020304" pitchFamily="18" charset="0"/>
              </a:rPr>
              <a:t>SEQUENCE DIAGRAM</a:t>
            </a:r>
            <a:endParaRPr lang="en-US" sz="4000" b="1" dirty="0">
              <a:latin typeface="Times New Roman" panose="02020603050405020304" pitchFamily="18" charset="0"/>
              <a:cs typeface="Times New Roman" panose="02020603050405020304" pitchFamily="18" charset="0"/>
            </a:endParaRPr>
          </a:p>
        </p:txBody>
      </p:sp>
      <p:sp>
        <p:nvSpPr>
          <p:cNvPr id="1048664" name="Text Placeholder 2"/>
          <p:cNvSpPr>
            <a:spLocks noGrp="1"/>
          </p:cNvSpPr>
          <p:nvPr>
            <p:ph type="body" idx="1"/>
          </p:nvPr>
        </p:nvSpPr>
        <p:spPr/>
        <p:txBody>
          <a:bodyPr/>
          <a:p>
            <a:r>
              <a:rPr lang="en-US" dirty="0" smtClean="0"/>
              <a:t> </a:t>
            </a:r>
            <a:endParaRPr lang="en-US" dirty="0"/>
          </a:p>
        </p:txBody>
      </p:sp>
      <p:sp>
        <p:nvSpPr>
          <p:cNvPr id="1048665" name="Text Box 3"/>
          <p:cNvSpPr txBox="1"/>
          <p:nvPr/>
        </p:nvSpPr>
        <p:spPr>
          <a:xfrm>
            <a:off x="5664200" y="2392680"/>
            <a:ext cx="6096000" cy="3476625"/>
          </a:xfrm>
          <a:prstGeom prst="rect">
            <a:avLst/>
          </a:prstGeom>
          <a:noFill/>
        </p:spPr>
        <p:txBody>
          <a:bodyPr wrap="square" rtlCol="0" anchor="t">
            <a:spAutoFit/>
          </a:bodyPr>
          <a:p>
            <a:pPr algn="just"/>
            <a:r>
              <a:rPr lang="en-US" sz="2000" dirty="0">
                <a:latin typeface="Times New Roman" panose="02020603050405020304" pitchFamily="18" charset="0"/>
                <a:cs typeface="Times New Roman" panose="02020603050405020304" pitchFamily="18" charset="0"/>
                <a:sym typeface="+mn-ea"/>
              </a:rPr>
              <a:t>The sequence starts with the User uploading an image to the Image Caption Generator. The Image Caption Generator then passes the image to the Preprocessing Module, which preprocesses the image and returns the preprocessed image to the Image Caption Generator then sends the preprocessed image to the CNN Model, which extracts image features and returns them to the Image Caption Generator. The Image Caption Generator then feeds the image features to the LSTM Model, which generates a caption sequence and returns it to the Image Caption Generator.</a:t>
            </a:r>
            <a:endParaRPr lang="en-US" sz="2000" dirty="0">
              <a:latin typeface="Times New Roman" panose="02020603050405020304" pitchFamily="18" charset="0"/>
              <a:cs typeface="Times New Roman" panose="02020603050405020304" pitchFamily="18" charset="0"/>
              <a:sym typeface="+mn-ea"/>
            </a:endParaRPr>
          </a:p>
        </p:txBody>
      </p:sp>
      <p:pic>
        <p:nvPicPr>
          <p:cNvPr id="2" name="Picture 1"/>
          <p:cNvPicPr>
            <a:picLocks noChangeAspect="1"/>
          </p:cNvPicPr>
          <p:nvPr/>
        </p:nvPicPr>
        <p:blipFill>
          <a:blip r:embed="rId1"/>
          <a:srcRect l="1962" t="1055" r="1571" b="2596"/>
          <a:stretch>
            <a:fillRect/>
          </a:stretch>
        </p:blipFill>
        <p:spPr>
          <a:xfrm>
            <a:off x="311785" y="1929765"/>
            <a:ext cx="4769485" cy="44303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9" name="Shape 104"/>
        <p:cNvGrpSpPr/>
        <p:nvPr/>
      </p:nvGrpSpPr>
      <p:grpSpPr>
        <a:xfrm>
          <a:off x="0" y="0"/>
          <a:ext cx="0" cy="0"/>
          <a:chOff x="0" y="0"/>
          <a:chExt cx="0" cy="0"/>
        </a:xfrm>
      </p:grpSpPr>
      <p:sp>
        <p:nvSpPr>
          <p:cNvPr id="1048598" name="Google Shape;105;p14"/>
          <p:cNvSpPr/>
          <p:nvPr/>
        </p:nvSpPr>
        <p:spPr>
          <a:xfrm>
            <a:off x="0" y="186742"/>
            <a:ext cx="12192000" cy="7457100"/>
          </a:xfrm>
          <a:prstGeom prst="rect">
            <a:avLst/>
          </a:prstGeom>
          <a:solidFill>
            <a:schemeClr val="lt1"/>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Franklin" panose="00000500000000000000"/>
              <a:ea typeface="Libre Franklin" panose="00000500000000000000"/>
              <a:cs typeface="Libre Franklin" panose="00000500000000000000"/>
              <a:sym typeface="Libre Franklin" panose="00000500000000000000"/>
            </a:endParaRPr>
          </a:p>
        </p:txBody>
      </p:sp>
      <p:sp>
        <p:nvSpPr>
          <p:cNvPr id="1048599" name="Google Shape;106;p14"/>
          <p:cNvSpPr txBox="1">
            <a:spLocks noGrp="1"/>
          </p:cNvSpPr>
          <p:nvPr>
            <p:ph type="ctrTitle"/>
          </p:nvPr>
        </p:nvSpPr>
        <p:spPr>
          <a:xfrm>
            <a:off x="4150919" y="-1"/>
            <a:ext cx="8230800" cy="3512100"/>
          </a:xfrm>
          <a:prstGeom prst="rect">
            <a:avLst/>
          </a:prstGeom>
          <a:noFill/>
          <a:ln>
            <a:noFill/>
          </a:ln>
        </p:spPr>
        <p:txBody>
          <a:bodyPr spcFirstLastPara="1" wrap="square" lIns="91425" tIns="45700" rIns="91425" bIns="45700" anchor="b" anchorCtr="0">
            <a:noAutofit/>
          </a:bodyPr>
          <a:p>
            <a:pPr marL="0" lvl="0" indent="0" algn="ctr" rtl="0">
              <a:lnSpc>
                <a:spcPct val="90000"/>
              </a:lnSpc>
              <a:spcBef>
                <a:spcPts val="0"/>
              </a:spcBef>
              <a:spcAft>
                <a:spcPts val="0"/>
              </a:spcAft>
              <a:buClr>
                <a:srgbClr val="262626"/>
              </a:buClr>
              <a:buSzPts val="6000"/>
              <a:buFont typeface="Bookman Old Style" panose="02050604050505020204"/>
              <a:buNone/>
            </a:pPr>
            <a:r>
              <a:rPr lang="en-US" altLang="en-IN" sz="4800" b="1" dirty="0" smtClean="0">
                <a:latin typeface="Times New Roman" panose="02020603050405020304" pitchFamily="18" charset="0"/>
                <a:cs typeface="Times New Roman" panose="02020603050405020304" pitchFamily="18" charset="0"/>
                <a:sym typeface="+mn-ea"/>
              </a:rPr>
              <a:t>IMAGE CAPTION GENERATOR</a:t>
            </a:r>
            <a:br>
              <a:rPr lang="en-US" altLang="en-IN" sz="6000" dirty="0" smtClean="0">
                <a:sym typeface="+mn-ea"/>
              </a:rPr>
            </a:br>
            <a:endParaRPr sz="6000"/>
          </a:p>
        </p:txBody>
      </p:sp>
      <p:sp>
        <p:nvSpPr>
          <p:cNvPr id="1048600" name="Google Shape;107;p14"/>
          <p:cNvSpPr txBox="1">
            <a:spLocks noGrp="1"/>
          </p:cNvSpPr>
          <p:nvPr>
            <p:ph type="subTitle" idx="1"/>
          </p:nvPr>
        </p:nvSpPr>
        <p:spPr>
          <a:xfrm>
            <a:off x="5131625" y="4041974"/>
            <a:ext cx="6269400" cy="3282000"/>
          </a:xfrm>
          <a:prstGeom prst="rect">
            <a:avLst/>
          </a:prstGeom>
          <a:noFill/>
          <a:ln>
            <a:noFill/>
          </a:ln>
        </p:spPr>
        <p:txBody>
          <a:bodyPr spcFirstLastPara="1" wrap="square" lIns="91425" tIns="45700" rIns="91425" bIns="45700" anchor="t" anchorCtr="0">
            <a:noAutofit/>
          </a:bodyPr>
          <a:p>
            <a:pPr marL="0" lvl="0" indent="0" algn="l" rtl="0">
              <a:lnSpc>
                <a:spcPct val="150000"/>
              </a:lnSpc>
              <a:spcBef>
                <a:spcPts val="0"/>
              </a:spcBef>
              <a:spcAft>
                <a:spcPts val="0"/>
              </a:spcAft>
              <a:buSzPts val="2220"/>
              <a:buNone/>
            </a:pPr>
            <a:r>
              <a:rPr lang="en-US" sz="2220" dirty="0">
                <a:solidFill>
                  <a:schemeClr val="dk1"/>
                </a:solidFill>
              </a:rPr>
              <a:t>		CONTENTS</a:t>
            </a:r>
            <a:endParaRPr sz="2220"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40000"/>
              </a:lnSpc>
              <a:spcBef>
                <a:spcPts val="1400"/>
              </a:spcBef>
              <a:spcAft>
                <a:spcPts val="0"/>
              </a:spcAft>
              <a:buSzPts val="2220"/>
              <a:buFont typeface="Arial" panose="020B0604020202020204"/>
              <a:buChar char="•"/>
            </a:pPr>
            <a:r>
              <a:rPr lang="en-US"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a:t>
            </a:r>
            <a:endParaRPr sz="2220"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40000"/>
              </a:lnSpc>
              <a:spcBef>
                <a:spcPts val="1400"/>
              </a:spcBef>
              <a:spcAft>
                <a:spcPts val="0"/>
              </a:spcAft>
              <a:buSzPts val="2220"/>
              <a:buFont typeface="Arial" panose="020B0604020202020204"/>
              <a:buChar char="•"/>
            </a:pPr>
            <a:r>
              <a:rPr lang="en-IN" sz="2220" dirty="0">
                <a:latin typeface="Times New Roman" panose="02020603050405020304"/>
                <a:ea typeface="Times New Roman" panose="02020603050405020304"/>
                <a:cs typeface="Times New Roman" panose="02020603050405020304"/>
                <a:sym typeface="Times New Roman" panose="02020603050405020304"/>
              </a:rPr>
              <a:t>Literature Survey</a:t>
            </a:r>
            <a:endParaRPr sz="2220"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40000"/>
              </a:lnSpc>
              <a:spcBef>
                <a:spcPts val="1400"/>
              </a:spcBef>
              <a:spcAft>
                <a:spcPts val="0"/>
              </a:spcAft>
              <a:buSzPts val="2220"/>
              <a:buFont typeface="Arial" panose="020B0604020202020204"/>
              <a:buChar char="•"/>
            </a:pPr>
            <a:r>
              <a:rPr lang="en-US"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Existing System</a:t>
            </a:r>
            <a:endParaRPr lang="en-US"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40000"/>
              </a:lnSpc>
              <a:spcBef>
                <a:spcPts val="1400"/>
              </a:spcBef>
              <a:spcAft>
                <a:spcPts val="0"/>
              </a:spcAft>
              <a:buSzPts val="2220"/>
              <a:buFont typeface="Arial" panose="020B0604020202020204"/>
              <a:buChar char="•"/>
            </a:pPr>
            <a:r>
              <a:rPr lang="en-IN" sz="2220" dirty="0">
                <a:latin typeface="Times New Roman" panose="02020603050405020304"/>
                <a:ea typeface="Times New Roman" panose="02020603050405020304"/>
                <a:cs typeface="Times New Roman" panose="02020603050405020304"/>
                <a:sym typeface="Times New Roman" panose="02020603050405020304"/>
              </a:rPr>
              <a:t>Drawbacks</a:t>
            </a:r>
            <a:endParaRPr sz="2220"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40000"/>
              </a:lnSpc>
              <a:spcBef>
                <a:spcPts val="1400"/>
              </a:spcBef>
              <a:spcAft>
                <a:spcPts val="0"/>
              </a:spcAft>
              <a:buSzPts val="2220"/>
              <a:buFont typeface="Arial" panose="020B0604020202020204"/>
              <a:buChar char="•"/>
            </a:pPr>
            <a:r>
              <a:rPr lang="en-US"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System</a:t>
            </a:r>
            <a:endParaRPr sz="2220"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40000"/>
              </a:lnSpc>
              <a:spcBef>
                <a:spcPts val="1400"/>
              </a:spcBef>
              <a:spcAft>
                <a:spcPts val="0"/>
              </a:spcAft>
              <a:buSzPts val="2220"/>
              <a:buFont typeface="Times New Roman" panose="02020603050405020304"/>
              <a:buChar char="•"/>
            </a:pPr>
            <a:r>
              <a:rPr lang="en-IN" sz="2220" dirty="0" smtClean="0">
                <a:latin typeface="Times New Roman" panose="02020603050405020304"/>
                <a:ea typeface="Times New Roman" panose="02020603050405020304"/>
                <a:cs typeface="Times New Roman" panose="02020603050405020304"/>
                <a:sym typeface="Times New Roman" panose="02020603050405020304"/>
              </a:rPr>
              <a:t>Advantages</a:t>
            </a:r>
            <a:endParaRPr sz="222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40000"/>
              </a:lnSpc>
              <a:spcBef>
                <a:spcPts val="1400"/>
              </a:spcBef>
              <a:spcAft>
                <a:spcPts val="0"/>
              </a:spcAft>
              <a:buSzPts val="2220"/>
              <a:buNone/>
            </a:pPr>
            <a:endParaRPr sz="222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40000"/>
              </a:lnSpc>
              <a:spcBef>
                <a:spcPts val="1400"/>
              </a:spcBef>
              <a:spcAft>
                <a:spcPts val="0"/>
              </a:spcAft>
              <a:buSzPts val="2400"/>
              <a:buNone/>
            </a:pPr>
            <a:endParaRPr sz="222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201930" algn="l" rtl="0">
              <a:lnSpc>
                <a:spcPct val="40000"/>
              </a:lnSpc>
              <a:spcBef>
                <a:spcPts val="1400"/>
              </a:spcBef>
              <a:spcAft>
                <a:spcPts val="0"/>
              </a:spcAft>
              <a:buSzPts val="2220"/>
              <a:buFont typeface="Arial" panose="020B0604020202020204"/>
              <a:buNone/>
            </a:pPr>
            <a:endParaRPr sz="2220"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201930" algn="l" rtl="0">
              <a:lnSpc>
                <a:spcPct val="40000"/>
              </a:lnSpc>
              <a:spcBef>
                <a:spcPts val="1400"/>
              </a:spcBef>
              <a:spcAft>
                <a:spcPts val="0"/>
              </a:spcAft>
              <a:buSzPts val="2220"/>
              <a:buFont typeface="Arial" panose="020B0604020202020204"/>
              <a:buNone/>
            </a:pPr>
            <a:endParaRPr sz="2220"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145730" name="Google Shape;109;p14"/>
          <p:cNvCxnSpPr/>
          <p:nvPr/>
        </p:nvCxnSpPr>
        <p:spPr>
          <a:xfrm>
            <a:off x="5595616" y="3512100"/>
            <a:ext cx="5636100" cy="0"/>
          </a:xfrm>
          <a:prstGeom prst="straightConnector1">
            <a:avLst/>
          </a:prstGeom>
          <a:noFill/>
          <a:ln w="12700" cap="flat" cmpd="sng">
            <a:solidFill>
              <a:srgbClr val="3F3F3F"/>
            </a:solidFill>
            <a:prstDash val="solid"/>
            <a:round/>
            <a:headEnd type="none" w="sm" len="sm"/>
            <a:tailEnd type="none" w="sm" len="sm"/>
          </a:ln>
        </p:spPr>
      </p:cxnSp>
      <p:sp>
        <p:nvSpPr>
          <p:cNvPr id="1048601" name="Google Shape;110;p14"/>
          <p:cNvSpPr txBox="1"/>
          <p:nvPr/>
        </p:nvSpPr>
        <p:spPr>
          <a:xfrm>
            <a:off x="8167703" y="4572008"/>
            <a:ext cx="3429024" cy="2285992"/>
          </a:xfrm>
          <a:prstGeom prst="rect">
            <a:avLst/>
          </a:prstGeom>
          <a:noFill/>
          <a:ln>
            <a:noFill/>
          </a:ln>
        </p:spPr>
        <p:txBody>
          <a:bodyPr spcFirstLastPara="1" wrap="square" lIns="91425" tIns="45700" rIns="91425" bIns="45700" anchor="t" anchorCtr="0">
            <a:noAutofit/>
          </a:bodyPr>
          <a:p>
            <a:pPr marL="342900" marR="0" lvl="0" indent="-342900" algn="l" rtl="0">
              <a:lnSpc>
                <a:spcPct val="40000"/>
              </a:lnSpc>
              <a:spcBef>
                <a:spcPts val="0"/>
              </a:spcBef>
              <a:spcAft>
                <a:spcPts val="0"/>
              </a:spcAft>
              <a:buClr>
                <a:srgbClr val="000000"/>
              </a:buClr>
              <a:buSzPts val="2220"/>
            </a:pPr>
            <a:endParaRPr lang="en-IN" sz="2200"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0"/>
              </a:spcBef>
              <a:spcAft>
                <a:spcPts val="0"/>
              </a:spcAft>
              <a:buClr>
                <a:srgbClr val="000000"/>
              </a:buClr>
              <a:buSzPts val="2220"/>
              <a:buFont typeface="Arial" panose="020B0604020202020204" pitchFamily="34" charset="0"/>
              <a:buChar char="•"/>
            </a:pPr>
            <a:r>
              <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Software and Hardware </a:t>
            </a:r>
            <a:endPar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0"/>
              </a:spcBef>
              <a:spcAft>
                <a:spcPts val="0"/>
              </a:spcAft>
              <a:buClr>
                <a:srgbClr val="000000"/>
              </a:buClr>
              <a:buSzPts val="2220"/>
            </a:pPr>
            <a:r>
              <a:rPr lang="en-IN" sz="2200" dirty="0" smtClean="0">
                <a:latin typeface="Times New Roman" panose="02020603050405020304"/>
                <a:ea typeface="Times New Roman" panose="02020603050405020304"/>
                <a:cs typeface="Times New Roman" panose="02020603050405020304"/>
                <a:sym typeface="Times New Roman" panose="02020603050405020304"/>
              </a:rPr>
              <a:t>    </a:t>
            </a:r>
            <a:endParaRPr lang="en-IN" sz="2200"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0"/>
              </a:spcBef>
              <a:spcAft>
                <a:spcPts val="0"/>
              </a:spcAft>
              <a:buClr>
                <a:srgbClr val="000000"/>
              </a:buClr>
              <a:buSzPts val="2220"/>
            </a:pPr>
            <a:r>
              <a:rPr lang="en-IN" sz="2200" b="0" i="0" u="none" strike="noStrike" cap="non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     Requirements</a:t>
            </a:r>
            <a:endParaRPr lang="en-IN" sz="2200"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0"/>
              </a:spcBef>
              <a:spcAft>
                <a:spcPts val="0"/>
              </a:spcAft>
              <a:buClr>
                <a:srgbClr val="000000"/>
              </a:buClr>
              <a:buSzPts val="2220"/>
            </a:pPr>
            <a:endParaRPr lang="en-IN" sz="2200"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0"/>
              </a:spcBef>
              <a:spcAft>
                <a:spcPts val="0"/>
              </a:spcAft>
              <a:buClr>
                <a:srgbClr val="000000"/>
              </a:buClr>
              <a:buSzPts val="2220"/>
              <a:buFont typeface="Arial" panose="020B0604020202020204" pitchFamily="34" charset="0"/>
              <a:buChar char="•"/>
            </a:pPr>
            <a:r>
              <a:rPr lang="en-IN" sz="2200" b="0" i="0" u="none" strike="noStrike" cap="non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Architecture </a:t>
            </a:r>
            <a:r>
              <a:rPr lang="en-IN" sz="2200" b="0" i="0" u="none" strike="noStrike" cap="non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Diagram</a:t>
            </a:r>
            <a:endParaRPr lang="en-IN" sz="2200" b="0" i="0" u="none" strike="noStrike" cap="non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0"/>
              </a:spcBef>
              <a:spcAft>
                <a:spcPts val="0"/>
              </a:spcAft>
              <a:buClr>
                <a:srgbClr val="000000"/>
              </a:buClr>
              <a:buSzPts val="2220"/>
              <a:buFont typeface="Arial" panose="020B0604020202020204" pitchFamily="34" charset="0"/>
              <a:buChar char="•"/>
            </a:pPr>
            <a:endParaRPr lang="en-IN" sz="2200" b="0" i="0" u="none" strike="noStrike" cap="non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0"/>
              </a:spcBef>
              <a:spcAft>
                <a:spcPts val="0"/>
              </a:spcAft>
              <a:buClr>
                <a:srgbClr val="000000"/>
              </a:buClr>
              <a:buSzPts val="2220"/>
              <a:buFont typeface="Arial" panose="020B0604020202020204" pitchFamily="34" charset="0"/>
              <a:buChar char="•"/>
            </a:pPr>
            <a:endParaRPr lang="en-IN" sz="2200" dirty="0" smtClean="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0"/>
              </a:spcBef>
              <a:spcAft>
                <a:spcPts val="0"/>
              </a:spcAft>
              <a:buClr>
                <a:srgbClr val="000000"/>
              </a:buClr>
              <a:buSzPts val="2220"/>
              <a:buFont typeface="Arial" panose="020B0604020202020204" pitchFamily="34" charset="0"/>
              <a:buChar char="•"/>
            </a:pPr>
            <a:r>
              <a:rPr lang="en-IN" sz="2200" b="0" i="0" u="none" strike="noStrike" cap="non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Data Flow/ER Diagram</a:t>
            </a:r>
            <a:endParaRPr lang="en-IN" sz="2200" b="0" i="0" u="none" strike="noStrike" cap="non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0"/>
              </a:spcBef>
              <a:spcAft>
                <a:spcPts val="0"/>
              </a:spcAft>
              <a:buClr>
                <a:srgbClr val="000000"/>
              </a:buClr>
              <a:buSzPts val="2220"/>
              <a:buFont typeface="Arial" panose="020B0604020202020204" pitchFamily="34" charset="0"/>
              <a:buChar char="•"/>
            </a:pPr>
            <a:endParaRPr lang="en-IN" sz="2200" dirty="0" smtClean="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0"/>
              </a:spcBef>
              <a:spcAft>
                <a:spcPts val="0"/>
              </a:spcAft>
              <a:buClr>
                <a:srgbClr val="000000"/>
              </a:buClr>
              <a:buSzPts val="2220"/>
              <a:buFont typeface="Arial" panose="020B0604020202020204" pitchFamily="34" charset="0"/>
              <a:buChar char="•"/>
            </a:pPr>
            <a:endParaRPr lang="en-IN" sz="2200" b="0" i="0" u="none" strike="noStrike" cap="non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0"/>
              </a:spcBef>
              <a:spcAft>
                <a:spcPts val="0"/>
              </a:spcAft>
              <a:buClr>
                <a:srgbClr val="000000"/>
              </a:buClr>
              <a:buSzPts val="2220"/>
              <a:buFont typeface="Arial" panose="020B0604020202020204" pitchFamily="34" charset="0"/>
              <a:buChar char="•"/>
            </a:pPr>
            <a:r>
              <a:rPr lang="en-IN" sz="2200" dirty="0" smtClean="0">
                <a:latin typeface="Times New Roman" panose="02020603050405020304"/>
                <a:ea typeface="Times New Roman" panose="02020603050405020304"/>
                <a:cs typeface="Times New Roman" panose="02020603050405020304"/>
                <a:sym typeface="Times New Roman" panose="02020603050405020304"/>
              </a:rPr>
              <a:t>Design and Analysis</a:t>
            </a:r>
            <a:endParaRPr lang="en-IN" sz="2200" b="0" i="0" u="none" strike="noStrike" cap="non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0"/>
              </a:spcBef>
              <a:spcAft>
                <a:spcPts val="0"/>
              </a:spcAft>
              <a:buClr>
                <a:srgbClr val="000000"/>
              </a:buClr>
              <a:buSzPts val="2220"/>
            </a:pPr>
            <a:endPar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0"/>
              </a:spcBef>
              <a:spcAft>
                <a:spcPts val="0"/>
              </a:spcAft>
              <a:buClr>
                <a:srgbClr val="000000"/>
              </a:buClr>
              <a:buSzPts val="2220"/>
            </a:pPr>
            <a:endParaRPr lang="en-IN" sz="2200"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0"/>
              </a:spcBef>
              <a:spcAft>
                <a:spcPts val="0"/>
              </a:spcAft>
              <a:buClr>
                <a:srgbClr val="000000"/>
              </a:buClr>
              <a:buSzPts val="2220"/>
              <a:buFont typeface="Arial" panose="020B0604020202020204" pitchFamily="34" charset="0"/>
              <a:buChar char="•"/>
            </a:pPr>
            <a:r>
              <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Queries</a:t>
            </a:r>
            <a:endPar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0"/>
              </a:spcBef>
              <a:spcAft>
                <a:spcPts val="0"/>
              </a:spcAft>
              <a:buClr>
                <a:srgbClr val="000000"/>
              </a:buClr>
              <a:buSzPts val="2220"/>
              <a:buFont typeface="Arial" panose="020B0604020202020204" pitchFamily="34" charset="0"/>
              <a:buChar char="•"/>
            </a:pPr>
            <a:endParaRPr lang="en-IN" sz="2200"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0"/>
              </a:spcBef>
              <a:spcAft>
                <a:spcPts val="0"/>
              </a:spcAft>
              <a:buClr>
                <a:srgbClr val="000000"/>
              </a:buClr>
              <a:buSzPts val="2220"/>
            </a:pPr>
            <a:r>
              <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40000"/>
              </a:lnSpc>
              <a:spcBef>
                <a:spcPts val="1400"/>
              </a:spcBef>
              <a:spcAft>
                <a:spcPts val="0"/>
              </a:spcAft>
              <a:buClr>
                <a:srgbClr val="000000"/>
              </a:buClr>
              <a:buSzPts val="2220"/>
              <a:buFont typeface="Arial" panose="020B0604020202020204"/>
              <a:buChar char="•"/>
            </a:pPr>
            <a:endParaRPr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97154" name="Picture 2" descr="imge"/>
          <p:cNvPicPr>
            <a:picLocks noChangeAspect="1"/>
          </p:cNvPicPr>
          <p:nvPr/>
        </p:nvPicPr>
        <p:blipFill>
          <a:blip r:embed="rId1"/>
          <a:srcRect l="27690" r="26840" b="277"/>
          <a:stretch>
            <a:fillRect/>
          </a:stretch>
        </p:blipFill>
        <p:spPr>
          <a:xfrm>
            <a:off x="79375" y="-17145"/>
            <a:ext cx="4445635" cy="70116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66" name="Title 1"/>
          <p:cNvSpPr>
            <a:spLocks noGrp="1"/>
          </p:cNvSpPr>
          <p:nvPr>
            <p:ph type="title"/>
          </p:nvPr>
        </p:nvSpPr>
        <p:spPr/>
        <p:txBody>
          <a:bodyPr/>
          <a:p>
            <a:r>
              <a:rPr lang="en-IN" sz="4000" b="1" dirty="0">
                <a:latin typeface="Times New Roman" panose="02020603050405020304" pitchFamily="18" charset="0"/>
                <a:cs typeface="Times New Roman" panose="02020603050405020304" pitchFamily="18" charset="0"/>
              </a:rPr>
              <a:t>ACTIVITY DIAGRAM</a:t>
            </a:r>
            <a:endParaRPr lang="en-US" sz="4000" b="1" dirty="0">
              <a:latin typeface="Times New Roman" panose="02020603050405020304" pitchFamily="18" charset="0"/>
              <a:cs typeface="Times New Roman" panose="02020603050405020304" pitchFamily="18" charset="0"/>
            </a:endParaRPr>
          </a:p>
        </p:txBody>
      </p:sp>
      <p:sp>
        <p:nvSpPr>
          <p:cNvPr id="1048667" name="Text Placeholder 2"/>
          <p:cNvSpPr>
            <a:spLocks noGrp="1"/>
          </p:cNvSpPr>
          <p:nvPr>
            <p:ph type="body" idx="1"/>
          </p:nvPr>
        </p:nvSpPr>
        <p:spPr/>
        <p:txBody>
          <a:bodyPr/>
          <a:p>
            <a:r>
              <a:rPr lang="en-US" dirty="0" smtClean="0"/>
              <a:t> </a:t>
            </a:r>
            <a:endParaRPr lang="en-US" dirty="0"/>
          </a:p>
        </p:txBody>
      </p:sp>
      <p:sp>
        <p:nvSpPr>
          <p:cNvPr id="1048668" name="Text Box 3"/>
          <p:cNvSpPr txBox="1"/>
          <p:nvPr/>
        </p:nvSpPr>
        <p:spPr>
          <a:xfrm>
            <a:off x="4944110" y="2421255"/>
            <a:ext cx="6096000" cy="2245360"/>
          </a:xfrm>
          <a:prstGeom prst="rect">
            <a:avLst/>
          </a:prstGeom>
          <a:noFill/>
        </p:spPr>
        <p:txBody>
          <a:bodyPr wrap="square" rtlCol="0" anchor="t">
            <a:spAutoFit/>
          </a:bodyPr>
          <a:p>
            <a:pPr marL="0" indent="0" algn="just">
              <a:buNone/>
            </a:pPr>
            <a:r>
              <a:rPr lang="en-US" sz="2000" dirty="0">
                <a:latin typeface="Times New Roman" panose="02020603050405020304" pitchFamily="18" charset="0"/>
                <a:cs typeface="Times New Roman" panose="02020603050405020304" pitchFamily="18" charset="0"/>
                <a:sym typeface="+mn-ea"/>
              </a:rPr>
              <a:t>In this activity diagram, the process begins with the user uploading an image. The diagram then branches into two paths based on whether an image was uploaded or not. If an image was uploaded, the image goes through several steps: preprocessing, feature extraction, caption sequence generation, and postprocessing. Finally, the generated caption is displayed and the process stops.</a:t>
            </a:r>
            <a:endParaRPr lang="en-US" sz="2000" dirty="0">
              <a:latin typeface="Times New Roman" panose="02020603050405020304" pitchFamily="18" charset="0"/>
              <a:cs typeface="Times New Roman" panose="02020603050405020304" pitchFamily="18" charset="0"/>
              <a:sym typeface="+mn-ea"/>
            </a:endParaRPr>
          </a:p>
        </p:txBody>
      </p:sp>
      <p:pic>
        <p:nvPicPr>
          <p:cNvPr id="2" name="Picture 1"/>
          <p:cNvPicPr>
            <a:picLocks noChangeAspect="1"/>
          </p:cNvPicPr>
          <p:nvPr/>
        </p:nvPicPr>
        <p:blipFill>
          <a:blip r:embed="rId1"/>
          <a:stretch>
            <a:fillRect/>
          </a:stretch>
        </p:blipFill>
        <p:spPr>
          <a:xfrm>
            <a:off x="263525" y="1917065"/>
            <a:ext cx="4326255" cy="45307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2" name="Shape 295"/>
        <p:cNvGrpSpPr/>
        <p:nvPr/>
      </p:nvGrpSpPr>
      <p:grpSpPr>
        <a:xfrm>
          <a:off x="0" y="0"/>
          <a:ext cx="0" cy="0"/>
          <a:chOff x="0" y="0"/>
          <a:chExt cx="0" cy="0"/>
        </a:xfrm>
      </p:grpSpPr>
      <p:sp>
        <p:nvSpPr>
          <p:cNvPr id="1048669" name="Google Shape;296;p39"/>
          <p:cNvSpPr txBox="1">
            <a:spLocks noGrp="1"/>
          </p:cNvSpPr>
          <p:nvPr>
            <p:ph type="title"/>
          </p:nvPr>
        </p:nvSpPr>
        <p:spPr>
          <a:xfrm>
            <a:off x="1278925" y="1194947"/>
            <a:ext cx="10058400" cy="3059100"/>
          </a:xfrm>
          <a:prstGeom prst="rect">
            <a:avLst/>
          </a:prstGeom>
          <a:noFill/>
          <a:ln>
            <a:noFill/>
          </a:ln>
        </p:spPr>
        <p:txBody>
          <a:bodyPr spcFirstLastPara="1" wrap="square" lIns="91425" tIns="45700" rIns="91425" bIns="45700" anchor="b" anchorCtr="0">
            <a:noAutofit/>
          </a:bodyPr>
          <a:p>
            <a:pPr marL="0" lvl="0" indent="0" algn="l" rtl="0">
              <a:lnSpc>
                <a:spcPct val="90000"/>
              </a:lnSpc>
              <a:spcBef>
                <a:spcPts val="0"/>
              </a:spcBef>
              <a:spcAft>
                <a:spcPts val="0"/>
              </a:spcAft>
              <a:buSzPts val="1800"/>
              <a:buNone/>
            </a:pPr>
            <a:r>
              <a:rPr lang="en-US" b="1" dirty="0"/>
              <a:t>            </a:t>
            </a:r>
            <a:r>
              <a:rPr lang="en-US" sz="6200" b="1" dirty="0">
                <a:latin typeface="Times New Roman" panose="02020603050405020304" pitchFamily="18" charset="0"/>
                <a:cs typeface="Times New Roman" panose="02020603050405020304" pitchFamily="18" charset="0"/>
              </a:rPr>
              <a:t>QUERIES ??</a:t>
            </a:r>
            <a:endParaRPr sz="6200" b="1"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SzPts val="1800"/>
              <a:buNone/>
            </a:pPr>
            <a:endParaRPr sz="6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Shape 114"/>
        <p:cNvGrpSpPr/>
        <p:nvPr/>
      </p:nvGrpSpPr>
      <p:grpSpPr>
        <a:xfrm>
          <a:off x="0" y="0"/>
          <a:ext cx="0" cy="0"/>
          <a:chOff x="0" y="0"/>
          <a:chExt cx="0" cy="0"/>
        </a:xfrm>
      </p:grpSpPr>
      <p:sp>
        <p:nvSpPr>
          <p:cNvPr id="1048610" name="Google Shape;115;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p>
            <a:pPr marL="0" lvl="0" indent="0" algn="l" rtl="0">
              <a:lnSpc>
                <a:spcPct val="90000"/>
              </a:lnSpc>
              <a:spcBef>
                <a:spcPts val="0"/>
              </a:spcBef>
              <a:spcAft>
                <a:spcPts val="0"/>
              </a:spcAft>
              <a:buClr>
                <a:srgbClr val="3F3F3F"/>
              </a:buClr>
              <a:buSzPts val="4700"/>
              <a:buFont typeface="Bookman Old Style" panose="02050604050505020204"/>
              <a:buNone/>
            </a:pPr>
            <a:r>
              <a:rPr lang="en-US" sz="4400" b="1">
                <a:latin typeface="Times New Roman" panose="02020603050405020304" pitchFamily="18" charset="0"/>
                <a:cs typeface="Times New Roman" panose="02020603050405020304" pitchFamily="18" charset="0"/>
              </a:rPr>
              <a:t>PROBLEM STATEMENT:</a:t>
            </a:r>
            <a:endParaRPr lang="en-US" sz="4400" b="1">
              <a:latin typeface="Times New Roman" panose="02020603050405020304" pitchFamily="18" charset="0"/>
              <a:cs typeface="Times New Roman" panose="02020603050405020304" pitchFamily="18" charset="0"/>
            </a:endParaRPr>
          </a:p>
        </p:txBody>
      </p:sp>
      <p:sp>
        <p:nvSpPr>
          <p:cNvPr id="1048611" name="Google Shape;116;p15"/>
          <p:cNvSpPr txBox="1">
            <a:spLocks noGrp="1"/>
          </p:cNvSpPr>
          <p:nvPr>
            <p:ph type="body" idx="1"/>
          </p:nvPr>
        </p:nvSpPr>
        <p:spPr>
          <a:xfrm>
            <a:off x="-74295" y="1818640"/>
            <a:ext cx="12209780" cy="4445000"/>
          </a:xfrm>
          <a:prstGeom prst="rect">
            <a:avLst/>
          </a:prstGeom>
          <a:noFill/>
          <a:ln>
            <a:noFill/>
          </a:ln>
        </p:spPr>
        <p:txBody>
          <a:bodyPr spcFirstLastPara="1" wrap="square" lIns="0" tIns="45700" rIns="0" bIns="45700" anchor="t" anchorCtr="0">
            <a:noAutofit/>
          </a:bodyPr>
          <a:p>
            <a:pPr algn="l">
              <a:buFont typeface="Wingdings" panose="05000000000000000000" charset="0"/>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sym typeface="+mn-ea"/>
              </a:rPr>
              <a:t>To develop an image caption generator, an application of Deep Learning requires passing the image to the model for processing and generating its description. </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sym typeface="+mn-ea"/>
            </a:endParaRPr>
          </a:p>
          <a:p>
            <a:pPr algn="l">
              <a:buFont typeface="Wingdings" panose="05000000000000000000" charset="0"/>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sym typeface="+mn-ea"/>
              </a:rPr>
              <a:t>Convolutional Neural Network and Recurrent Neural Network are used to understand the content of the image and turn the understanding of the image into work in the right order.</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sym typeface="+mn-ea"/>
            </a:endParaRPr>
          </a:p>
          <a:p>
            <a:pPr algn="l">
              <a:buFont typeface="Wingdings" panose="05000000000000000000" charset="0"/>
              <a:buChar char="Ø"/>
            </a:pPr>
            <a:r>
              <a:rPr sz="2000">
                <a:latin typeface="Times New Roman" panose="02020603050405020304" pitchFamily="18" charset="0"/>
                <a:cs typeface="Times New Roman" panose="02020603050405020304" pitchFamily="18" charset="0"/>
                <a:sym typeface="+mn-ea"/>
              </a:rPr>
              <a:t>Image captioning is a popular research area of Artificial Intelligence (AI) that deals with image understanding and a language description for that image.</a:t>
            </a:r>
            <a:endParaRPr sz="2000">
              <a:latin typeface="Times New Roman" panose="02020603050405020304" pitchFamily="18" charset="0"/>
              <a:cs typeface="Times New Roman" panose="02020603050405020304" pitchFamily="18" charset="0"/>
            </a:endParaRPr>
          </a:p>
          <a:p>
            <a:pPr algn="l">
              <a:buFont typeface="Wingdings" panose="05000000000000000000" charset="0"/>
              <a:buChar char="Ø"/>
            </a:pPr>
            <a:r>
              <a:rPr sz="2000">
                <a:latin typeface="Times New Roman" panose="02020603050405020304" pitchFamily="18" charset="0"/>
                <a:cs typeface="Times New Roman" panose="02020603050405020304" pitchFamily="18" charset="0"/>
                <a:sym typeface="+mn-ea"/>
              </a:rPr>
              <a:t> Image understanding needs to detect and recogni</a:t>
            </a:r>
            <a:r>
              <a:rPr lang="en-US" sz="2000">
                <a:latin typeface="Times New Roman" panose="02020603050405020304" pitchFamily="18" charset="0"/>
                <a:cs typeface="Times New Roman" panose="02020603050405020304" pitchFamily="18" charset="0"/>
                <a:sym typeface="+mn-ea"/>
              </a:rPr>
              <a:t>s</a:t>
            </a:r>
            <a:r>
              <a:rPr sz="2000">
                <a:latin typeface="Times New Roman" panose="02020603050405020304" pitchFamily="18" charset="0"/>
                <a:cs typeface="Times New Roman" panose="02020603050405020304" pitchFamily="18" charset="0"/>
                <a:sym typeface="+mn-ea"/>
              </a:rPr>
              <a:t>e objects. It also needs to understand scene type or location, object properties and their interactions. Generating well-formed sentences requires both syntactic and semantic understanding of the language. Understanding an image largely depends on obtaining image features.</a:t>
            </a:r>
            <a:endParaRPr sz="2000">
              <a:latin typeface="Times New Roman" panose="02020603050405020304" pitchFamily="18" charset="0"/>
              <a:cs typeface="Times New Roman" panose="02020603050405020304" pitchFamily="18" charset="0"/>
            </a:endParaRPr>
          </a:p>
          <a:p>
            <a:pPr algn="l">
              <a:buFont typeface="Wingdings" panose="05000000000000000000" charset="0"/>
              <a:buChar char="Ø"/>
            </a:pPr>
            <a:r>
              <a:rPr lang="en-US" sz="2000">
                <a:latin typeface="Times New Roman" panose="02020603050405020304" pitchFamily="18" charset="0"/>
                <a:cs typeface="Times New Roman" panose="02020603050405020304" pitchFamily="18" charset="0"/>
                <a:sym typeface="+mn-ea"/>
              </a:rPr>
              <a:t>The objective of our project is to develop a web-based interface for users to get the description of the image and to make a classification system to dififerentiate images as per their description.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46" name="Shape 120"/>
        <p:cNvGrpSpPr/>
        <p:nvPr/>
      </p:nvGrpSpPr>
      <p:grpSpPr>
        <a:xfrm>
          <a:off x="0" y="0"/>
          <a:ext cx="0" cy="0"/>
          <a:chOff x="0" y="0"/>
          <a:chExt cx="0" cy="0"/>
        </a:xfrm>
      </p:grpSpPr>
      <p:sp>
        <p:nvSpPr>
          <p:cNvPr id="1048615" name="Google Shape;121;p16"/>
          <p:cNvSpPr txBox="1">
            <a:spLocks noGrp="1"/>
          </p:cNvSpPr>
          <p:nvPr>
            <p:ph type="title" idx="4294967295"/>
          </p:nvPr>
        </p:nvSpPr>
        <p:spPr>
          <a:xfrm>
            <a:off x="495300" y="318770"/>
            <a:ext cx="11318240" cy="916305"/>
          </a:xfrm>
          <a:prstGeom prst="rect">
            <a:avLst/>
          </a:prstGeom>
          <a:noFill/>
          <a:ln>
            <a:noFill/>
          </a:ln>
        </p:spPr>
        <p:txBody>
          <a:bodyPr spcFirstLastPara="1" wrap="square" lIns="91425" tIns="45700" rIns="91425" bIns="45700" anchor="b" anchorCtr="0">
            <a:noAutofit/>
          </a:bodyPr>
          <a:p>
            <a:pPr marL="0" lvl="0" indent="0" algn="l" rtl="0">
              <a:lnSpc>
                <a:spcPct val="90000"/>
              </a:lnSpc>
              <a:spcBef>
                <a:spcPts val="0"/>
              </a:spcBef>
              <a:spcAft>
                <a:spcPts val="0"/>
              </a:spcAft>
              <a:buClr>
                <a:srgbClr val="3F3F3F"/>
              </a:buClr>
              <a:buSzPts val="4700"/>
              <a:buFont typeface="Bookman Old Style" panose="02050604050505020204"/>
              <a:buNone/>
            </a:pPr>
            <a:r>
              <a:rPr lang="en-US" sz="4400" b="1" dirty="0">
                <a:latin typeface="Times New Roman" panose="02020603050405020304" pitchFamily="18" charset="0"/>
                <a:cs typeface="Times New Roman" panose="02020603050405020304" pitchFamily="18" charset="0"/>
              </a:rPr>
              <a:t>LITERATURE SURVEY:</a:t>
            </a:r>
            <a:endParaRPr lang="en-US" sz="4400" b="1" dirty="0">
              <a:latin typeface="Times New Roman" panose="02020603050405020304" pitchFamily="18" charset="0"/>
              <a:cs typeface="Times New Roman" panose="02020603050405020304" pitchFamily="18" charset="0"/>
            </a:endParaRPr>
          </a:p>
        </p:txBody>
      </p:sp>
      <p:sp>
        <p:nvSpPr>
          <p:cNvPr id="1048616" name="Google Shape;122;p16"/>
          <p:cNvSpPr txBox="1">
            <a:spLocks noGrp="1"/>
          </p:cNvSpPr>
          <p:nvPr>
            <p:ph type="body" idx="4294967295"/>
          </p:nvPr>
        </p:nvSpPr>
        <p:spPr>
          <a:xfrm>
            <a:off x="221615" y="1544955"/>
            <a:ext cx="11229975" cy="4585970"/>
          </a:xfrm>
          <a:prstGeom prst="rect">
            <a:avLst/>
          </a:prstGeom>
          <a:noFill/>
          <a:ln>
            <a:noFill/>
          </a:ln>
        </p:spPr>
        <p:txBody>
          <a:bodyPr spcFirstLastPara="1" wrap="square" lIns="0" tIns="45700" rIns="0" bIns="45700" anchor="t" anchorCtr="0">
            <a:noAutofit/>
          </a:bodyPr>
          <a:p>
            <a:pPr marL="88900" lvl="0" indent="0" algn="just" rtl="0">
              <a:lnSpc>
                <a:spcPct val="110000"/>
              </a:lnSpc>
              <a:spcBef>
                <a:spcPts val="1400"/>
              </a:spcBef>
              <a:spcAft>
                <a:spcPts val="0"/>
              </a:spcAft>
              <a:buNone/>
            </a:pPr>
            <a:r>
              <a:rPr lang="en-US" sz="2000" dirty="0" smtClean="0"/>
              <a:t> </a:t>
            </a:r>
            <a:r>
              <a:rPr lang="en-US" sz="2000" b="1">
                <a:latin typeface="Times New Roman" panose="02020603050405020304"/>
                <a:ea typeface="Times New Roman" panose="02020603050405020304"/>
                <a:cs typeface="Times New Roman" panose="02020603050405020304"/>
                <a:sym typeface="Times New Roman" panose="02020603050405020304"/>
              </a:rPr>
              <a:t>TITLE</a:t>
            </a:r>
            <a:r>
              <a:rPr lang="en-US" sz="2000">
                <a:latin typeface="Times New Roman" panose="02020603050405020304"/>
                <a:ea typeface="Times New Roman" panose="02020603050405020304"/>
                <a:cs typeface="Times New Roman" panose="02020603050405020304"/>
                <a:sym typeface="Times New Roman" panose="02020603050405020304"/>
              </a:rPr>
              <a:t>:  Image Caption Generating Deep Learning Model</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88900" lvl="0" indent="0" algn="just" rtl="0">
              <a:lnSpc>
                <a:spcPct val="110000"/>
              </a:lnSpc>
              <a:spcBef>
                <a:spcPts val="140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AUTHORS: </a:t>
            </a:r>
            <a:r>
              <a:rPr lang="en-US" sz="2000">
                <a:latin typeface="Times New Roman" panose="02020603050405020304"/>
                <a:ea typeface="Times New Roman" panose="02020603050405020304"/>
                <a:cs typeface="Times New Roman" panose="02020603050405020304"/>
                <a:sym typeface="Times New Roman" panose="02020603050405020304"/>
              </a:rPr>
              <a:t>Aishwarya Maroju</a:t>
            </a:r>
            <a:r>
              <a:rPr sz="2000">
                <a:solidFill>
                  <a:srgbClr val="3F3F3F"/>
                </a:solidFill>
                <a:latin typeface="Times New Roman" panose="02020603050405020304"/>
                <a:ea typeface="Times New Roman" panose="02020603050405020304"/>
                <a:cs typeface="Times New Roman" panose="02020603050405020304"/>
                <a:sym typeface="Times New Roman" panose="02020603050405020304"/>
              </a:rPr>
              <a:t>, Sneha Sri Doma, Lahari Chandarlapati</a:t>
            </a:r>
            <a:endParaRPr sz="20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88900" lvl="0" indent="0" algn="just" rtl="0">
              <a:lnSpc>
                <a:spcPct val="110000"/>
              </a:lnSpc>
              <a:spcBef>
                <a:spcPts val="140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YEAR: </a:t>
            </a:r>
            <a:r>
              <a:rPr lang="en-US" sz="2000">
                <a:latin typeface="Times New Roman" panose="02020603050405020304"/>
                <a:ea typeface="Times New Roman" panose="02020603050405020304"/>
                <a:cs typeface="Times New Roman" panose="02020603050405020304"/>
                <a:sym typeface="Times New Roman" panose="02020603050405020304"/>
              </a:rPr>
              <a:t>2021</a:t>
            </a:r>
            <a:endParaRPr sz="20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88900" lvl="0" indent="0" algn="just" rtl="0">
              <a:lnSpc>
                <a:spcPct val="110000"/>
              </a:lnSpc>
              <a:spcBef>
                <a:spcPts val="140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ABSTRACT:</a:t>
            </a:r>
            <a:r>
              <a:rPr lang="en-US" sz="2000">
                <a:latin typeface="Times New Roman" panose="02020603050405020304"/>
                <a:ea typeface="Times New Roman" panose="02020603050405020304"/>
                <a:cs typeface="Times New Roman" panose="02020603050405020304"/>
                <a:sym typeface="Times New Roman" panose="02020603050405020304"/>
              </a:rPr>
              <a:t> </a:t>
            </a:r>
            <a:r>
              <a:rPr lang="en-US" sz="1800">
                <a:latin typeface="Times New Roman" panose="02020603050405020304"/>
                <a:ea typeface="Times New Roman" panose="02020603050405020304"/>
                <a:cs typeface="Times New Roman" panose="02020603050405020304"/>
                <a:sym typeface="Times New Roman" panose="02020603050405020304"/>
              </a:rPr>
              <a:t>Image captioning is the process of generating </a:t>
            </a:r>
            <a:r>
              <a:rPr sz="1800">
                <a:solidFill>
                  <a:srgbClr val="3F3F3F"/>
                </a:solidFill>
                <a:latin typeface="Times New Roman" panose="02020603050405020304"/>
                <a:ea typeface="Times New Roman" panose="02020603050405020304"/>
                <a:cs typeface="Times New Roman" panose="02020603050405020304"/>
                <a:sym typeface="Times New Roman" panose="02020603050405020304"/>
              </a:rPr>
              <a:t>descriptions about what is going on in the image. By the help of Image Captioning descriptions are built which explain about the images. Image Captioning is basically very much useful in many applications like analyzing large amounts of unlabeled images and finding hidden patterns for Machine Learning Applications for guiding Self driving cars and for building software that guides blind people. This Image Captioning can be done by using Deep Learning Models. With the advancement of deep learning and Natural Language Processing now it has become easy to generate captions for the given images. In this paper we will be using Neural Networks for the image captioning. Convolution Neural Network (ResNet) is used as encoder which access the image features and Recurrent Neural Network (LongShort Term Memory) is used as decoder which generates the captions for the images with the help of image features and vocabulary that is built.</a:t>
            </a:r>
            <a:endParaRPr sz="18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91440" lvl="0" indent="0" algn="just" rtl="0">
              <a:lnSpc>
                <a:spcPct val="110000"/>
              </a:lnSpc>
              <a:spcBef>
                <a:spcPts val="1400"/>
              </a:spcBef>
              <a:spcAft>
                <a:spcPts val="0"/>
              </a:spcAft>
              <a:buSzPts val="1900"/>
              <a:buNone/>
            </a:pPr>
            <a:endParaRPr sz="1800"/>
          </a:p>
        </p:txBody>
      </p:sp>
      <p:cxnSp>
        <p:nvCxnSpPr>
          <p:cNvPr id="3145731" name="Google Shape;123;p16"/>
          <p:cNvCxnSpPr/>
          <p:nvPr/>
        </p:nvCxnSpPr>
        <p:spPr>
          <a:xfrm rot="10800000" flipH="1">
            <a:off x="672465" y="1344295"/>
            <a:ext cx="10974070" cy="32385"/>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p:sp>
        <p:nvSpPr>
          <p:cNvPr id="1048620" name="Text Box 4"/>
          <p:cNvSpPr txBox="1"/>
          <p:nvPr/>
        </p:nvSpPr>
        <p:spPr>
          <a:xfrm>
            <a:off x="294640" y="527685"/>
            <a:ext cx="11298555" cy="7139305"/>
          </a:xfrm>
          <a:prstGeom prst="rect">
            <a:avLst/>
          </a:prstGeom>
          <a:noFill/>
        </p:spPr>
        <p:txBody>
          <a:bodyPr wrap="square" rtlCol="0">
            <a:noAutofit/>
          </a:bodyPr>
          <a:p>
            <a:pPr marL="88900" lvl="0" indent="0" algn="just" rtl="0">
              <a:lnSpc>
                <a:spcPct val="110000"/>
              </a:lnSpc>
              <a:spcBef>
                <a:spcPts val="1400"/>
              </a:spcBef>
              <a:spcAft>
                <a:spcPts val="0"/>
              </a:spcAft>
              <a:buClr>
                <a:schemeClr val="dk1"/>
              </a:buClr>
              <a:buSzPts val="1100"/>
              <a:buFont typeface="Arial" panose="020B0604020202020204"/>
              <a:buNone/>
            </a:pPr>
            <a:r>
              <a:rPr lang="en-US" sz="2000" b="1">
                <a:solidFill>
                  <a:srgbClr val="3F3F3F"/>
                </a:solidFill>
                <a:latin typeface="Times New Roman" panose="02020603050405020304"/>
                <a:ea typeface="Times New Roman" panose="02020603050405020304"/>
                <a:cs typeface="Times New Roman" panose="02020603050405020304"/>
                <a:sym typeface="Times New Roman" panose="02020603050405020304"/>
              </a:rPr>
              <a:t>TITLE</a:t>
            </a:r>
            <a:r>
              <a:rPr lang="en-US" sz="2000">
                <a:solidFill>
                  <a:srgbClr val="3F3F3F"/>
                </a:solidFill>
                <a:latin typeface="Times New Roman" panose="02020603050405020304"/>
                <a:ea typeface="Times New Roman" panose="02020603050405020304"/>
                <a:cs typeface="Times New Roman" panose="02020603050405020304"/>
                <a:sym typeface="Times New Roman" panose="02020603050405020304"/>
              </a:rPr>
              <a:t>: Visual Image Caption Generator Using Deep Learning</a:t>
            </a:r>
            <a:endParaRPr lang="en-US" sz="20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88900" lvl="0" indent="0" algn="just" rtl="0">
              <a:lnSpc>
                <a:spcPct val="110000"/>
              </a:lnSpc>
              <a:spcBef>
                <a:spcPts val="1400"/>
              </a:spcBef>
              <a:spcAft>
                <a:spcPts val="0"/>
              </a:spcAft>
              <a:buClr>
                <a:schemeClr val="dk1"/>
              </a:buClr>
              <a:buSzPts val="1100"/>
              <a:buFont typeface="Arial" panose="020B0604020202020204"/>
              <a:buNone/>
            </a:pPr>
            <a:r>
              <a:rPr lang="en-US" sz="2000" b="1">
                <a:solidFill>
                  <a:srgbClr val="3F3F3F"/>
                </a:solidFill>
                <a:latin typeface="Times New Roman" panose="02020603050405020304"/>
                <a:ea typeface="Times New Roman" panose="02020603050405020304"/>
                <a:cs typeface="Times New Roman" panose="02020603050405020304"/>
                <a:sym typeface="Times New Roman" panose="02020603050405020304"/>
              </a:rPr>
              <a:t>AUTHORS:</a:t>
            </a:r>
            <a:r>
              <a:rPr lang="en-US" sz="2000">
                <a:solidFill>
                  <a:srgbClr val="3F3F3F"/>
                </a:solidFill>
                <a:latin typeface="Times New Roman" panose="02020603050405020304"/>
                <a:ea typeface="Times New Roman" panose="02020603050405020304"/>
                <a:cs typeface="Times New Roman" panose="02020603050405020304"/>
                <a:sym typeface="Times New Roman" panose="02020603050405020304"/>
              </a:rPr>
              <a:t>Grishma Sharma,Priyanka Kalena,Nishi Malde</a:t>
            </a:r>
            <a:endParaRPr lang="en-US" sz="20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88900" lvl="0" indent="0" algn="just" rtl="0">
              <a:lnSpc>
                <a:spcPct val="110000"/>
              </a:lnSpc>
              <a:spcBef>
                <a:spcPts val="1400"/>
              </a:spcBef>
              <a:spcAft>
                <a:spcPts val="0"/>
              </a:spcAft>
              <a:buClr>
                <a:schemeClr val="dk1"/>
              </a:buClr>
              <a:buSzPts val="1100"/>
              <a:buFont typeface="Arial" panose="020B0604020202020204"/>
              <a:buNone/>
            </a:pPr>
            <a:r>
              <a:rPr lang="en-US" sz="2000" b="1">
                <a:solidFill>
                  <a:srgbClr val="3F3F3F"/>
                </a:solidFill>
                <a:latin typeface="Times New Roman" panose="02020603050405020304"/>
                <a:ea typeface="Times New Roman" panose="02020603050405020304"/>
                <a:cs typeface="Times New Roman" panose="02020603050405020304"/>
                <a:sym typeface="Times New Roman" panose="02020603050405020304"/>
              </a:rPr>
              <a:t>YEAR: </a:t>
            </a:r>
            <a:r>
              <a:rPr lang="en-US" sz="2000">
                <a:solidFill>
                  <a:srgbClr val="3F3F3F"/>
                </a:solidFill>
                <a:latin typeface="Times New Roman" panose="02020603050405020304"/>
                <a:ea typeface="Times New Roman" panose="02020603050405020304"/>
                <a:cs typeface="Times New Roman" panose="02020603050405020304"/>
                <a:sym typeface="Times New Roman" panose="02020603050405020304"/>
              </a:rPr>
              <a:t>2019</a:t>
            </a:r>
            <a:endParaRPr sz="20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88900" lvl="0" indent="0" algn="just" rtl="0">
              <a:lnSpc>
                <a:spcPct val="110000"/>
              </a:lnSpc>
              <a:spcBef>
                <a:spcPts val="1400"/>
              </a:spcBef>
              <a:spcAft>
                <a:spcPts val="0"/>
              </a:spcAft>
              <a:buClr>
                <a:schemeClr val="dk1"/>
              </a:buClr>
              <a:buSzPts val="1100"/>
              <a:buFont typeface="Arial" panose="020B0604020202020204"/>
              <a:buNone/>
            </a:pPr>
            <a:r>
              <a:rPr lang="en-US" sz="2000" b="1">
                <a:solidFill>
                  <a:srgbClr val="3F3F3F"/>
                </a:solidFill>
                <a:latin typeface="Times New Roman" panose="02020603050405020304"/>
                <a:ea typeface="Times New Roman" panose="02020603050405020304"/>
                <a:cs typeface="Times New Roman" panose="02020603050405020304"/>
                <a:sym typeface="Times New Roman" panose="02020603050405020304"/>
              </a:rPr>
              <a:t>ABSTRACT:</a:t>
            </a:r>
            <a:r>
              <a:rPr lang="en-US" sz="2000">
                <a:solidFill>
                  <a:srgbClr val="3F3F3F"/>
                </a:solidFill>
                <a:latin typeface="Times New Roman" panose="02020603050405020304"/>
                <a:ea typeface="Times New Roman" panose="02020603050405020304"/>
                <a:cs typeface="Times New Roman" panose="02020603050405020304"/>
                <a:sym typeface="Times New Roman" panose="02020603050405020304"/>
              </a:rPr>
              <a:t>  -</a:t>
            </a:r>
            <a:r>
              <a:rPr lang="en-US" sz="200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Image Caption Generation has always </a:t>
            </a:r>
            <a:r>
              <a:rPr lang="en-US" sz="2000">
                <a:latin typeface="Times New Roman" panose="02020603050405020304" pitchFamily="18" charset="0"/>
                <a:cs typeface="Times New Roman" panose="02020603050405020304" pitchFamily="18" charset="0"/>
              </a:rPr>
              <a:t>been a study of great interest to the researchers in the Artificial Intelligence department. Being able to program a machine to accurately describe an image or an environment like an average human has major applications in the field of robotic vision, business and many more. This has been a challenging task in the field of artificial intelligence throughout the years. In this paper, we present different image caption generating models based on deep neural networks, focusing on the various RNN techniques and analyzing their influence on the sentence generation. We have also generated captions for sample images and compared the different feature extraction and encoder models to analyse which model gives better accuracy and generates the desired results.</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57480" y="383540"/>
            <a:ext cx="11918950" cy="5911850"/>
          </a:xfrm>
          <a:prstGeom prst="rect">
            <a:avLst/>
          </a:prstGeom>
          <a:noFill/>
        </p:spPr>
        <p:txBody>
          <a:bodyPr wrap="square" rtlCol="0" anchor="t">
            <a:noAutofit/>
          </a:bodyPr>
          <a:p>
            <a:pPr marL="88900" lvl="0" indent="0" algn="just" rtl="0">
              <a:lnSpc>
                <a:spcPct val="110000"/>
              </a:lnSpc>
              <a:spcBef>
                <a:spcPts val="1400"/>
              </a:spcBef>
              <a:spcAft>
                <a:spcPts val="0"/>
              </a:spcAft>
              <a:buClr>
                <a:schemeClr val="dk1"/>
              </a:buClr>
              <a:buSzPts val="1100"/>
              <a:buFont typeface="Arial" panose="020B0604020202020204"/>
              <a:buNone/>
            </a:pPr>
            <a:r>
              <a:rPr lang="en-US" sz="2000" b="1">
                <a:solidFill>
                  <a:srgbClr val="3F3F3F"/>
                </a:solidFill>
                <a:latin typeface="Times New Roman" panose="02020603050405020304"/>
                <a:ea typeface="Times New Roman" panose="02020603050405020304"/>
                <a:cs typeface="Times New Roman" panose="02020603050405020304"/>
                <a:sym typeface="Times New Roman" panose="02020603050405020304"/>
              </a:rPr>
              <a:t>TITLE</a:t>
            </a:r>
            <a:r>
              <a:rPr lang="en-US" sz="2000">
                <a:solidFill>
                  <a:srgbClr val="3F3F3F"/>
                </a:solidFill>
                <a:latin typeface="Times New Roman" panose="02020603050405020304"/>
                <a:ea typeface="Times New Roman" panose="02020603050405020304"/>
                <a:cs typeface="Times New Roman" panose="02020603050405020304"/>
                <a:sym typeface="Times New Roman" panose="02020603050405020304"/>
              </a:rPr>
              <a:t>: Image Caption Generator</a:t>
            </a:r>
            <a:endParaRPr lang="en-US" sz="20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88900" lvl="0" indent="0" algn="just" rtl="0">
              <a:lnSpc>
                <a:spcPct val="110000"/>
              </a:lnSpc>
              <a:spcBef>
                <a:spcPts val="1400"/>
              </a:spcBef>
              <a:spcAft>
                <a:spcPts val="0"/>
              </a:spcAft>
              <a:buClr>
                <a:schemeClr val="dk1"/>
              </a:buClr>
              <a:buSzPts val="1100"/>
              <a:buFont typeface="Arial" panose="020B0604020202020204"/>
              <a:buNone/>
            </a:pPr>
            <a:r>
              <a:rPr lang="en-US" sz="2000" b="1">
                <a:solidFill>
                  <a:srgbClr val="3F3F3F"/>
                </a:solidFill>
                <a:latin typeface="Times New Roman" panose="02020603050405020304"/>
                <a:ea typeface="Times New Roman" panose="02020603050405020304"/>
                <a:cs typeface="Times New Roman" panose="02020603050405020304"/>
                <a:sym typeface="Times New Roman" panose="02020603050405020304"/>
              </a:rPr>
              <a:t>AUTHORS:</a:t>
            </a:r>
            <a:r>
              <a:rPr lang="en-US" sz="2000">
                <a:solidFill>
                  <a:srgbClr val="3F3F3F"/>
                </a:solidFill>
                <a:latin typeface="Times New Roman" panose="02020603050405020304"/>
                <a:ea typeface="Times New Roman" panose="02020603050405020304"/>
                <a:cs typeface="Times New Roman" panose="02020603050405020304"/>
                <a:sym typeface="Times New Roman" panose="02020603050405020304"/>
              </a:rPr>
              <a:t>Megha J Panicker, Vikas Upadhayay, Gunjan Sethi, Vrinda Mathur</a:t>
            </a:r>
            <a:endParaRPr lang="en-US" sz="2000" b="1">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88900" lvl="0" indent="0" algn="just" rtl="0">
              <a:lnSpc>
                <a:spcPct val="110000"/>
              </a:lnSpc>
              <a:spcBef>
                <a:spcPts val="1400"/>
              </a:spcBef>
              <a:spcAft>
                <a:spcPts val="0"/>
              </a:spcAft>
              <a:buClr>
                <a:schemeClr val="dk1"/>
              </a:buClr>
              <a:buSzPts val="1100"/>
              <a:buFont typeface="Arial" panose="020B0604020202020204"/>
              <a:buNone/>
            </a:pPr>
            <a:r>
              <a:rPr lang="en-US" sz="2000" b="1">
                <a:solidFill>
                  <a:srgbClr val="3F3F3F"/>
                </a:solidFill>
                <a:latin typeface="Times New Roman" panose="02020603050405020304"/>
                <a:ea typeface="Times New Roman" panose="02020603050405020304"/>
                <a:cs typeface="Times New Roman" panose="02020603050405020304"/>
                <a:sym typeface="Times New Roman" panose="02020603050405020304"/>
              </a:rPr>
              <a:t>YEAR: </a:t>
            </a:r>
            <a:r>
              <a:rPr lang="en-US" sz="2000">
                <a:solidFill>
                  <a:srgbClr val="3F3F3F"/>
                </a:solidFill>
                <a:latin typeface="Times New Roman" panose="02020603050405020304"/>
                <a:ea typeface="Times New Roman" panose="02020603050405020304"/>
                <a:cs typeface="Times New Roman" panose="02020603050405020304"/>
                <a:sym typeface="Times New Roman" panose="02020603050405020304"/>
              </a:rPr>
              <a:t>2021</a:t>
            </a:r>
            <a:endParaRPr sz="20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88900" lvl="0" indent="0" algn="just" rtl="0">
              <a:lnSpc>
                <a:spcPct val="110000"/>
              </a:lnSpc>
              <a:spcBef>
                <a:spcPts val="1400"/>
              </a:spcBef>
              <a:spcAft>
                <a:spcPts val="0"/>
              </a:spcAft>
              <a:buClr>
                <a:schemeClr val="dk1"/>
              </a:buClr>
              <a:buSzPts val="1100"/>
              <a:buFont typeface="Arial" panose="020B0604020202020204"/>
              <a:buNone/>
            </a:pPr>
            <a:r>
              <a:rPr lang="en-US" sz="2000" b="1">
                <a:solidFill>
                  <a:srgbClr val="3F3F3F"/>
                </a:solidFill>
                <a:latin typeface="Times New Roman" panose="02020603050405020304"/>
                <a:ea typeface="Times New Roman" panose="02020603050405020304"/>
                <a:cs typeface="Times New Roman" panose="02020603050405020304"/>
                <a:sym typeface="Times New Roman" panose="02020603050405020304"/>
              </a:rPr>
              <a:t>ABSTRACT:</a:t>
            </a:r>
            <a:r>
              <a:rPr lang="en-US" sz="2000">
                <a:solidFill>
                  <a:srgbClr val="3F3F3F"/>
                </a:solidFill>
                <a:latin typeface="Times New Roman" panose="02020603050405020304"/>
                <a:ea typeface="Times New Roman" panose="02020603050405020304"/>
                <a:cs typeface="Times New Roman" panose="02020603050405020304"/>
                <a:sym typeface="Times New Roman" panose="02020603050405020304"/>
              </a:rPr>
              <a:t>  In the modern era, image captioning has become </a:t>
            </a:r>
            <a:r>
              <a:rPr lang="en-US" sz="2000">
                <a:latin typeface="Times New Roman" panose="02020603050405020304" pitchFamily="18" charset="0"/>
                <a:cs typeface="Times New Roman" panose="02020603050405020304" pitchFamily="18" charset="0"/>
                <a:sym typeface="+mn-ea"/>
              </a:rPr>
              <a:t>one of the most widely required tools. Moreover, there are inbuilt applications that generate and provide a caption for a certain image, all these things are done with the help of deep neural network models. The process of generating a description of an image is called image captioning. It requires recognizing the important objects, their attributes, and the relationships among the objects in an image. It generates syntactically and semantically correct sentences.In this paper, we present a deep learning model to describe images and generate captions using computer vision and machine translation. This paper aims to detect different objects found in an image, recognize the relationships between those objects and generate captions. The dataset used is Flickr8k and the programming language used was Python3, and an ML technique  to demonstrate the proposed experiment.  Generating image captions is an important aspect of Computer Vision and Natural language processing. Image caption generators can find applications in Image segmentation as used by Facebook and Google Photos, and even more so, its use can be extended to video frames.</a:t>
            </a:r>
            <a:endParaRPr lang="en-US" sz="2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1" name="Title 1"/>
          <p:cNvSpPr>
            <a:spLocks noGrp="1"/>
          </p:cNvSpPr>
          <p:nvPr>
            <p:ph type="title" idx="4294967295"/>
          </p:nvPr>
        </p:nvSpPr>
        <p:spPr>
          <a:xfrm>
            <a:off x="595274" y="468630"/>
            <a:ext cx="11001452" cy="884555"/>
          </a:xfrm>
        </p:spPr>
        <p:txBody>
          <a:bodyPr/>
          <a:p>
            <a:r>
              <a:rPr lang="en-US" b="1" dirty="0"/>
              <a:t> </a:t>
            </a:r>
            <a:r>
              <a:rPr lang="en-US" sz="4000" b="1" dirty="0">
                <a:latin typeface="Times New Roman" panose="02020603050405020304" pitchFamily="18" charset="0"/>
                <a:cs typeface="Times New Roman" panose="02020603050405020304" pitchFamily="18" charset="0"/>
              </a:rPr>
              <a:t>EXISTING SYSTEM </a:t>
            </a:r>
            <a:endParaRPr lang="en-US" sz="4000" b="1" dirty="0">
              <a:latin typeface="Times New Roman" panose="02020603050405020304" pitchFamily="18" charset="0"/>
              <a:cs typeface="Times New Roman" panose="02020603050405020304" pitchFamily="18" charset="0"/>
            </a:endParaRPr>
          </a:p>
        </p:txBody>
      </p:sp>
      <p:cxnSp>
        <p:nvCxnSpPr>
          <p:cNvPr id="3145732" name="Straight Connector 3"/>
          <p:cNvCxnSpPr/>
          <p:nvPr/>
        </p:nvCxnSpPr>
        <p:spPr>
          <a:xfrm flipV="1">
            <a:off x="586740" y="1483360"/>
            <a:ext cx="10803255" cy="10795"/>
          </a:xfrm>
          <a:prstGeom prst="line">
            <a:avLst/>
          </a:prstGeom>
        </p:spPr>
        <p:style>
          <a:lnRef idx="2">
            <a:schemeClr val="dk1"/>
          </a:lnRef>
          <a:fillRef idx="0">
            <a:schemeClr val="dk1"/>
          </a:fillRef>
          <a:effectRef idx="1">
            <a:schemeClr val="dk1"/>
          </a:effectRef>
          <a:fontRef idx="minor">
            <a:schemeClr val="tx1"/>
          </a:fontRef>
        </p:style>
      </p:cxnSp>
      <p:sp>
        <p:nvSpPr>
          <p:cNvPr id="1048622" name="Text Box 2"/>
          <p:cNvSpPr txBox="1"/>
          <p:nvPr/>
        </p:nvSpPr>
        <p:spPr>
          <a:xfrm>
            <a:off x="335915" y="1845310"/>
            <a:ext cx="10472420" cy="4565015"/>
          </a:xfrm>
          <a:prstGeom prst="rect">
            <a:avLst/>
          </a:prstGeom>
          <a:noFill/>
        </p:spPr>
        <p:txBody>
          <a:bodyPr wrap="square" rtlCol="0">
            <a:noAutofit/>
          </a:bodyPr>
          <a:p>
            <a:pPr marL="285750" marR="685165" indent="-285750" algn="just">
              <a:buFont typeface="Wingdings" panose="05000000000000000000" charset="0"/>
              <a:buChar char="Ø"/>
            </a:pPr>
            <a:r>
              <a:rPr sz="2000" b="1">
                <a:latin typeface="Times New Roman" panose="02020603050405020304" pitchFamily="18" charset="0"/>
                <a:cs typeface="Times New Roman" panose="02020603050405020304" pitchFamily="18" charset="0"/>
                <a:sym typeface="+mn-ea"/>
              </a:rPr>
              <a:t>Show and Tell:</a:t>
            </a:r>
            <a:r>
              <a:rPr sz="2000">
                <a:latin typeface="Times New Roman" panose="02020603050405020304" pitchFamily="18" charset="0"/>
                <a:cs typeface="Times New Roman" panose="02020603050405020304" pitchFamily="18" charset="0"/>
                <a:sym typeface="+mn-ea"/>
              </a:rPr>
              <a:t> A Neural Image Caption Generator by Google: This is a neural network-based image captioning system developed by Google that uses a convolutional neural network (CNN) to extract features from images and a long short-term memory (LSTM) network to generate captions.</a:t>
            </a:r>
            <a:endParaRPr sz="2000">
              <a:latin typeface="Times New Roman" panose="02020603050405020304" pitchFamily="18" charset="0"/>
              <a:cs typeface="Times New Roman" panose="02020603050405020304" pitchFamily="18" charset="0"/>
              <a:sym typeface="+mn-ea"/>
            </a:endParaRPr>
          </a:p>
          <a:p>
            <a:pPr marL="0" indent="0">
              <a:buFont typeface="Wingdings" panose="05000000000000000000" charset="0"/>
              <a:buNone/>
            </a:pPr>
            <a:endParaRPr lang="en-US" sz="20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b="1">
                <a:latin typeface="Times New Roman" panose="02020603050405020304" pitchFamily="18" charset="0"/>
                <a:cs typeface="Times New Roman" panose="02020603050405020304" pitchFamily="18" charset="0"/>
                <a:sym typeface="+mn-ea"/>
              </a:rPr>
              <a:t>   </a:t>
            </a:r>
            <a:r>
              <a:rPr sz="2000" b="1">
                <a:latin typeface="Times New Roman" panose="02020603050405020304" pitchFamily="18" charset="0"/>
                <a:cs typeface="Times New Roman" panose="02020603050405020304" pitchFamily="18" charset="0"/>
                <a:sym typeface="+mn-ea"/>
              </a:rPr>
              <a:t>Neural Talk by Karpathy et al.: </a:t>
            </a:r>
            <a:r>
              <a:rPr sz="2000">
                <a:latin typeface="Times New Roman" panose="02020603050405020304" pitchFamily="18" charset="0"/>
                <a:cs typeface="Times New Roman" panose="02020603050405020304" pitchFamily="18" charset="0"/>
                <a:sym typeface="+mn-ea"/>
              </a:rPr>
              <a:t>Neural Talk is an image captioning system that combines a CNN and a recurrent neural network (RNN) to generate captions for images.</a:t>
            </a:r>
            <a:endParaRPr sz="2000"/>
          </a:p>
          <a:p>
            <a:pPr marL="0" indent="0">
              <a:buFont typeface="Wingdings" panose="05000000000000000000" charset="0"/>
              <a:buNone/>
            </a:pPr>
            <a:endParaRPr lang="en-US" sz="20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b="1">
                <a:latin typeface="Times New Roman" panose="02020603050405020304" pitchFamily="18" charset="0"/>
                <a:cs typeface="Times New Roman" panose="02020603050405020304" pitchFamily="18" charset="0"/>
                <a:sym typeface="+mn-ea"/>
              </a:rPr>
              <a:t>  Image Caption by Microsoft:</a:t>
            </a:r>
            <a:r>
              <a:rPr lang="en-US" sz="2000">
                <a:latin typeface="Times New Roman" panose="02020603050405020304" pitchFamily="18" charset="0"/>
                <a:cs typeface="Times New Roman" panose="02020603050405020304" pitchFamily="18" charset="0"/>
                <a:sym typeface="+mn-ea"/>
              </a:rPr>
              <a:t> Image Caption is a captioning system that uses a CNN to extract features from images and a deep recurrent neural network to generate captions. It also incorporates attention mechanisms to selectively focus on important regions of the image.</a:t>
            </a:r>
            <a:endParaRPr lang="en-US" sz="2000"/>
          </a:p>
          <a:p>
            <a:pPr marL="292100" marR="685165" algn="just">
              <a:buFont typeface="Wingdings" panose="05000000000000000000" charset="0"/>
              <a:buChar char="Ø"/>
            </a:pP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dirty="0">
                <a:effectLst/>
                <a:latin typeface="Times New Roman" panose="02020603050405020304" pitchFamily="18" charset="0"/>
                <a:cs typeface="Times New Roman" panose="02020603050405020304" pitchFamily="18" charset="0"/>
                <a:sym typeface="+mn-ea"/>
              </a:rPr>
              <a:t> DRAWBACKS</a:t>
            </a:r>
            <a:endParaRPr lang="en-US" b="1">
              <a:latin typeface="Times New Roman" panose="02020603050405020304" pitchFamily="18" charset="0"/>
              <a:cs typeface="Times New Roman" panose="02020603050405020304" pitchFamily="18" charset="0"/>
            </a:endParaRPr>
          </a:p>
        </p:txBody>
      </p:sp>
      <p:sp>
        <p:nvSpPr>
          <p:cNvPr id="5" name="Text Box 4"/>
          <p:cNvSpPr txBox="1"/>
          <p:nvPr/>
        </p:nvSpPr>
        <p:spPr>
          <a:xfrm>
            <a:off x="508000" y="1845310"/>
            <a:ext cx="10318750" cy="2759075"/>
          </a:xfrm>
          <a:prstGeom prst="rect">
            <a:avLst/>
          </a:prstGeom>
          <a:noFill/>
        </p:spPr>
        <p:txBody>
          <a:bodyPr wrap="square" rtlCol="0" anchor="t">
            <a:noAutofit/>
          </a:bodyPr>
          <a:p>
            <a:pPr algn="l"/>
            <a:r>
              <a:rPr lang="en-US" sz="2400" b="1" dirty="0">
                <a:effectLst/>
                <a:latin typeface="Times New Roman" panose="02020603050405020304" pitchFamily="18" charset="0"/>
                <a:cs typeface="Times New Roman" panose="02020603050405020304" pitchFamily="18" charset="0"/>
                <a:sym typeface="+mn-ea"/>
              </a:rPr>
              <a:t> </a:t>
            </a:r>
            <a:endParaRPr lang="en-US" sz="2400" b="1" dirty="0">
              <a:effectLst/>
              <a:latin typeface="Times New Roman" panose="02020603050405020304" pitchFamily="18" charset="0"/>
              <a:cs typeface="Times New Roman" panose="02020603050405020304" pitchFamily="18" charset="0"/>
              <a:sym typeface="+mn-ea"/>
            </a:endParaRPr>
          </a:p>
          <a:p>
            <a:pPr algn="l"/>
            <a:endParaRPr lang="en-US" sz="2400" dirty="0">
              <a:effectLst/>
              <a:latin typeface="Times New Roman" panose="02020603050405020304" pitchFamily="18" charset="0"/>
              <a:cs typeface="Times New Roman" panose="02020603050405020304" pitchFamily="18" charset="0"/>
              <a:sym typeface="+mn-ea"/>
            </a:endParaRPr>
          </a:p>
          <a:p>
            <a:pPr algn="l"/>
            <a:r>
              <a:rPr lang="en-US" sz="2400" dirty="0">
                <a:effectLst/>
                <a:latin typeface="Times New Roman" panose="02020603050405020304" pitchFamily="18" charset="0"/>
                <a:cs typeface="Times New Roman" panose="02020603050405020304" pitchFamily="18" charset="0"/>
                <a:sym typeface="+mn-ea"/>
              </a:rPr>
              <a:t> Several existing approaches have been proposed to tackle this problem, Here are some common drawbacks:</a:t>
            </a:r>
            <a:endParaRPr lang="en-US" sz="2400" i="0" dirty="0">
              <a:effectLst/>
              <a:latin typeface="Times New Roman" panose="02020603050405020304" pitchFamily="18" charset="0"/>
              <a:cs typeface="Times New Roman" panose="02020603050405020304" pitchFamily="18" charset="0"/>
            </a:endParaRPr>
          </a:p>
          <a:p>
            <a:pPr marL="800100" lvl="1" indent="-342900" algn="l">
              <a:buFont typeface="Times New Roman" panose="02020603050405020304" pitchFamily="18" charset="0"/>
              <a:buChar char="×"/>
            </a:pPr>
            <a:r>
              <a:rPr lang="en-US" sz="2400" dirty="0">
                <a:solidFill>
                  <a:schemeClr val="tx1"/>
                </a:solidFill>
                <a:effectLst/>
                <a:latin typeface="Times New Roman" panose="02020603050405020304" pitchFamily="18" charset="0"/>
                <a:cs typeface="Times New Roman" panose="02020603050405020304" pitchFamily="18" charset="0"/>
                <a:sym typeface="+mn-ea"/>
              </a:rPr>
              <a:t>Fixed-length captions</a:t>
            </a:r>
            <a:endParaRPr lang="en-US" sz="2400" dirty="0">
              <a:solidFill>
                <a:schemeClr val="tx1"/>
              </a:solidFill>
              <a:effectLst/>
              <a:latin typeface="Times New Roman" panose="02020603050405020304" pitchFamily="18" charset="0"/>
              <a:cs typeface="Times New Roman" panose="02020603050405020304" pitchFamily="18" charset="0"/>
              <a:sym typeface="+mn-ea"/>
            </a:endParaRPr>
          </a:p>
          <a:p>
            <a:pPr marL="800100" lvl="1" indent="-342900" algn="l">
              <a:buFont typeface="Times New Roman" panose="02020603050405020304" pitchFamily="18" charset="0"/>
              <a:buChar char="×"/>
            </a:pPr>
            <a:r>
              <a:rPr lang="en-US" sz="2400">
                <a:latin typeface="Times New Roman" panose="02020603050405020304" pitchFamily="18" charset="0"/>
                <a:cs typeface="Times New Roman" panose="02020603050405020304" pitchFamily="18" charset="0"/>
                <a:sym typeface="+mn-ea"/>
              </a:rPr>
              <a:t>lack of creativity and accuracy</a:t>
            </a:r>
            <a:endParaRPr lang="en-US" sz="2400">
              <a:latin typeface="Times New Roman" panose="02020603050405020304" pitchFamily="18" charset="0"/>
              <a:cs typeface="Times New Roman" panose="02020603050405020304" pitchFamily="18" charset="0"/>
            </a:endParaRPr>
          </a:p>
          <a:p>
            <a:pPr marL="800100" lvl="1" indent="-342900" algn="l">
              <a:buFont typeface="Times New Roman" panose="02020603050405020304" pitchFamily="18" charset="0"/>
              <a:buChar char="×"/>
            </a:pPr>
            <a:r>
              <a:rPr lang="en-US" sz="2400">
                <a:latin typeface="Times New Roman" panose="02020603050405020304" pitchFamily="18" charset="0"/>
                <a:cs typeface="Times New Roman" panose="02020603050405020304" pitchFamily="18" charset="0"/>
                <a:sym typeface="+mn-ea"/>
              </a:rPr>
              <a:t>vanishing gradient effect</a:t>
            </a:r>
            <a:endParaRPr lang="en-US" sz="2400">
              <a:latin typeface="Times New Roman" panose="02020603050405020304" pitchFamily="18" charset="0"/>
              <a:cs typeface="Times New Roman" panose="02020603050405020304" pitchFamily="18" charset="0"/>
            </a:endParaRPr>
          </a:p>
          <a:p>
            <a:pPr marL="800100" lvl="1" indent="-342900" algn="l">
              <a:buFont typeface="Times New Roman" panose="02020603050405020304" pitchFamily="18" charset="0"/>
              <a:buChar char="×"/>
            </a:pPr>
            <a:r>
              <a:rPr lang="en-US" sz="2400">
                <a:latin typeface="Times New Roman" panose="02020603050405020304" pitchFamily="18" charset="0"/>
                <a:cs typeface="Times New Roman" panose="02020603050405020304" pitchFamily="18" charset="0"/>
                <a:sym typeface="+mn-ea"/>
              </a:rPr>
              <a:t>short term memory</a:t>
            </a:r>
            <a:endParaRPr lang="en-US" sz="24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 name="Shape 127"/>
        <p:cNvGrpSpPr/>
        <p:nvPr/>
      </p:nvGrpSpPr>
      <p:grpSpPr>
        <a:xfrm>
          <a:off x="0" y="0"/>
          <a:ext cx="0" cy="0"/>
          <a:chOff x="0" y="0"/>
          <a:chExt cx="0" cy="0"/>
        </a:xfrm>
      </p:grpSpPr>
      <p:sp>
        <p:nvSpPr>
          <p:cNvPr id="1048624" name="Google Shape;128;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p>
            <a:pPr marL="0" lvl="0" indent="0" algn="l" rtl="0">
              <a:lnSpc>
                <a:spcPct val="90000"/>
              </a:lnSpc>
              <a:spcBef>
                <a:spcPts val="0"/>
              </a:spcBef>
              <a:spcAft>
                <a:spcPts val="0"/>
              </a:spcAft>
              <a:buClr>
                <a:srgbClr val="3F3F3F"/>
              </a:buClr>
              <a:buSzPts val="4700"/>
              <a:buFont typeface="Bookman Old Style" panose="02050604050505020204"/>
              <a:buNone/>
            </a:pPr>
            <a:r>
              <a:rPr lang="en-US" sz="4000" b="1" dirty="0">
                <a:latin typeface="Times New Roman" panose="02020603050405020304" pitchFamily="18" charset="0"/>
                <a:cs typeface="Times New Roman" panose="02020603050405020304" pitchFamily="18" charset="0"/>
              </a:rPr>
              <a:t>PROPOSED SYSTEM</a:t>
            </a: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1048625" name="Google Shape;129;p17"/>
          <p:cNvSpPr txBox="1">
            <a:spLocks noGrp="1"/>
          </p:cNvSpPr>
          <p:nvPr>
            <p:ph type="body" idx="1"/>
          </p:nvPr>
        </p:nvSpPr>
        <p:spPr>
          <a:xfrm>
            <a:off x="-11430" y="1951990"/>
            <a:ext cx="12170410" cy="3954145"/>
          </a:xfrm>
          <a:prstGeom prst="rect">
            <a:avLst/>
          </a:prstGeom>
          <a:noFill/>
          <a:ln>
            <a:noFill/>
          </a:ln>
        </p:spPr>
        <p:txBody>
          <a:bodyPr spcFirstLastPara="1" wrap="square" lIns="0" tIns="45700" rIns="0" bIns="45700" anchor="t" anchorCtr="0">
            <a:noAutofit/>
          </a:bodyPr>
          <a:p>
            <a:pPr algn="just">
              <a:buFont typeface="Wingdings" panose="05000000000000000000" charset="0"/>
              <a:buChar char="Ø"/>
            </a:pPr>
            <a:r>
              <a:rPr lang="en-US" sz="20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dirty="0" smtClean="0">
                <a:latin typeface="Times New Roman" panose="02020603050405020304" pitchFamily="18" charset="0"/>
                <a:cs typeface="Times New Roman" panose="02020603050405020304" pitchFamily="18" charset="0"/>
                <a:sym typeface="+mn-ea"/>
              </a:rPr>
              <a:t> The main aim of this project is to get a little bit of knowledge of deep learning techniques. We use two techniques mainly CNN and LSTM for image classification.</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sz="2000">
                <a:latin typeface="Times New Roman" panose="02020603050405020304" pitchFamily="18" charset="0"/>
                <a:cs typeface="Times New Roman" panose="02020603050405020304" pitchFamily="18" charset="0"/>
                <a:sym typeface="+mn-ea"/>
              </a:rPr>
              <a:t>So, to make our image caption generator model, we will be merging these architectures. It is also called a CNN-RNN model.</a:t>
            </a:r>
            <a:endParaRPr sz="200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sz="2000">
                <a:latin typeface="Times New Roman" panose="02020603050405020304" pitchFamily="18" charset="0"/>
                <a:cs typeface="Times New Roman" panose="02020603050405020304" pitchFamily="18" charset="0"/>
                <a:sym typeface="+mn-ea"/>
              </a:rPr>
              <a:t>CNN is used for extracting features from the image. We will use the pre-trained model exception.LSTM will use the information from CNN to help generate a description of the image.</a:t>
            </a:r>
            <a:endParaRPr sz="200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sz="2000">
                <a:latin typeface="Times New Roman" panose="02020603050405020304" pitchFamily="18" charset="0"/>
                <a:cs typeface="Times New Roman" panose="02020603050405020304" pitchFamily="18" charset="0"/>
                <a:sym typeface="+mn-ea"/>
              </a:rPr>
              <a:t>This project is proposed to be used in robotics, using image caption generator robotics can determine the surrounding conditions and show intelligence like humans, using image caption generator robots can</a:t>
            </a:r>
            <a:r>
              <a:rPr lang="en-US" sz="2000">
                <a:latin typeface="Times New Roman" panose="02020603050405020304" pitchFamily="18" charset="0"/>
                <a:cs typeface="Times New Roman" panose="02020603050405020304" pitchFamily="18" charset="0"/>
                <a:sym typeface="+mn-ea"/>
              </a:rPr>
              <a:t> </a:t>
            </a:r>
            <a:r>
              <a:rPr sz="2000">
                <a:latin typeface="Times New Roman" panose="02020603050405020304" pitchFamily="18" charset="0"/>
                <a:cs typeface="Times New Roman" panose="02020603050405020304" pitchFamily="18" charset="0"/>
                <a:sym typeface="+mn-ea"/>
              </a:rPr>
              <a:t>make better decisions by understanding the environmental conditions.</a:t>
            </a:r>
            <a:r>
              <a:rPr sz="2500">
                <a:latin typeface="Times New Roman" panose="02020603050405020304" pitchFamily="18" charset="0"/>
                <a:cs typeface="Times New Roman" panose="02020603050405020304" pitchFamily="18" charset="0"/>
                <a:sym typeface="+mn-ea"/>
              </a:rPr>
              <a:t> </a:t>
            </a:r>
            <a:endParaRPr sz="250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Ø"/>
            </a:pPr>
            <a:r>
              <a:rPr lang="en-US" sz="2000">
                <a:latin typeface="Times New Roman" panose="02020603050405020304" pitchFamily="18" charset="0"/>
                <a:cs typeface="Times New Roman" panose="02020603050405020304" pitchFamily="18" charset="0"/>
                <a:sym typeface="+mn-ea"/>
              </a:rPr>
              <a:t>Self driving cars can also detect the traffic signal using an image caption generator, when the traffic signal is red, the computer will detect it and stop the car and follow the traffic laws.</a:t>
            </a:r>
            <a:endParaRPr lang="en-US" sz="200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Ø"/>
            </a:pPr>
            <a:endParaRPr lang="en-US" sz="250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Ø"/>
            </a:pPr>
            <a:endParaRPr lang="en-US" sz="250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Ø"/>
            </a:pPr>
            <a:endParaRPr lang="en-US" sz="2500">
              <a:latin typeface="Times New Roman" panose="02020603050405020304" pitchFamily="18" charset="0"/>
              <a:cs typeface="Times New Roman" panose="02020603050405020304" pitchFamily="18" charset="0"/>
              <a:sym typeface="+mn-ea"/>
            </a:endParaRPr>
          </a:p>
          <a:p>
            <a:pPr marL="114300" indent="0" algn="just">
              <a:buFont typeface="Wingdings" panose="05000000000000000000" charset="0"/>
              <a:buNone/>
            </a:pPr>
            <a:endParaRPr lang="en-US" sz="250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Ø"/>
            </a:pP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10980</Words>
  <Application>WPS Presentation</Application>
  <PresentationFormat/>
  <Paragraphs>191</Paragraphs>
  <Slides>21</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5" baseType="lpstr">
      <vt:lpstr>Arial</vt:lpstr>
      <vt:lpstr>SimSun</vt:lpstr>
      <vt:lpstr>Wingdings</vt:lpstr>
      <vt:lpstr>Arial</vt:lpstr>
      <vt:lpstr>Bookman Old Style</vt:lpstr>
      <vt:lpstr>Calibri</vt:lpstr>
      <vt:lpstr>Libre Franklin</vt:lpstr>
      <vt:lpstr>Times New Roman</vt:lpstr>
      <vt:lpstr>Times New Roman</vt:lpstr>
      <vt:lpstr>Wingdings</vt:lpstr>
      <vt:lpstr>Microsoft YaHei</vt:lpstr>
      <vt:lpstr>Arial Unicode MS</vt:lpstr>
      <vt:lpstr>1_RetrospectVTI</vt:lpstr>
      <vt:lpstr>Word.Document.12</vt:lpstr>
      <vt:lpstr>PowerPoint 演示文稿</vt:lpstr>
      <vt:lpstr>IMAGE CAPTION GENERATOR </vt:lpstr>
      <vt:lpstr>PROBLEM STATEMENT:</vt:lpstr>
      <vt:lpstr>LITERATURE SURVEY:</vt:lpstr>
      <vt:lpstr>PowerPoint 演示文稿</vt:lpstr>
      <vt:lpstr>PowerPoint 演示文稿</vt:lpstr>
      <vt:lpstr> EXISTING SYSTEM </vt:lpstr>
      <vt:lpstr> DRAWBACKS</vt:lpstr>
      <vt:lpstr>PROPOSED SYSTEM </vt:lpstr>
      <vt:lpstr>ADVANTAGES:</vt:lpstr>
      <vt:lpstr>REQUIREMENTS</vt:lpstr>
      <vt:lpstr>PowerPoint 演示文稿</vt:lpstr>
      <vt:lpstr>IMPLEMENTATION</vt:lpstr>
      <vt:lpstr>ARCHITECTURE DIAGRAM</vt:lpstr>
      <vt:lpstr>DATA FLOW DIAGRAM</vt:lpstr>
      <vt:lpstr>PowerPoint 演示文稿</vt:lpstr>
      <vt:lpstr>CLASS DIAGRAM</vt:lpstr>
      <vt:lpstr>USE CASE DIAGRAM</vt:lpstr>
      <vt:lpstr>SEQUENCE DIAGRAM</vt:lpstr>
      <vt:lpstr>ACTIVITY DIAGRAM</vt:lpstr>
      <vt:lpstr>            QUERIES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dc:creator>
  <cp:lastModifiedBy>Latitude</cp:lastModifiedBy>
  <cp:revision>6</cp:revision>
  <dcterms:created xsi:type="dcterms:W3CDTF">2023-10-15T08:19:00Z</dcterms:created>
  <dcterms:modified xsi:type="dcterms:W3CDTF">2025-06-30T09:12:16Z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1033-12.2.0.21546</vt:lpwstr>
  </property>
  <property fmtid="{D5CDD505-2E9C-101B-9397-08002B2CF9AE}" pid="3" name="ICV">
    <vt:lpwstr>0707BEE1A7CE4C9C89463387F6E43270_13</vt:lpwstr>
  </property>
</Properties>
</file>