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/>
            </a:pPr>
            <a:r>
              <a:t>Portfolio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By Swapna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The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• I wanted a space that tells my story better than a plain resume.</a:t>
            </a:r>
          </a:p>
          <a:p>
            <a:pPr>
              <a:defRPr sz="2800"/>
            </a:pPr>
            <a:r>
              <a:t>• A portfolio felt like the right way to bring together my skills, education, and personality.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Tools I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• HTML – the backbone, gave my portfolio structure.</a:t>
            </a:r>
          </a:p>
          <a:p>
            <a:pPr>
              <a:defRPr sz="2800"/>
            </a:pPr>
            <a:r>
              <a:t>• CSS – dressed it up with colors, spacing, and design.</a:t>
            </a:r>
          </a:p>
          <a:p>
            <a:pPr>
              <a:defRPr sz="2800"/>
            </a:pPr>
            <a:r>
              <a:t>• Animations – made it lively with zoom-ins and slide-ins.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How I Built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• Started with a simple layout in HTML.</a:t>
            </a:r>
          </a:p>
          <a:p>
            <a:pPr>
              <a:defRPr sz="2800"/>
            </a:pPr>
            <a:r>
              <a:t>• Added my profile picture and name at the top.</a:t>
            </a:r>
          </a:p>
          <a:p>
            <a:pPr>
              <a:defRPr sz="2800"/>
            </a:pPr>
            <a:r>
              <a:t>• Created sections for About Me, Education, and Skills.</a:t>
            </a:r>
          </a:p>
          <a:p>
            <a:pPr>
              <a:defRPr sz="2800"/>
            </a:pPr>
            <a:r>
              <a:t>• Styled everything with CSS to keep it neat and professional.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Source Code in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• Profile Photo – &lt;img&gt; tag + CSS zoom-in animation.</a:t>
            </a:r>
          </a:p>
          <a:p>
            <a:pPr>
              <a:defRPr sz="2800"/>
            </a:pPr>
            <a:r>
              <a:t>• Headings – &lt;h2&gt; with slide-in animation.</a:t>
            </a:r>
          </a:p>
          <a:p>
            <a:pPr>
              <a:defRPr sz="2800"/>
            </a:pPr>
            <a:r>
              <a:t>• Education &amp; Skills – &lt;ul&gt;&lt;li&gt; lists for clarity.</a:t>
            </a:r>
          </a:p>
          <a:p>
            <a:pPr>
              <a:defRPr sz="2800"/>
            </a:pPr>
            <a:r>
              <a:t>• Body – clean margins, padding, and readable fonts.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Animations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• Profile photo zooms in (using CSS keyframes).</a:t>
            </a:r>
          </a:p>
          <a:p>
            <a:pPr>
              <a:defRPr sz="2800"/>
            </a:pPr>
            <a:r>
              <a:t>• Section titles slide in smoothly from the left.</a:t>
            </a:r>
          </a:p>
          <a:p>
            <a:pPr>
              <a:defRPr sz="2800"/>
            </a:pPr>
            <a:r>
              <a:t>• These small touches made the page feel alive ✨.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The Outcome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• A clean, simple, and professional portfolio.</a:t>
            </a:r>
          </a:p>
          <a:p>
            <a:pPr>
              <a:defRPr sz="2800"/>
            </a:pPr>
            <a:r>
              <a:t>• Not just code on a page, but a reflection of me as a learner.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What’s 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• Add my projects with links.</a:t>
            </a:r>
          </a:p>
          <a:p>
            <a:pPr>
              <a:defRPr sz="2800"/>
            </a:pPr>
            <a:r>
              <a:t>• Upload certificates and achievements.</a:t>
            </a:r>
          </a:p>
          <a:p>
            <a:pPr>
              <a:defRPr sz="2800"/>
            </a:pPr>
            <a:r>
              <a:t>• Keep improving the design as I grow.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