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0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77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8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039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7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76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9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2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1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6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2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1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3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7461-689D-4372-878A-472F8CF9B45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48A09D-B9F0-489F-84D8-C452BE5B5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EF2E-68B7-4872-B49C-7E516B9BF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Mahila</a:t>
            </a:r>
            <a:r>
              <a:rPr lang="en-IN" dirty="0"/>
              <a:t> Vidhya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4367-14DD-4CF0-9F23-911ADF575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Learning Platform for women</a:t>
            </a:r>
          </a:p>
        </p:txBody>
      </p:sp>
    </p:spTree>
    <p:extLst>
      <p:ext uri="{BB962C8B-B14F-4D97-AF65-F5344CB8AC3E}">
        <p14:creationId xmlns:p14="http://schemas.microsoft.com/office/powerpoint/2010/main" val="23050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1DB2-1DCD-42E7-8151-C7A4D269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0-28CB-4D30-B367-63238825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Content will be pertaining to women’s interests as well as general topics</a:t>
            </a:r>
          </a:p>
          <a:p>
            <a:r>
              <a:rPr lang="en-IN" dirty="0"/>
              <a:t>Different subscription plans will be offered based on the required access and duration</a:t>
            </a:r>
          </a:p>
          <a:p>
            <a:r>
              <a:rPr lang="en-IN" dirty="0"/>
              <a:t>It will help women members to connect with each other based on common interests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812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49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Mahila Vidhya</vt:lpstr>
      <vt:lpstr>Scope of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Mahila Vidhya</dc:title>
  <dc:creator>Swapna Sankar</dc:creator>
  <cp:lastModifiedBy>Swapna Sankar</cp:lastModifiedBy>
  <cp:revision>1</cp:revision>
  <dcterms:created xsi:type="dcterms:W3CDTF">2022-06-20T12:59:12Z</dcterms:created>
  <dcterms:modified xsi:type="dcterms:W3CDTF">2022-06-20T12:59:37Z</dcterms:modified>
</cp:coreProperties>
</file>