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84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B6A9-1809-9AFF-1547-DA906F95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:-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7034-4F08-7D91-016D-7D292A51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by:</a:t>
            </a: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Name:-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Surajdeep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Sahu</a:t>
            </a: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 no :- 2305297097</a:t>
            </a:r>
          </a:p>
        </p:txBody>
      </p:sp>
    </p:spTree>
    <p:extLst>
      <p:ext uri="{BB962C8B-B14F-4D97-AF65-F5344CB8AC3E}">
        <p14:creationId xmlns:p14="http://schemas.microsoft.com/office/powerpoint/2010/main" val="403239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Web-development-ppt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Web-development-ppt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Web-development-ppt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Web-development-ppt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Web-development-ppt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Web-development-ppt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Web-development-ppt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Web-development-ppt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Web-development-ppt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Web-development-ppt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Web-development-ppt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Web-development-ppt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Web-development-ppt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Web-development-ppt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Web-development-ppt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Web-development-ppt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Web-development-ppt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Web-development-ppt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Web-development-ppt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Web-development-ppt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</TotalTime>
  <Words>15</Words>
  <Application>Microsoft Office PowerPoint</Application>
  <PresentationFormat>On-screen Show (4:3)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Gill Sans MT</vt:lpstr>
      <vt:lpstr>Wingdings 2</vt:lpstr>
      <vt:lpstr>Dividend</vt:lpstr>
      <vt:lpstr>Topic :- 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swapnajit sahoo</cp:lastModifiedBy>
  <cp:revision>2</cp:revision>
  <dcterms:created xsi:type="dcterms:W3CDTF">2013-01-27T09:14:16Z</dcterms:created>
  <dcterms:modified xsi:type="dcterms:W3CDTF">2024-11-20T03:36:10Z</dcterms:modified>
  <cp:category/>
</cp:coreProperties>
</file>