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C527-04B6-4EF3-8115-1080DBAFB2E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9A37-7CDA-4B4A-B0BF-1AB5358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07" y="243753"/>
            <a:ext cx="641693" cy="65549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34145" y="1600200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34145" y="1981200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88772" y="2234046"/>
            <a:ext cx="2161310" cy="415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Rest/SOAP End point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88772" y="2933699"/>
            <a:ext cx="2161310" cy="7550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88772" y="4080164"/>
            <a:ext cx="2161310" cy="4156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 DAO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4145" y="4765963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34145" y="5146963"/>
            <a:ext cx="36783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4426123" y="5545279"/>
            <a:ext cx="1007918" cy="519547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RDBMS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6308" y="157117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307" y="475534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4864" y="497035"/>
            <a:ext cx="928254" cy="8615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Model View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394864" y="1509715"/>
            <a:ext cx="928254" cy="4307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DTO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394864" y="2337954"/>
            <a:ext cx="928254" cy="1569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Mode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394864" y="4187536"/>
            <a:ext cx="928254" cy="13577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ER Model</a:t>
            </a:r>
            <a:endParaRPr lang="en-US" sz="1200" dirty="0"/>
          </a:p>
        </p:txBody>
      </p:sp>
      <p:sp>
        <p:nvSpPr>
          <p:cNvPr id="21" name="Down Arrow 20"/>
          <p:cNvSpPr/>
          <p:nvPr/>
        </p:nvSpPr>
        <p:spPr>
          <a:xfrm>
            <a:off x="2150918" y="571500"/>
            <a:ext cx="228600" cy="5493326"/>
          </a:xfrm>
          <a:prstGeom prst="downArrow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61742" y="2950108"/>
            <a:ext cx="12682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Flow for </a:t>
            </a:r>
          </a:p>
          <a:p>
            <a:r>
              <a:rPr lang="en-US" sz="1400" b="1" dirty="0" smtClean="0"/>
              <a:t>Command and</a:t>
            </a:r>
          </a:p>
          <a:p>
            <a:r>
              <a:rPr lang="en-US" sz="1400" b="1" dirty="0" smtClean="0"/>
              <a:t>Query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709554" y="1010609"/>
            <a:ext cx="2140528" cy="4307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/ UI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35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544" y="1108456"/>
            <a:ext cx="3044537" cy="5999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618758" y="1953491"/>
            <a:ext cx="1413164" cy="633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</a:t>
            </a:r>
          </a:p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618758" y="4111337"/>
            <a:ext cx="1413164" cy="633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</a:t>
            </a:r>
          </a:p>
          <a:p>
            <a:pPr algn="ctr"/>
            <a:r>
              <a:rPr lang="en-US" sz="1600" dirty="0" smtClean="0"/>
              <a:t>Storage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18758" y="2987385"/>
            <a:ext cx="1413164" cy="633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</a:t>
            </a:r>
          </a:p>
          <a:p>
            <a:pPr algn="ctr"/>
            <a:r>
              <a:rPr lang="en-US" sz="1600" dirty="0" smtClean="0"/>
              <a:t>Handler</a:t>
            </a:r>
            <a:endParaRPr lang="en-US" sz="1600" dirty="0"/>
          </a:p>
        </p:txBody>
      </p:sp>
      <p:sp>
        <p:nvSpPr>
          <p:cNvPr id="9" name="Oval Callout 8"/>
          <p:cNvSpPr/>
          <p:nvPr/>
        </p:nvSpPr>
        <p:spPr>
          <a:xfrm>
            <a:off x="6577445" y="3719945"/>
            <a:ext cx="1943100" cy="935182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events are stored in Event 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73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289" y="1326665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query end point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503716" y="1326664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command end point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39288" y="2029783"/>
            <a:ext cx="2171701" cy="6510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query service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503715" y="2029783"/>
            <a:ext cx="2171701" cy="6510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command service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639288" y="3041210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query DAO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503714" y="3041209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command DAO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1473" y="3869388"/>
            <a:ext cx="5569527" cy="411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1473" y="4250388"/>
            <a:ext cx="5569527" cy="116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4235618" y="4631249"/>
            <a:ext cx="2078586" cy="519547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RDBMS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258" y="3881056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4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289" y="1326665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query end point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503716" y="1326664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command end point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39288" y="2029783"/>
            <a:ext cx="2171701" cy="6510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query service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503715" y="2029783"/>
            <a:ext cx="2171701" cy="6510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command service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639288" y="3041210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query DAO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503714" y="3041209"/>
            <a:ext cx="2171701" cy="3670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Incident command DAO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2732402" y="4870243"/>
            <a:ext cx="2452661" cy="519547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store</a:t>
            </a:r>
            <a:endParaRPr lang="en-US" sz="1400" dirty="0"/>
          </a:p>
        </p:txBody>
      </p:sp>
      <p:sp>
        <p:nvSpPr>
          <p:cNvPr id="14" name="Can 13"/>
          <p:cNvSpPr/>
          <p:nvPr/>
        </p:nvSpPr>
        <p:spPr>
          <a:xfrm>
            <a:off x="5541208" y="4815193"/>
            <a:ext cx="2290072" cy="519547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 store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544135" y="3850918"/>
            <a:ext cx="1250779" cy="3844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36120" y="3948592"/>
            <a:ext cx="1250779" cy="3844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25776" y="4072245"/>
            <a:ext cx="1250779" cy="3844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Events</a:t>
            </a:r>
            <a:endParaRPr lang="en-US" sz="1400" b="1" dirty="0"/>
          </a:p>
        </p:txBody>
      </p:sp>
      <p:cxnSp>
        <p:nvCxnSpPr>
          <p:cNvPr id="19" name="Straight Arrow Connector 18"/>
          <p:cNvCxnSpPr>
            <a:stCxn id="9" idx="2"/>
          </p:cNvCxnSpPr>
          <p:nvPr/>
        </p:nvCxnSpPr>
        <p:spPr>
          <a:xfrm flipH="1">
            <a:off x="6589564" y="3408262"/>
            <a:ext cx="1" cy="140693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28500" y="3463312"/>
            <a:ext cx="1" cy="140693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15502" y="3666252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4014351" y="4009401"/>
            <a:ext cx="1981204" cy="451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Event Handler</a:t>
            </a:r>
            <a:endParaRPr lang="en-US" sz="14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932" y="4491775"/>
            <a:ext cx="1" cy="34729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54782" y="4479790"/>
            <a:ext cx="0" cy="31959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2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411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Circuit Breaker Pattern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2712027" y="2067791"/>
            <a:ext cx="2005446" cy="5091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Order Service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6293427" y="2067791"/>
            <a:ext cx="2005446" cy="5091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Payment Service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278082" y="2322368"/>
            <a:ext cx="143394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717473" y="2322368"/>
            <a:ext cx="1575954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79728" y="2322368"/>
            <a:ext cx="49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25738" y="1987003"/>
            <a:ext cx="1373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External Service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96777" y="2007420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1340913" y="3564081"/>
            <a:ext cx="1371114" cy="173528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4727" y="3823853"/>
            <a:ext cx="11014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54727" y="4204853"/>
            <a:ext cx="1101436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54727" y="4471553"/>
            <a:ext cx="1101436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54727" y="4720935"/>
            <a:ext cx="1101436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54727" y="4959926"/>
            <a:ext cx="1101436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54727" y="5178135"/>
            <a:ext cx="1101436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4534" y="5294213"/>
            <a:ext cx="141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Servlet thread pool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39190" y="3566839"/>
            <a:ext cx="1197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thread assigned</a:t>
            </a:r>
            <a:endParaRPr lang="en-US" sz="1200" b="1" dirty="0"/>
          </a:p>
        </p:txBody>
      </p:sp>
      <p:sp>
        <p:nvSpPr>
          <p:cNvPr id="24" name="Left Brace 23"/>
          <p:cNvSpPr/>
          <p:nvPr/>
        </p:nvSpPr>
        <p:spPr>
          <a:xfrm>
            <a:off x="1174901" y="4094017"/>
            <a:ext cx="72737" cy="12001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9435" y="4403306"/>
            <a:ext cx="1299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Threads available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5778006" y="3169228"/>
            <a:ext cx="2005446" cy="5091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 search service</a:t>
            </a:r>
            <a:endParaRPr lang="en-US" sz="1400" b="1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49572" y="2548372"/>
            <a:ext cx="4443472" cy="992332"/>
          </a:xfrm>
          <a:prstGeom prst="curved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78006" y="1181345"/>
            <a:ext cx="2005446" cy="5091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Notification service</a:t>
            </a:r>
            <a:endParaRPr lang="en-US" sz="1400" b="1" dirty="0"/>
          </a:p>
        </p:txBody>
      </p:sp>
      <p:cxnSp>
        <p:nvCxnSpPr>
          <p:cNvPr id="32" name="Curved Connector 31"/>
          <p:cNvCxnSpPr/>
          <p:nvPr/>
        </p:nvCxnSpPr>
        <p:spPr>
          <a:xfrm flipV="1">
            <a:off x="4719889" y="1565582"/>
            <a:ext cx="1026010" cy="571235"/>
          </a:xfrm>
          <a:prstGeom prst="curved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25245" cy="43497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Identity propagation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3209058" y="1101436"/>
            <a:ext cx="1641764" cy="4675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Client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08" y="1155771"/>
            <a:ext cx="351364" cy="358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9995" y="2475849"/>
            <a:ext cx="1984663" cy="46239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Identity provider</a:t>
            </a:r>
            <a:endParaRPr lang="en-US" sz="1400" b="1" dirty="0"/>
          </a:p>
        </p:txBody>
      </p:sp>
      <p:cxnSp>
        <p:nvCxnSpPr>
          <p:cNvPr id="15" name="Curved Connector 14"/>
          <p:cNvCxnSpPr>
            <a:endCxn id="6" idx="0"/>
          </p:cNvCxnSpPr>
          <p:nvPr/>
        </p:nvCxnSpPr>
        <p:spPr>
          <a:xfrm>
            <a:off x="4850822" y="1181965"/>
            <a:ext cx="2431505" cy="129388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4870014" y="1477242"/>
            <a:ext cx="1842544" cy="9830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89995" y="3627509"/>
            <a:ext cx="1984663" cy="647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Roles permissions store</a:t>
            </a:r>
            <a:endParaRPr lang="en-US" sz="1400" b="1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>
            <a:off x="7282327" y="2938244"/>
            <a:ext cx="0" cy="689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129426" y="2460264"/>
            <a:ext cx="1849581" cy="47798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Spring </a:t>
            </a:r>
            <a:r>
              <a:rPr lang="en-US" sz="1400" b="1" dirty="0"/>
              <a:t>C</a:t>
            </a:r>
            <a:r>
              <a:rPr lang="en-US" sz="1400" b="1" dirty="0" smtClean="0"/>
              <a:t>loud Gateway</a:t>
            </a:r>
            <a:endParaRPr lang="en-US" sz="14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98972" y="1569027"/>
            <a:ext cx="24277" cy="90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39491" y="1569027"/>
            <a:ext cx="24277" cy="89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9007" y="2569368"/>
            <a:ext cx="0" cy="8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79007" y="2569368"/>
            <a:ext cx="13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79007" y="2839532"/>
            <a:ext cx="13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33335" y="3627511"/>
            <a:ext cx="1641764" cy="4675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 Services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3233334" y="4964475"/>
            <a:ext cx="1641764" cy="4675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Domain Service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23249" y="2938244"/>
            <a:ext cx="0" cy="68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63768" y="2938245"/>
            <a:ext cx="0" cy="68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2"/>
            <a:endCxn id="38" idx="0"/>
          </p:cNvCxnSpPr>
          <p:nvPr/>
        </p:nvCxnSpPr>
        <p:spPr>
          <a:xfrm flipH="1">
            <a:off x="4054216" y="4095102"/>
            <a:ext cx="1" cy="869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50950" y="1032924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1. Enters credentials</a:t>
            </a:r>
            <a:endParaRPr 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376539" y="143206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2. IDP returns OAUTH access token to client</a:t>
            </a:r>
          </a:p>
          <a:p>
            <a:r>
              <a:rPr lang="en-US" sz="1100" b="1" dirty="0" smtClean="0"/>
              <a:t>It has a validity based on session and stored on client </a:t>
            </a:r>
          </a:p>
          <a:p>
            <a:r>
              <a:rPr lang="en-US" sz="1100" b="1" dirty="0" smtClean="0"/>
              <a:t>Local store</a:t>
            </a:r>
          </a:p>
          <a:p>
            <a:r>
              <a:rPr lang="en-US" sz="1100" b="1" dirty="0" smtClean="0"/>
              <a:t>OPEC access token</a:t>
            </a:r>
            <a:endParaRPr 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155778" y="1683967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3. Requests passes </a:t>
            </a:r>
          </a:p>
          <a:p>
            <a:r>
              <a:rPr lang="en-US" sz="1100" b="1" dirty="0" smtClean="0"/>
              <a:t>access token to gateway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92952" y="236062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4</a:t>
            </a:r>
            <a:r>
              <a:rPr lang="en-US" sz="1100" b="1" dirty="0" smtClean="0"/>
              <a:t>. Passes access token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55311" y="256716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 </a:t>
            </a:r>
            <a:r>
              <a:rPr lang="en-US" sz="1100" b="1" dirty="0" smtClean="0"/>
              <a:t>(token exchange)</a:t>
            </a:r>
            <a:endParaRPr 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879162" y="3113984"/>
            <a:ext cx="2406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5. Get Roles/Permissions from service</a:t>
            </a:r>
            <a:endParaRPr 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840273" y="2879049"/>
            <a:ext cx="2098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6. Returns JWT token with scope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378596" y="3107521"/>
            <a:ext cx="1390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7. Passes JWT token </a:t>
            </a:r>
          </a:p>
          <a:p>
            <a:r>
              <a:rPr lang="en-US" sz="1100" b="1" dirty="0" smtClean="0"/>
              <a:t>in request</a:t>
            </a:r>
            <a:endParaRPr lang="en-US" sz="1100" b="1" dirty="0"/>
          </a:p>
        </p:txBody>
      </p:sp>
      <p:sp>
        <p:nvSpPr>
          <p:cNvPr id="60" name="Oval Callout 59"/>
          <p:cNvSpPr/>
          <p:nvPr/>
        </p:nvSpPr>
        <p:spPr>
          <a:xfrm>
            <a:off x="318890" y="3538408"/>
            <a:ext cx="2573514" cy="1327665"/>
          </a:xfrm>
          <a:prstGeom prst="wedgeEllipseCallou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App services will extract the token &amp; authorization data from it. Validate the signature of it and once all checks out it will reach under laying Domain service for data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080871" y="4398983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8. Get the data from </a:t>
            </a:r>
          </a:p>
          <a:p>
            <a:r>
              <a:rPr lang="en-US" sz="1100" b="1" dirty="0" smtClean="0"/>
              <a:t>Domain Service</a:t>
            </a:r>
            <a:endParaRPr 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946866" y="3190938"/>
            <a:ext cx="1875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10. Provides response based </a:t>
            </a:r>
          </a:p>
          <a:p>
            <a:r>
              <a:rPr lang="en-US" sz="1100" b="1" dirty="0" smtClean="0"/>
              <a:t>on scope of token.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21812" y="1704173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11. Response returned </a:t>
            </a:r>
          </a:p>
          <a:p>
            <a:r>
              <a:rPr lang="en-US" sz="1100" b="1" dirty="0" smtClean="0"/>
              <a:t>to client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765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254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Circuit Breaker Pattern</vt:lpstr>
      <vt:lpstr>Identity propagation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sonu</cp:lastModifiedBy>
  <cp:revision>14</cp:revision>
  <dcterms:created xsi:type="dcterms:W3CDTF">2019-12-24T06:54:35Z</dcterms:created>
  <dcterms:modified xsi:type="dcterms:W3CDTF">2020-01-01T19:08:19Z</dcterms:modified>
</cp:coreProperties>
</file>