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C5309-F784-4531-8244-A38404A2E8D5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4F499-454B-48DF-8EB4-D92DAFDCA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148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C5309-F784-4531-8244-A38404A2E8D5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4F499-454B-48DF-8EB4-D92DAFDCA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718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C5309-F784-4531-8244-A38404A2E8D5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4F499-454B-48DF-8EB4-D92DAFDCA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270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C5309-F784-4531-8244-A38404A2E8D5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4F499-454B-48DF-8EB4-D92DAFDCA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690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C5309-F784-4531-8244-A38404A2E8D5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4F499-454B-48DF-8EB4-D92DAFDCA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20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C5309-F784-4531-8244-A38404A2E8D5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4F499-454B-48DF-8EB4-D92DAFDCA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748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C5309-F784-4531-8244-A38404A2E8D5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4F499-454B-48DF-8EB4-D92DAFDCA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972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C5309-F784-4531-8244-A38404A2E8D5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4F499-454B-48DF-8EB4-D92DAFDCA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092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C5309-F784-4531-8244-A38404A2E8D5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4F499-454B-48DF-8EB4-D92DAFDCA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398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C5309-F784-4531-8244-A38404A2E8D5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4F499-454B-48DF-8EB4-D92DAFDCA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646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C5309-F784-4531-8244-A38404A2E8D5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4F499-454B-48DF-8EB4-D92DAFDCA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789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AC5309-F784-4531-8244-A38404A2E8D5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C4F499-454B-48DF-8EB4-D92DAFDCA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546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948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0663183"/>
              </p:ext>
            </p:extLst>
          </p:nvPr>
        </p:nvGraphicFramePr>
        <p:xfrm>
          <a:off x="1460501" y="2132830"/>
          <a:ext cx="49195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9839"/>
                <a:gridCol w="1639839"/>
                <a:gridCol w="163983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Profile 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Image 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Url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7200900" y="2763981"/>
            <a:ext cx="1309254" cy="63384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519554" y="2854035"/>
            <a:ext cx="1309254" cy="63384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997535" y="3020289"/>
            <a:ext cx="1309254" cy="63384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510154" y="3170958"/>
            <a:ext cx="2314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Distributed File system</a:t>
            </a:r>
            <a:endParaRPr lang="en-US" dirty="0"/>
          </a:p>
        </p:txBody>
      </p:sp>
      <p:cxnSp>
        <p:nvCxnSpPr>
          <p:cNvPr id="11" name="Curved Connector 10"/>
          <p:cNvCxnSpPr>
            <a:endCxn id="5" idx="1"/>
          </p:cNvCxnSpPr>
          <p:nvPr/>
        </p:nvCxnSpPr>
        <p:spPr>
          <a:xfrm>
            <a:off x="5403273" y="2379519"/>
            <a:ext cx="1797627" cy="70138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102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44331" y="2004971"/>
            <a:ext cx="374073" cy="9425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444330" y="3501774"/>
            <a:ext cx="374073" cy="5507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3293917" y="1402773"/>
            <a:ext cx="1101436" cy="256655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269100" y="156458"/>
            <a:ext cx="250498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Gate way service</a:t>
            </a:r>
          </a:p>
          <a:p>
            <a:r>
              <a:rPr lang="en-US" sz="1400" dirty="0" smtClean="0"/>
              <a:t>Takes the common tasks</a:t>
            </a:r>
          </a:p>
          <a:p>
            <a:r>
              <a:rPr lang="en-US" sz="1400" dirty="0" smtClean="0"/>
              <a:t>requires on multiple service like</a:t>
            </a:r>
          </a:p>
          <a:p>
            <a:r>
              <a:rPr lang="en-US" sz="1400" dirty="0" smtClean="0"/>
              <a:t>authentication</a:t>
            </a:r>
            <a:endParaRPr 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2269100" y="1009280"/>
            <a:ext cx="21494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Can separate out protocols</a:t>
            </a:r>
          </a:p>
          <a:p>
            <a:r>
              <a:rPr lang="en-US" sz="1400" dirty="0" smtClean="0"/>
              <a:t>From one to other point </a:t>
            </a:r>
            <a:endParaRPr lang="en-US" sz="1400" dirty="0"/>
          </a:p>
        </p:txBody>
      </p:sp>
      <p:sp>
        <p:nvSpPr>
          <p:cNvPr id="10" name="Rectangle 9"/>
          <p:cNvSpPr/>
          <p:nvPr/>
        </p:nvSpPr>
        <p:spPr>
          <a:xfrm>
            <a:off x="5974773" y="1741967"/>
            <a:ext cx="1143000" cy="12988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983160" y="1829422"/>
            <a:ext cx="21228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Profile Service</a:t>
            </a:r>
          </a:p>
          <a:p>
            <a:r>
              <a:rPr lang="en-US" sz="1200" dirty="0" smtClean="0"/>
              <a:t>Profile relates work will be done</a:t>
            </a:r>
            <a:endParaRPr lang="en-US" sz="1200" dirty="0"/>
          </a:p>
        </p:txBody>
      </p:sp>
      <p:sp>
        <p:nvSpPr>
          <p:cNvPr id="12" name="Rectangle 11"/>
          <p:cNvSpPr/>
          <p:nvPr/>
        </p:nvSpPr>
        <p:spPr>
          <a:xfrm>
            <a:off x="7209755" y="3596120"/>
            <a:ext cx="647700" cy="74641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340292" y="3698275"/>
            <a:ext cx="10563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Image service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4395353" y="2076325"/>
            <a:ext cx="15794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4395353" y="2696441"/>
            <a:ext cx="157942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lowchart: Magnetic Disk 20"/>
          <p:cNvSpPr/>
          <p:nvPr/>
        </p:nvSpPr>
        <p:spPr>
          <a:xfrm>
            <a:off x="7618659" y="2415852"/>
            <a:ext cx="813759" cy="63048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7117773" y="2658601"/>
            <a:ext cx="500886" cy="48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/>
          <p:cNvCxnSpPr>
            <a:endCxn id="12" idx="1"/>
          </p:cNvCxnSpPr>
          <p:nvPr/>
        </p:nvCxnSpPr>
        <p:spPr>
          <a:xfrm>
            <a:off x="4395353" y="3498272"/>
            <a:ext cx="2814402" cy="47105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urved Connector 28"/>
          <p:cNvCxnSpPr/>
          <p:nvPr/>
        </p:nvCxnSpPr>
        <p:spPr>
          <a:xfrm rot="10800000">
            <a:off x="4395353" y="3733800"/>
            <a:ext cx="3056856" cy="45656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lowchart: Magnetic Disk 29"/>
          <p:cNvSpPr/>
          <p:nvPr/>
        </p:nvSpPr>
        <p:spPr>
          <a:xfrm>
            <a:off x="8334529" y="4052492"/>
            <a:ext cx="679135" cy="58973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7735878" y="4640915"/>
            <a:ext cx="410050" cy="5035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7814201" y="4731837"/>
            <a:ext cx="410050" cy="5035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7924479" y="4825179"/>
            <a:ext cx="410050" cy="5035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8040449" y="4996445"/>
            <a:ext cx="16901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 distributed file system</a:t>
            </a:r>
          </a:p>
          <a:p>
            <a:endParaRPr lang="en-US" sz="1200" dirty="0"/>
          </a:p>
        </p:txBody>
      </p:sp>
      <p:sp>
        <p:nvSpPr>
          <p:cNvPr id="35" name="TextBox 34"/>
          <p:cNvSpPr txBox="1"/>
          <p:nvPr/>
        </p:nvSpPr>
        <p:spPr>
          <a:xfrm>
            <a:off x="8487102" y="4290274"/>
            <a:ext cx="3930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DB</a:t>
            </a:r>
          </a:p>
          <a:p>
            <a:endParaRPr lang="en-US" sz="1400" dirty="0"/>
          </a:p>
        </p:txBody>
      </p:sp>
      <p:cxnSp>
        <p:nvCxnSpPr>
          <p:cNvPr id="39" name="Straight Arrow Connector 38"/>
          <p:cNvCxnSpPr/>
          <p:nvPr/>
        </p:nvCxnSpPr>
        <p:spPr>
          <a:xfrm flipV="1">
            <a:off x="1818405" y="2089482"/>
            <a:ext cx="1475512" cy="45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1818404" y="2462645"/>
            <a:ext cx="14755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851359" y="2098016"/>
            <a:ext cx="10983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Username, token</a:t>
            </a:r>
          </a:p>
          <a:p>
            <a:endParaRPr lang="en-US" sz="10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1851358" y="1889427"/>
            <a:ext cx="8354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Update user</a:t>
            </a:r>
          </a:p>
          <a:p>
            <a:endParaRPr lang="en-US" sz="10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1973814" y="2420457"/>
            <a:ext cx="4491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RESP</a:t>
            </a:r>
            <a:endParaRPr lang="en-US" sz="1000" b="1" dirty="0"/>
          </a:p>
        </p:txBody>
      </p:sp>
      <p:cxnSp>
        <p:nvCxnSpPr>
          <p:cNvPr id="46" name="Curved Connector 45"/>
          <p:cNvCxnSpPr/>
          <p:nvPr/>
        </p:nvCxnSpPr>
        <p:spPr>
          <a:xfrm rot="10800000" flipV="1">
            <a:off x="1818403" y="3732689"/>
            <a:ext cx="1475514" cy="236637"/>
          </a:xfrm>
          <a:prstGeom prst="curved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2067459" y="3942425"/>
            <a:ext cx="5052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XMPP</a:t>
            </a:r>
            <a:endParaRPr lang="en-US" sz="1000" b="1" dirty="0"/>
          </a:p>
        </p:txBody>
      </p:sp>
      <p:cxnSp>
        <p:nvCxnSpPr>
          <p:cNvPr id="49" name="Curved Connector 48"/>
          <p:cNvCxnSpPr>
            <a:endCxn id="6" idx="1"/>
          </p:cNvCxnSpPr>
          <p:nvPr/>
        </p:nvCxnSpPr>
        <p:spPr>
          <a:xfrm flipV="1">
            <a:off x="1818402" y="2686051"/>
            <a:ext cx="1475515" cy="171449"/>
          </a:xfrm>
          <a:prstGeom prst="curved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2066656" y="2868403"/>
            <a:ext cx="10557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XMPP</a:t>
            </a:r>
          </a:p>
          <a:p>
            <a:r>
              <a:rPr lang="en-US" sz="1000" dirty="0" smtClean="0"/>
              <a:t>For messaging</a:t>
            </a:r>
            <a:endParaRPr lang="en-US" sz="1000" dirty="0"/>
          </a:p>
        </p:txBody>
      </p:sp>
      <p:sp>
        <p:nvSpPr>
          <p:cNvPr id="51" name="TextBox 50"/>
          <p:cNvSpPr txBox="1"/>
          <p:nvPr/>
        </p:nvSpPr>
        <p:spPr>
          <a:xfrm>
            <a:off x="2746002" y="3390256"/>
            <a:ext cx="17200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Web socket connection</a:t>
            </a:r>
          </a:p>
          <a:p>
            <a:r>
              <a:rPr lang="en-US" sz="1000" b="1" dirty="0" smtClean="0"/>
              <a:t>Or will write connection of my own TCP</a:t>
            </a:r>
            <a:endParaRPr lang="en-US" sz="1000" b="1" dirty="0" smtClean="0"/>
          </a:p>
          <a:p>
            <a:endParaRPr lang="en-US" sz="1000" b="1" dirty="0"/>
          </a:p>
        </p:txBody>
      </p:sp>
      <p:sp>
        <p:nvSpPr>
          <p:cNvPr id="52" name="Rectangle 51"/>
          <p:cNvSpPr/>
          <p:nvPr/>
        </p:nvSpPr>
        <p:spPr>
          <a:xfrm>
            <a:off x="5403273" y="809315"/>
            <a:ext cx="571500" cy="71161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5287074" y="765666"/>
            <a:ext cx="12023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Sessions service</a:t>
            </a:r>
          </a:p>
        </p:txBody>
      </p:sp>
      <p:sp>
        <p:nvSpPr>
          <p:cNvPr id="54" name="Flowchart: Magnetic Disk 53"/>
          <p:cNvSpPr/>
          <p:nvPr/>
        </p:nvSpPr>
        <p:spPr>
          <a:xfrm>
            <a:off x="6576891" y="870326"/>
            <a:ext cx="467678" cy="36655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Arrow Connector 55"/>
          <p:cNvCxnSpPr>
            <a:stCxn id="52" idx="3"/>
            <a:endCxn id="54" idx="2"/>
          </p:cNvCxnSpPr>
          <p:nvPr/>
        </p:nvCxnSpPr>
        <p:spPr>
          <a:xfrm flipV="1">
            <a:off x="5974773" y="1053605"/>
            <a:ext cx="602118" cy="11151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6751890" y="950497"/>
            <a:ext cx="8947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/>
              <a:t>Userid</a:t>
            </a:r>
            <a:r>
              <a:rPr lang="en-US" sz="1000" dirty="0" smtClean="0"/>
              <a:t> | conn</a:t>
            </a:r>
            <a:endParaRPr lang="en-US" sz="1000" dirty="0"/>
          </a:p>
        </p:txBody>
      </p:sp>
      <p:cxnSp>
        <p:nvCxnSpPr>
          <p:cNvPr id="59" name="Straight Arrow Connector 58"/>
          <p:cNvCxnSpPr>
            <a:endCxn id="52" idx="1"/>
          </p:cNvCxnSpPr>
          <p:nvPr/>
        </p:nvCxnSpPr>
        <p:spPr>
          <a:xfrm flipV="1">
            <a:off x="4395352" y="1165124"/>
            <a:ext cx="1007921" cy="60698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5434173" y="4260996"/>
            <a:ext cx="571500" cy="71161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4878253" y="4731993"/>
            <a:ext cx="12036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Matcher service</a:t>
            </a:r>
          </a:p>
        </p:txBody>
      </p:sp>
      <p:sp>
        <p:nvSpPr>
          <p:cNvPr id="62" name="Flowchart: Magnetic Disk 61"/>
          <p:cNvSpPr/>
          <p:nvPr/>
        </p:nvSpPr>
        <p:spPr>
          <a:xfrm>
            <a:off x="6337611" y="4448278"/>
            <a:ext cx="467678" cy="36655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6268524" y="4567273"/>
            <a:ext cx="9460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/>
              <a:t>u</a:t>
            </a:r>
            <a:r>
              <a:rPr lang="en-US" sz="1000" dirty="0" err="1" smtClean="0"/>
              <a:t>serid</a:t>
            </a:r>
            <a:r>
              <a:rPr lang="en-US" sz="1000" dirty="0" smtClean="0"/>
              <a:t> | </a:t>
            </a:r>
            <a:r>
              <a:rPr lang="en-US" sz="1000" dirty="0" err="1" smtClean="0"/>
              <a:t>userid</a:t>
            </a:r>
            <a:endParaRPr lang="en-US" sz="1000" dirty="0"/>
          </a:p>
        </p:txBody>
      </p:sp>
      <p:cxnSp>
        <p:nvCxnSpPr>
          <p:cNvPr id="67" name="Curved Connector 66"/>
          <p:cNvCxnSpPr>
            <a:endCxn id="60" idx="1"/>
          </p:cNvCxnSpPr>
          <p:nvPr/>
        </p:nvCxnSpPr>
        <p:spPr>
          <a:xfrm>
            <a:off x="4395352" y="3646734"/>
            <a:ext cx="1038821" cy="970071"/>
          </a:xfrm>
          <a:prstGeom prst="curvedConnector3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urved Connector 68"/>
          <p:cNvCxnSpPr>
            <a:stCxn id="52" idx="2"/>
          </p:cNvCxnSpPr>
          <p:nvPr/>
        </p:nvCxnSpPr>
        <p:spPr>
          <a:xfrm rot="5400000">
            <a:off x="4240892" y="2847550"/>
            <a:ext cx="2774749" cy="121514"/>
          </a:xfrm>
          <a:prstGeom prst="curvedConnector3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4051058" y="4842173"/>
            <a:ext cx="571500" cy="71161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3999802" y="5270425"/>
            <a:ext cx="23378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Recommendation service</a:t>
            </a:r>
          </a:p>
          <a:p>
            <a:r>
              <a:rPr lang="en-US" sz="1200" dirty="0" smtClean="0"/>
              <a:t>Even it can use data from profile service</a:t>
            </a:r>
          </a:p>
        </p:txBody>
      </p:sp>
      <p:sp>
        <p:nvSpPr>
          <p:cNvPr id="72" name="Flowchart: Magnetic Disk 71"/>
          <p:cNvSpPr/>
          <p:nvPr/>
        </p:nvSpPr>
        <p:spPr>
          <a:xfrm>
            <a:off x="3242206" y="5112078"/>
            <a:ext cx="467678" cy="36655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/>
          <p:cNvSpPr txBox="1"/>
          <p:nvPr/>
        </p:nvSpPr>
        <p:spPr>
          <a:xfrm>
            <a:off x="2769810" y="5224253"/>
            <a:ext cx="10422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/>
              <a:t>u</a:t>
            </a:r>
            <a:r>
              <a:rPr lang="en-US" sz="1000" dirty="0" err="1" smtClean="0"/>
              <a:t>serid</a:t>
            </a:r>
            <a:r>
              <a:rPr lang="en-US" sz="1000" dirty="0" smtClean="0"/>
              <a:t> | location</a:t>
            </a:r>
            <a:endParaRPr lang="en-US" sz="1000" dirty="0"/>
          </a:p>
        </p:txBody>
      </p:sp>
      <p:cxnSp>
        <p:nvCxnSpPr>
          <p:cNvPr id="75" name="Curved Connector 74"/>
          <p:cNvCxnSpPr>
            <a:stCxn id="70" idx="0"/>
          </p:cNvCxnSpPr>
          <p:nvPr/>
        </p:nvCxnSpPr>
        <p:spPr>
          <a:xfrm rot="16200000" flipV="1">
            <a:off x="3744059" y="4249424"/>
            <a:ext cx="899748" cy="285750"/>
          </a:xfrm>
          <a:prstGeom prst="curvedConnector3">
            <a:avLst/>
          </a:prstGeom>
          <a:ln>
            <a:solidFill>
              <a:schemeClr val="bg2">
                <a:lumMod val="1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60" idx="3"/>
          </p:cNvCxnSpPr>
          <p:nvPr/>
        </p:nvCxnSpPr>
        <p:spPr>
          <a:xfrm>
            <a:off x="6005673" y="4616805"/>
            <a:ext cx="412465" cy="1809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19487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89</Words>
  <Application>Microsoft Office PowerPoint</Application>
  <PresentationFormat>Widescreen</PresentationFormat>
  <Paragraphs>30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sonu</dc:creator>
  <cp:lastModifiedBy>sonu</cp:lastModifiedBy>
  <cp:revision>7</cp:revision>
  <dcterms:created xsi:type="dcterms:W3CDTF">2019-12-07T14:53:27Z</dcterms:created>
  <dcterms:modified xsi:type="dcterms:W3CDTF">2019-12-07T16:50:31Z</dcterms:modified>
</cp:coreProperties>
</file>